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 id="2147483718" r:id="rId2"/>
  </p:sldMasterIdLst>
  <p:notesMasterIdLst>
    <p:notesMasterId r:id="rId28"/>
  </p:notesMasterIdLst>
  <p:sldIdLst>
    <p:sldId id="286" r:id="rId3"/>
    <p:sldId id="256" r:id="rId4"/>
    <p:sldId id="257" r:id="rId5"/>
    <p:sldId id="258" r:id="rId6"/>
    <p:sldId id="259" r:id="rId7"/>
    <p:sldId id="288"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7" r:id="rId21"/>
    <p:sldId id="279" r:id="rId22"/>
    <p:sldId id="281" r:id="rId23"/>
    <p:sldId id="282" r:id="rId24"/>
    <p:sldId id="283" r:id="rId25"/>
    <p:sldId id="284" r:id="rId26"/>
    <p:sldId id="285" r:id="rId27"/>
  </p:sldIdLst>
  <p:sldSz cx="18288000" cy="10285413"/>
  <p:notesSz cx="6858000" cy="9144000"/>
  <p:embeddedFontLst>
    <p:embeddedFont>
      <p:font typeface="Calibri" panose="020F0502020204030204" pitchFamily="34" charset="0"/>
      <p:regular r:id="rId29"/>
      <p:bold r:id="rId30"/>
      <p:italic r:id="rId31"/>
      <p:boldItalic r:id="rId32"/>
    </p:embeddedFont>
    <p:embeddedFont>
      <p:font typeface="Ubuntu" panose="020B0604020202020204" charset="0"/>
      <p:regular r:id="rId33"/>
      <p:bold r:id="rId34"/>
      <p:italic r:id="rId35"/>
      <p:boldItalic r:id="rId36"/>
    </p:embeddedFont>
    <p:embeddedFont>
      <p:font typeface="Ubuntu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62">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900" y="100"/>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64c357b727_1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0" name="Google Shape;1340;g64c357b727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64c357b72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64c357b727_1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3" name="Google Shape;1353;g64c357b727_1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4" name="Google Shape;13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6" name="Google Shape;13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64c357b727_1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g64c357b727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1" name="Google Shape;14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4c357b727_1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6" name="Google Shape;1416;g64c357b72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8" name="Google Shape;142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64c357b727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64c357b727_1_2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0" name="Google Shape;1460;g64c357b727_1_2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64c357b727_1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3" name="Google Shape;1473;g64c357b727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5" name="Google Shape;12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2" name="Google Shape;14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64c357b727_1_3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0" name="Google Shape;1500;g64c357b727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64c357b727_1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8" name="Google Shape;1508;g64c357b727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64c357b727_1_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0" name="Google Shape;1520;g64c357b727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8" name="Google Shape;15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6" name="Google Shape;12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05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0" name="Google Shape;12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2" name="Google Shape;12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0" name="Google Shape;13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2" name="Google Shape;13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Simple">
  <p:cSld name="Title - Simple">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475989" y="3650343"/>
            <a:ext cx="17336022" cy="128004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2"/>
              </a:buClr>
              <a:buSzPts val="6000"/>
              <a:buFont typeface="Ubuntu Medium"/>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p:nvPr/>
        </p:nvSpPr>
        <p:spPr>
          <a:xfrm>
            <a:off x="8171304" y="5074275"/>
            <a:ext cx="64807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5" name="Google Shape;15;p2"/>
          <p:cNvSpPr/>
          <p:nvPr/>
        </p:nvSpPr>
        <p:spPr>
          <a:xfrm>
            <a:off x="8819376" y="5074275"/>
            <a:ext cx="64807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6" name="Google Shape;16;p2"/>
          <p:cNvSpPr/>
          <p:nvPr/>
        </p:nvSpPr>
        <p:spPr>
          <a:xfrm>
            <a:off x="9468624" y="5074275"/>
            <a:ext cx="64807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7" name="Google Shape;17;p2"/>
          <p:cNvSpPr txBox="1">
            <a:spLocks noGrp="1"/>
          </p:cNvSpPr>
          <p:nvPr>
            <p:ph type="body" idx="1"/>
          </p:nvPr>
        </p:nvSpPr>
        <p:spPr>
          <a:xfrm>
            <a:off x="3200400" y="5346700"/>
            <a:ext cx="11887200" cy="747032"/>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3200400" y="8280400"/>
            <a:ext cx="11887200" cy="1654996"/>
          </a:xfrm>
          <a:prstGeom prst="rect">
            <a:avLst/>
          </a:prstGeom>
          <a:noFill/>
          <a:ln>
            <a:noFill/>
          </a:ln>
        </p:spPr>
        <p:txBody>
          <a:bodyPr spcFirstLastPara="1" wrap="square" lIns="91425" tIns="45700" rIns="91425" bIns="45700" anchor="b" anchorCtr="0">
            <a:noAutofit/>
          </a:bodyPr>
          <a:lstStyle>
            <a:lvl1pPr marL="457200" lvl="0" indent="-228600" algn="ctr">
              <a:lnSpc>
                <a:spcPct val="130000"/>
              </a:lnSpc>
              <a:spcBef>
                <a:spcPts val="0"/>
              </a:spcBef>
              <a:spcAft>
                <a:spcPts val="0"/>
              </a:spcAft>
              <a:buClr>
                <a:srgbClr val="949FAE"/>
              </a:buClr>
              <a:buSzPts val="2000"/>
              <a:buFont typeface="Ubuntu"/>
              <a:buNone/>
              <a:defRPr sz="2000">
                <a:solidFill>
                  <a:srgbClr val="949FAE"/>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p:tgtEl>
                                          <p:spTgt spid="13"/>
                                        </p:tgtEl>
                                        <p:attrNameLst>
                                          <p:attrName>ppt_y</p:attrName>
                                        </p:attrNameLst>
                                      </p:cBhvr>
                                      <p:tavLst>
                                        <p:tav tm="0">
                                          <p:val>
                                            <p:strVal val="#ppt_y+1"/>
                                          </p:val>
                                        </p:tav>
                                        <p:tav tm="100000">
                                          <p:val>
                                            <p:strVal val="#ppt_y"/>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2" presetClass="entr" presetSubtype="4" fill="hold" nodeType="after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 calcmode="lin" valueType="num">
                                      <p:cBhvr additive="base">
                                        <p:cTn id="27" dur="500"/>
                                        <p:tgtEl>
                                          <p:spTgt spid="17">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3250"/>
                            </p:stCondLst>
                            <p:childTnLst>
                              <p:par>
                                <p:cTn id="29" presetID="2" presetClass="entr" presetSubtype="4" fill="hold" nodeType="after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 calcmode="lin" valueType="num">
                                      <p:cBhvr additive="base">
                                        <p:cTn id="31" dur="500"/>
                                        <p:tgtEl>
                                          <p:spTgt spid="17">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anim calcmode="lin" valueType="num">
                                      <p:cBhvr additive="base">
                                        <p:cTn id="35" dur="500"/>
                                        <p:tgtEl>
                                          <p:spTgt spid="17">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additive="base">
                                        <p:cTn id="39" dur="500"/>
                                        <p:tgtEl>
                                          <p:spTgt spid="17">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2" presetClass="entr" presetSubtype="4" fill="hold" nodeType="afterEffect">
                                  <p:stCondLst>
                                    <p:cond delay="0"/>
                                  </p:stCondLst>
                                  <p:childTnLst>
                                    <p:set>
                                      <p:cBhvr>
                                        <p:cTn id="42" dur="1" fill="hold">
                                          <p:stCondLst>
                                            <p:cond delay="0"/>
                                          </p:stCondLst>
                                        </p:cTn>
                                        <p:tgtEl>
                                          <p:spTgt spid="17">
                                            <p:txEl>
                                              <p:pRg st="5" end="5"/>
                                            </p:txEl>
                                          </p:spTgt>
                                        </p:tgtEl>
                                        <p:attrNameLst>
                                          <p:attrName>style.visibility</p:attrName>
                                        </p:attrNameLst>
                                      </p:cBhvr>
                                      <p:to>
                                        <p:strVal val="visible"/>
                                      </p:to>
                                    </p:set>
                                    <p:anim calcmode="lin" valueType="num">
                                      <p:cBhvr additive="base">
                                        <p:cTn id="43" dur="500"/>
                                        <p:tgtEl>
                                          <p:spTgt spid="17">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5250"/>
                            </p:stCondLst>
                            <p:childTnLst>
                              <p:par>
                                <p:cTn id="45" presetID="2" presetClass="entr" presetSubtype="4" fill="hold" nodeType="afterEffect">
                                  <p:stCondLst>
                                    <p:cond delay="0"/>
                                  </p:stCondLst>
                                  <p:childTnLst>
                                    <p:set>
                                      <p:cBhvr>
                                        <p:cTn id="46" dur="1" fill="hold">
                                          <p:stCondLst>
                                            <p:cond delay="0"/>
                                          </p:stCondLst>
                                        </p:cTn>
                                        <p:tgtEl>
                                          <p:spTgt spid="17">
                                            <p:txEl>
                                              <p:pRg st="6" end="6"/>
                                            </p:txEl>
                                          </p:spTgt>
                                        </p:tgtEl>
                                        <p:attrNameLst>
                                          <p:attrName>style.visibility</p:attrName>
                                        </p:attrNameLst>
                                      </p:cBhvr>
                                      <p:to>
                                        <p:strVal val="visible"/>
                                      </p:to>
                                    </p:set>
                                    <p:anim calcmode="lin" valueType="num">
                                      <p:cBhvr additive="base">
                                        <p:cTn id="47" dur="500"/>
                                        <p:tgtEl>
                                          <p:spTgt spid="17">
                                            <p:txEl>
                                              <p:pRg st="6" end="6"/>
                                            </p:txEl>
                                          </p:spTgt>
                                        </p:tgtEl>
                                        <p:attrNameLst>
                                          <p:attrName>ppt_y</p:attrName>
                                        </p:attrNameLst>
                                      </p:cBhvr>
                                      <p:tavLst>
                                        <p:tav tm="0">
                                          <p:val>
                                            <p:strVal val="#ppt_y+1"/>
                                          </p:val>
                                        </p:tav>
                                        <p:tav tm="100000">
                                          <p:val>
                                            <p:strVal val="#ppt_y"/>
                                          </p:val>
                                        </p:tav>
                                      </p:tavLst>
                                    </p:anim>
                                  </p:childTnLst>
                                </p:cTn>
                              </p:par>
                            </p:childTnLst>
                          </p:cTn>
                        </p:par>
                        <p:par>
                          <p:cTn id="48" fill="hold">
                            <p:stCondLst>
                              <p:cond delay="5750"/>
                            </p:stCondLst>
                            <p:childTnLst>
                              <p:par>
                                <p:cTn id="49" presetID="2" presetClass="entr" presetSubtype="4" fill="hold" nodeType="afterEffect">
                                  <p:stCondLst>
                                    <p:cond delay="0"/>
                                  </p:stCondLst>
                                  <p:childTnLst>
                                    <p:set>
                                      <p:cBhvr>
                                        <p:cTn id="50" dur="1" fill="hold">
                                          <p:stCondLst>
                                            <p:cond delay="0"/>
                                          </p:stCondLst>
                                        </p:cTn>
                                        <p:tgtEl>
                                          <p:spTgt spid="17">
                                            <p:txEl>
                                              <p:pRg st="7" end="7"/>
                                            </p:txEl>
                                          </p:spTgt>
                                        </p:tgtEl>
                                        <p:attrNameLst>
                                          <p:attrName>style.visibility</p:attrName>
                                        </p:attrNameLst>
                                      </p:cBhvr>
                                      <p:to>
                                        <p:strVal val="visible"/>
                                      </p:to>
                                    </p:set>
                                    <p:anim calcmode="lin" valueType="num">
                                      <p:cBhvr additive="base">
                                        <p:cTn id="51" dur="500"/>
                                        <p:tgtEl>
                                          <p:spTgt spid="17">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6250"/>
                            </p:stCondLst>
                            <p:childTnLst>
                              <p:par>
                                <p:cTn id="53" presetID="2" presetClass="entr" presetSubtype="4" fill="hold" nodeType="afterEffect">
                                  <p:stCondLst>
                                    <p:cond delay="0"/>
                                  </p:stCondLst>
                                  <p:childTnLst>
                                    <p:set>
                                      <p:cBhvr>
                                        <p:cTn id="54" dur="1" fill="hold">
                                          <p:stCondLst>
                                            <p:cond delay="0"/>
                                          </p:stCondLst>
                                        </p:cTn>
                                        <p:tgtEl>
                                          <p:spTgt spid="17">
                                            <p:txEl>
                                              <p:pRg st="8" end="8"/>
                                            </p:txEl>
                                          </p:spTgt>
                                        </p:tgtEl>
                                        <p:attrNameLst>
                                          <p:attrName>style.visibility</p:attrName>
                                        </p:attrNameLst>
                                      </p:cBhvr>
                                      <p:to>
                                        <p:strVal val="visible"/>
                                      </p:to>
                                    </p:set>
                                    <p:anim calcmode="lin" valueType="num">
                                      <p:cBhvr additive="base">
                                        <p:cTn id="55" dur="500"/>
                                        <p:tgtEl>
                                          <p:spTgt spid="17">
                                            <p:txEl>
                                              <p:pRg st="8" end="8"/>
                                            </p:txEl>
                                          </p:spTgt>
                                        </p:tgtEl>
                                        <p:attrNameLst>
                                          <p:attrName>ppt_y</p:attrName>
                                        </p:attrNameLst>
                                      </p:cBhvr>
                                      <p:tavLst>
                                        <p:tav tm="0">
                                          <p:val>
                                            <p:strVal val="#ppt_y+1"/>
                                          </p:val>
                                        </p:tav>
                                        <p:tav tm="100000">
                                          <p:val>
                                            <p:strVal val="#ppt_y"/>
                                          </p:val>
                                        </p:tav>
                                      </p:tavLst>
                                    </p:anim>
                                  </p:childTnLst>
                                </p:cTn>
                              </p:par>
                            </p:childTnLst>
                          </p:cTn>
                        </p:par>
                        <p:par>
                          <p:cTn id="56" fill="hold">
                            <p:stCondLst>
                              <p:cond delay="6750"/>
                            </p:stCondLst>
                            <p:childTnLst>
                              <p:par>
                                <p:cTn id="57" presetID="10" presetClass="entr" presetSubtype="0" fill="hold" nodeType="afterEffect">
                                  <p:stCondLst>
                                    <p:cond delay="250"/>
                                  </p:stCondLst>
                                  <p:childTnLst>
                                    <p:set>
                                      <p:cBhvr>
                                        <p:cTn id="58" dur="1" fill="hold">
                                          <p:stCondLst>
                                            <p:cond delay="0"/>
                                          </p:stCondLst>
                                        </p:cTn>
                                        <p:tgtEl>
                                          <p:spTgt spid="18">
                                            <p:txEl>
                                              <p:pRg st="0" end="0"/>
                                            </p:txEl>
                                          </p:spTgt>
                                        </p:tgtEl>
                                        <p:attrNameLst>
                                          <p:attrName>style.visibility</p:attrName>
                                        </p:attrNameLst>
                                      </p:cBhvr>
                                      <p:to>
                                        <p:strVal val="visible"/>
                                      </p:to>
                                    </p:set>
                                    <p:animEffect transition="in" filter="fade">
                                      <p:cBhvr>
                                        <p:cTn id="59" dur="500"/>
                                        <p:tgtEl>
                                          <p:spTgt spid="18">
                                            <p:txEl>
                                              <p:pRg st="0" end="0"/>
                                            </p:txEl>
                                          </p:spTgt>
                                        </p:tgtEl>
                                      </p:cBhvr>
                                    </p:animEffect>
                                  </p:childTnLst>
                                </p:cTn>
                              </p:par>
                            </p:childTnLst>
                          </p:cTn>
                        </p:par>
                        <p:par>
                          <p:cTn id="60" fill="hold">
                            <p:stCondLst>
                              <p:cond delay="7250"/>
                            </p:stCondLst>
                            <p:childTnLst>
                              <p:par>
                                <p:cTn id="61" presetID="10" presetClass="entr" presetSubtype="0" fill="hold" nodeType="afterEffect">
                                  <p:stCondLst>
                                    <p:cond delay="250"/>
                                  </p:stCondLst>
                                  <p:childTnLst>
                                    <p:set>
                                      <p:cBhvr>
                                        <p:cTn id="62" dur="1" fill="hold">
                                          <p:stCondLst>
                                            <p:cond delay="0"/>
                                          </p:stCondLst>
                                        </p:cTn>
                                        <p:tgtEl>
                                          <p:spTgt spid="18">
                                            <p:txEl>
                                              <p:pRg st="1" end="1"/>
                                            </p:txEl>
                                          </p:spTgt>
                                        </p:tgtEl>
                                        <p:attrNameLst>
                                          <p:attrName>style.visibility</p:attrName>
                                        </p:attrNameLst>
                                      </p:cBhvr>
                                      <p:to>
                                        <p:strVal val="visible"/>
                                      </p:to>
                                    </p:set>
                                    <p:animEffect transition="in" filter="fade">
                                      <p:cBhvr>
                                        <p:cTn id="63" dur="500"/>
                                        <p:tgtEl>
                                          <p:spTgt spid="18">
                                            <p:txEl>
                                              <p:pRg st="1" end="1"/>
                                            </p:txEl>
                                          </p:spTgt>
                                        </p:tgtEl>
                                      </p:cBhvr>
                                    </p:animEffect>
                                  </p:childTnLst>
                                </p:cTn>
                              </p:par>
                            </p:childTnLst>
                          </p:cTn>
                        </p:par>
                        <p:par>
                          <p:cTn id="64" fill="hold">
                            <p:stCondLst>
                              <p:cond delay="7750"/>
                            </p:stCondLst>
                            <p:childTnLst>
                              <p:par>
                                <p:cTn id="65" presetID="10" presetClass="entr" presetSubtype="0" fill="hold" nodeType="afterEffect">
                                  <p:stCondLst>
                                    <p:cond delay="250"/>
                                  </p:stCondLst>
                                  <p:childTnLst>
                                    <p:set>
                                      <p:cBhvr>
                                        <p:cTn id="66" dur="1" fill="hold">
                                          <p:stCondLst>
                                            <p:cond delay="0"/>
                                          </p:stCondLst>
                                        </p:cTn>
                                        <p:tgtEl>
                                          <p:spTgt spid="18">
                                            <p:txEl>
                                              <p:pRg st="2" end="2"/>
                                            </p:txEl>
                                          </p:spTgt>
                                        </p:tgtEl>
                                        <p:attrNameLst>
                                          <p:attrName>style.visibility</p:attrName>
                                        </p:attrNameLst>
                                      </p:cBhvr>
                                      <p:to>
                                        <p:strVal val="visible"/>
                                      </p:to>
                                    </p:set>
                                    <p:animEffect transition="in" filter="fade">
                                      <p:cBhvr>
                                        <p:cTn id="67" dur="500"/>
                                        <p:tgtEl>
                                          <p:spTgt spid="18">
                                            <p:txEl>
                                              <p:pRg st="2" end="2"/>
                                            </p:txEl>
                                          </p:spTgt>
                                        </p:tgtEl>
                                      </p:cBhvr>
                                    </p:animEffect>
                                  </p:childTnLst>
                                </p:cTn>
                              </p:par>
                            </p:childTnLst>
                          </p:cTn>
                        </p:par>
                        <p:par>
                          <p:cTn id="68" fill="hold">
                            <p:stCondLst>
                              <p:cond delay="8250"/>
                            </p:stCondLst>
                            <p:childTnLst>
                              <p:par>
                                <p:cTn id="69" presetID="10" presetClass="entr" presetSubtype="0" fill="hold" nodeType="afterEffect">
                                  <p:stCondLst>
                                    <p:cond delay="250"/>
                                  </p:stCondLst>
                                  <p:childTnLst>
                                    <p:set>
                                      <p:cBhvr>
                                        <p:cTn id="70" dur="1" fill="hold">
                                          <p:stCondLst>
                                            <p:cond delay="0"/>
                                          </p:stCondLst>
                                        </p:cTn>
                                        <p:tgtEl>
                                          <p:spTgt spid="18">
                                            <p:txEl>
                                              <p:pRg st="3" end="3"/>
                                            </p:txEl>
                                          </p:spTgt>
                                        </p:tgtEl>
                                        <p:attrNameLst>
                                          <p:attrName>style.visibility</p:attrName>
                                        </p:attrNameLst>
                                      </p:cBhvr>
                                      <p:to>
                                        <p:strVal val="visible"/>
                                      </p:to>
                                    </p:set>
                                    <p:animEffect transition="in" filter="fade">
                                      <p:cBhvr>
                                        <p:cTn id="71" dur="500"/>
                                        <p:tgtEl>
                                          <p:spTgt spid="18">
                                            <p:txEl>
                                              <p:pRg st="3" end="3"/>
                                            </p:txEl>
                                          </p:spTgt>
                                        </p:tgtEl>
                                      </p:cBhvr>
                                    </p:animEffect>
                                  </p:childTnLst>
                                </p:cTn>
                              </p:par>
                            </p:childTnLst>
                          </p:cTn>
                        </p:par>
                        <p:par>
                          <p:cTn id="72" fill="hold">
                            <p:stCondLst>
                              <p:cond delay="8750"/>
                            </p:stCondLst>
                            <p:childTnLst>
                              <p:par>
                                <p:cTn id="73" presetID="10" presetClass="entr" presetSubtype="0" fill="hold" nodeType="afterEffect">
                                  <p:stCondLst>
                                    <p:cond delay="250"/>
                                  </p:stCondLst>
                                  <p:childTnLst>
                                    <p:set>
                                      <p:cBhvr>
                                        <p:cTn id="74" dur="1" fill="hold">
                                          <p:stCondLst>
                                            <p:cond delay="0"/>
                                          </p:stCondLst>
                                        </p:cTn>
                                        <p:tgtEl>
                                          <p:spTgt spid="18">
                                            <p:txEl>
                                              <p:pRg st="4" end="4"/>
                                            </p:txEl>
                                          </p:spTgt>
                                        </p:tgtEl>
                                        <p:attrNameLst>
                                          <p:attrName>style.visibility</p:attrName>
                                        </p:attrNameLst>
                                      </p:cBhvr>
                                      <p:to>
                                        <p:strVal val="visible"/>
                                      </p:to>
                                    </p:set>
                                    <p:animEffect transition="in" filter="fade">
                                      <p:cBhvr>
                                        <p:cTn id="75" dur="500"/>
                                        <p:tgtEl>
                                          <p:spTgt spid="18">
                                            <p:txEl>
                                              <p:pRg st="4" end="4"/>
                                            </p:txEl>
                                          </p:spTgt>
                                        </p:tgtEl>
                                      </p:cBhvr>
                                    </p:animEffect>
                                  </p:childTnLst>
                                </p:cTn>
                              </p:par>
                            </p:childTnLst>
                          </p:cTn>
                        </p:par>
                        <p:par>
                          <p:cTn id="76" fill="hold">
                            <p:stCondLst>
                              <p:cond delay="9250"/>
                            </p:stCondLst>
                            <p:childTnLst>
                              <p:par>
                                <p:cTn id="77" presetID="10" presetClass="entr" presetSubtype="0" fill="hold" nodeType="afterEffect">
                                  <p:stCondLst>
                                    <p:cond delay="250"/>
                                  </p:stCondLst>
                                  <p:childTnLst>
                                    <p:set>
                                      <p:cBhvr>
                                        <p:cTn id="78" dur="1" fill="hold">
                                          <p:stCondLst>
                                            <p:cond delay="0"/>
                                          </p:stCondLst>
                                        </p:cTn>
                                        <p:tgtEl>
                                          <p:spTgt spid="18">
                                            <p:txEl>
                                              <p:pRg st="5" end="5"/>
                                            </p:txEl>
                                          </p:spTgt>
                                        </p:tgtEl>
                                        <p:attrNameLst>
                                          <p:attrName>style.visibility</p:attrName>
                                        </p:attrNameLst>
                                      </p:cBhvr>
                                      <p:to>
                                        <p:strVal val="visible"/>
                                      </p:to>
                                    </p:set>
                                    <p:animEffect transition="in" filter="fade">
                                      <p:cBhvr>
                                        <p:cTn id="79" dur="500"/>
                                        <p:tgtEl>
                                          <p:spTgt spid="18">
                                            <p:txEl>
                                              <p:pRg st="5" end="5"/>
                                            </p:txEl>
                                          </p:spTgt>
                                        </p:tgtEl>
                                      </p:cBhvr>
                                    </p:animEffect>
                                  </p:childTnLst>
                                </p:cTn>
                              </p:par>
                            </p:childTnLst>
                          </p:cTn>
                        </p:par>
                        <p:par>
                          <p:cTn id="80" fill="hold">
                            <p:stCondLst>
                              <p:cond delay="9750"/>
                            </p:stCondLst>
                            <p:childTnLst>
                              <p:par>
                                <p:cTn id="81" presetID="10" presetClass="entr" presetSubtype="0" fill="hold" nodeType="afterEffect">
                                  <p:stCondLst>
                                    <p:cond delay="250"/>
                                  </p:stCondLst>
                                  <p:childTnLst>
                                    <p:set>
                                      <p:cBhvr>
                                        <p:cTn id="82" dur="1" fill="hold">
                                          <p:stCondLst>
                                            <p:cond delay="0"/>
                                          </p:stCondLst>
                                        </p:cTn>
                                        <p:tgtEl>
                                          <p:spTgt spid="18">
                                            <p:txEl>
                                              <p:pRg st="6" end="6"/>
                                            </p:txEl>
                                          </p:spTgt>
                                        </p:tgtEl>
                                        <p:attrNameLst>
                                          <p:attrName>style.visibility</p:attrName>
                                        </p:attrNameLst>
                                      </p:cBhvr>
                                      <p:to>
                                        <p:strVal val="visible"/>
                                      </p:to>
                                    </p:set>
                                    <p:animEffect transition="in" filter="fade">
                                      <p:cBhvr>
                                        <p:cTn id="83" dur="500"/>
                                        <p:tgtEl>
                                          <p:spTgt spid="18">
                                            <p:txEl>
                                              <p:pRg st="6" end="6"/>
                                            </p:txEl>
                                          </p:spTgt>
                                        </p:tgtEl>
                                      </p:cBhvr>
                                    </p:animEffect>
                                  </p:childTnLst>
                                </p:cTn>
                              </p:par>
                            </p:childTnLst>
                          </p:cTn>
                        </p:par>
                        <p:par>
                          <p:cTn id="84" fill="hold">
                            <p:stCondLst>
                              <p:cond delay="10250"/>
                            </p:stCondLst>
                            <p:childTnLst>
                              <p:par>
                                <p:cTn id="85" presetID="10" presetClass="entr" presetSubtype="0" fill="hold" nodeType="afterEffect">
                                  <p:stCondLst>
                                    <p:cond delay="250"/>
                                  </p:stCondLst>
                                  <p:childTnLst>
                                    <p:set>
                                      <p:cBhvr>
                                        <p:cTn id="86" dur="1" fill="hold">
                                          <p:stCondLst>
                                            <p:cond delay="0"/>
                                          </p:stCondLst>
                                        </p:cTn>
                                        <p:tgtEl>
                                          <p:spTgt spid="18">
                                            <p:txEl>
                                              <p:pRg st="7" end="7"/>
                                            </p:txEl>
                                          </p:spTgt>
                                        </p:tgtEl>
                                        <p:attrNameLst>
                                          <p:attrName>style.visibility</p:attrName>
                                        </p:attrNameLst>
                                      </p:cBhvr>
                                      <p:to>
                                        <p:strVal val="visible"/>
                                      </p:to>
                                    </p:set>
                                    <p:animEffect transition="in" filter="fade">
                                      <p:cBhvr>
                                        <p:cTn id="87" dur="500"/>
                                        <p:tgtEl>
                                          <p:spTgt spid="18">
                                            <p:txEl>
                                              <p:pRg st="7" end="7"/>
                                            </p:txEl>
                                          </p:spTgt>
                                        </p:tgtEl>
                                      </p:cBhvr>
                                    </p:animEffect>
                                  </p:childTnLst>
                                </p:cTn>
                              </p:par>
                            </p:childTnLst>
                          </p:cTn>
                        </p:par>
                        <p:par>
                          <p:cTn id="88" fill="hold">
                            <p:stCondLst>
                              <p:cond delay="10750"/>
                            </p:stCondLst>
                            <p:childTnLst>
                              <p:par>
                                <p:cTn id="89" presetID="10" presetClass="entr" presetSubtype="0" fill="hold" nodeType="afterEffect">
                                  <p:stCondLst>
                                    <p:cond delay="250"/>
                                  </p:stCondLst>
                                  <p:childTnLst>
                                    <p:set>
                                      <p:cBhvr>
                                        <p:cTn id="90" dur="1" fill="hold">
                                          <p:stCondLst>
                                            <p:cond delay="0"/>
                                          </p:stCondLst>
                                        </p:cTn>
                                        <p:tgtEl>
                                          <p:spTgt spid="18">
                                            <p:txEl>
                                              <p:pRg st="8" end="8"/>
                                            </p:txEl>
                                          </p:spTgt>
                                        </p:tgtEl>
                                        <p:attrNameLst>
                                          <p:attrName>style.visibility</p:attrName>
                                        </p:attrNameLst>
                                      </p:cBhvr>
                                      <p:to>
                                        <p:strVal val="visible"/>
                                      </p:to>
                                    </p:set>
                                    <p:animEffect transition="in" filter="fade">
                                      <p:cBhvr>
                                        <p:cTn id="91"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Images">
  <p:cSld name="5 Images">
    <p:spTree>
      <p:nvGrpSpPr>
        <p:cNvPr id="1" name="Shape 101"/>
        <p:cNvGrpSpPr/>
        <p:nvPr/>
      </p:nvGrpSpPr>
      <p:grpSpPr>
        <a:xfrm>
          <a:off x="0" y="0"/>
          <a:ext cx="0" cy="0"/>
          <a:chOff x="0" y="0"/>
          <a:chExt cx="0" cy="0"/>
        </a:xfrm>
      </p:grpSpPr>
      <p:sp>
        <p:nvSpPr>
          <p:cNvPr id="102" name="Google Shape;102;p11"/>
          <p:cNvSpPr/>
          <p:nvPr/>
        </p:nvSpPr>
        <p:spPr>
          <a:xfrm>
            <a:off x="8742743" y="5141912"/>
            <a:ext cx="6381143" cy="514191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3" name="Google Shape;103;p11"/>
          <p:cNvSpPr/>
          <p:nvPr/>
        </p:nvSpPr>
        <p:spPr>
          <a:xfrm>
            <a:off x="5080000" y="0"/>
            <a:ext cx="5341257" cy="5141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4" name="Google Shape;104;p11"/>
          <p:cNvSpPr>
            <a:spLocks noGrp="1"/>
          </p:cNvSpPr>
          <p:nvPr>
            <p:ph type="pic" idx="2"/>
          </p:nvPr>
        </p:nvSpPr>
        <p:spPr>
          <a:xfrm>
            <a:off x="-1" y="0"/>
            <a:ext cx="7027855" cy="5141913"/>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05" name="Google Shape;105;p11"/>
          <p:cNvSpPr>
            <a:spLocks noGrp="1"/>
          </p:cNvSpPr>
          <p:nvPr>
            <p:ph type="pic" idx="3"/>
          </p:nvPr>
        </p:nvSpPr>
        <p:spPr>
          <a:xfrm>
            <a:off x="8473403" y="0"/>
            <a:ext cx="9814597" cy="5141913"/>
          </a:xfrm>
          <a:prstGeom prst="rect">
            <a:avLst/>
          </a:prstGeom>
          <a:solidFill>
            <a:srgbClr val="ECFBCC"/>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06" name="Google Shape;106;p11"/>
          <p:cNvSpPr>
            <a:spLocks noGrp="1"/>
          </p:cNvSpPr>
          <p:nvPr>
            <p:ph type="pic" idx="4"/>
          </p:nvPr>
        </p:nvSpPr>
        <p:spPr>
          <a:xfrm>
            <a:off x="1" y="5141913"/>
            <a:ext cx="10688025" cy="5141913"/>
          </a:xfrm>
          <a:prstGeom prst="rect">
            <a:avLst/>
          </a:prstGeom>
          <a:solidFill>
            <a:srgbClr val="FEE1E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07" name="Google Shape;107;p11"/>
          <p:cNvSpPr>
            <a:spLocks noGrp="1"/>
          </p:cNvSpPr>
          <p:nvPr>
            <p:ph type="pic" idx="5"/>
          </p:nvPr>
        </p:nvSpPr>
        <p:spPr>
          <a:xfrm>
            <a:off x="13179886" y="5141912"/>
            <a:ext cx="5108114" cy="5143500"/>
          </a:xfrm>
          <a:prstGeom prst="rect">
            <a:avLst/>
          </a:prstGeom>
          <a:solidFill>
            <a:srgbClr val="F3DADC"/>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08" name="Google Shape;108;p11"/>
          <p:cNvSpPr txBox="1">
            <a:spLocks noGrp="1"/>
          </p:cNvSpPr>
          <p:nvPr>
            <p:ph type="body" idx="1"/>
          </p:nvPr>
        </p:nvSpPr>
        <p:spPr>
          <a:xfrm>
            <a:off x="5707917" y="1311492"/>
            <a:ext cx="4085423" cy="74703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 name="Google Shape;109;p11"/>
          <p:cNvSpPr txBox="1">
            <a:spLocks noGrp="1"/>
          </p:cNvSpPr>
          <p:nvPr>
            <p:ph type="body" idx="6"/>
          </p:nvPr>
        </p:nvSpPr>
        <p:spPr>
          <a:xfrm>
            <a:off x="5707917" y="2278743"/>
            <a:ext cx="4085423" cy="159657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 name="Google Shape;110;p11"/>
          <p:cNvSpPr txBox="1">
            <a:spLocks noGrp="1"/>
          </p:cNvSpPr>
          <p:nvPr>
            <p:ph type="body" idx="7"/>
          </p:nvPr>
        </p:nvSpPr>
        <p:spPr>
          <a:xfrm>
            <a:off x="9561338" y="6706620"/>
            <a:ext cx="4743952" cy="2012497"/>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25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50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500"/>
                                        <p:tgtEl>
                                          <p:spTgt spid="105"/>
                                        </p:tgtEl>
                                      </p:cBhvr>
                                    </p:animEffect>
                                  </p:childTnLst>
                                </p:cTn>
                              </p:par>
                              <p:par>
                                <p:cTn id="14" presetID="10" presetClass="entr" presetSubtype="0" fill="hold" nodeType="withEffect">
                                  <p:stCondLst>
                                    <p:cond delay="75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nodeType="withEffect">
                                  <p:stCondLst>
                                    <p:cond delay="100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par>
                                <p:cTn id="20" presetID="10" presetClass="entr" presetSubtype="0" fill="hold" nodeType="withEffect">
                                  <p:stCondLst>
                                    <p:cond delay="125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500"/>
                                        <p:tgtEl>
                                          <p:spTgt spid="10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8">
                                            <p:txEl>
                                              <p:pRg st="0" end="0"/>
                                            </p:txEl>
                                          </p:spTgt>
                                        </p:tgtEl>
                                        <p:attrNameLst>
                                          <p:attrName>style.visibility</p:attrName>
                                        </p:attrNameLst>
                                      </p:cBhvr>
                                      <p:to>
                                        <p:strVal val="visible"/>
                                      </p:to>
                                    </p:set>
                                    <p:animEffect transition="in" filter="fade">
                                      <p:cBhvr>
                                        <p:cTn id="26" dur="500"/>
                                        <p:tgtEl>
                                          <p:spTgt spid="108">
                                            <p:txEl>
                                              <p:pRg st="0" end="0"/>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8">
                                            <p:txEl>
                                              <p:pRg st="1" end="1"/>
                                            </p:txEl>
                                          </p:spTgt>
                                        </p:tgtEl>
                                        <p:attrNameLst>
                                          <p:attrName>style.visibility</p:attrName>
                                        </p:attrNameLst>
                                      </p:cBhvr>
                                      <p:to>
                                        <p:strVal val="visible"/>
                                      </p:to>
                                    </p:set>
                                    <p:animEffect transition="in" filter="fade">
                                      <p:cBhvr>
                                        <p:cTn id="30" dur="500"/>
                                        <p:tgtEl>
                                          <p:spTgt spid="108">
                                            <p:txEl>
                                              <p:pRg st="1" end="1"/>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108">
                                            <p:txEl>
                                              <p:pRg st="2" end="2"/>
                                            </p:txEl>
                                          </p:spTgt>
                                        </p:tgtEl>
                                        <p:attrNameLst>
                                          <p:attrName>style.visibility</p:attrName>
                                        </p:attrNameLst>
                                      </p:cBhvr>
                                      <p:to>
                                        <p:strVal val="visible"/>
                                      </p:to>
                                    </p:set>
                                    <p:animEffect transition="in" filter="fade">
                                      <p:cBhvr>
                                        <p:cTn id="34" dur="500"/>
                                        <p:tgtEl>
                                          <p:spTgt spid="108">
                                            <p:txEl>
                                              <p:pRg st="2" end="2"/>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08">
                                            <p:txEl>
                                              <p:pRg st="3" end="3"/>
                                            </p:txEl>
                                          </p:spTgt>
                                        </p:tgtEl>
                                        <p:attrNameLst>
                                          <p:attrName>style.visibility</p:attrName>
                                        </p:attrNameLst>
                                      </p:cBhvr>
                                      <p:to>
                                        <p:strVal val="visible"/>
                                      </p:to>
                                    </p:set>
                                    <p:animEffect transition="in" filter="fade">
                                      <p:cBhvr>
                                        <p:cTn id="38" dur="500"/>
                                        <p:tgtEl>
                                          <p:spTgt spid="108">
                                            <p:txEl>
                                              <p:pRg st="3" end="3"/>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08">
                                            <p:txEl>
                                              <p:pRg st="4" end="4"/>
                                            </p:txEl>
                                          </p:spTgt>
                                        </p:tgtEl>
                                        <p:attrNameLst>
                                          <p:attrName>style.visibility</p:attrName>
                                        </p:attrNameLst>
                                      </p:cBhvr>
                                      <p:to>
                                        <p:strVal val="visible"/>
                                      </p:to>
                                    </p:set>
                                    <p:animEffect transition="in" filter="fade">
                                      <p:cBhvr>
                                        <p:cTn id="42" dur="500"/>
                                        <p:tgtEl>
                                          <p:spTgt spid="108">
                                            <p:txEl>
                                              <p:pRg st="4" end="4"/>
                                            </p:txEl>
                                          </p:spTgt>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108">
                                            <p:txEl>
                                              <p:pRg st="5" end="5"/>
                                            </p:txEl>
                                          </p:spTgt>
                                        </p:tgtEl>
                                        <p:attrNameLst>
                                          <p:attrName>style.visibility</p:attrName>
                                        </p:attrNameLst>
                                      </p:cBhvr>
                                      <p:to>
                                        <p:strVal val="visible"/>
                                      </p:to>
                                    </p:set>
                                    <p:animEffect transition="in" filter="fade">
                                      <p:cBhvr>
                                        <p:cTn id="46" dur="500"/>
                                        <p:tgtEl>
                                          <p:spTgt spid="108">
                                            <p:txEl>
                                              <p:pRg st="5" end="5"/>
                                            </p:txEl>
                                          </p:spTgt>
                                        </p:tgtEl>
                                      </p:cBhvr>
                                    </p:animEffect>
                                  </p:childTnLst>
                                </p:cTn>
                              </p:par>
                            </p:childTnLst>
                          </p:cTn>
                        </p:par>
                        <p:par>
                          <p:cTn id="47" fill="hold">
                            <p:stCondLst>
                              <p:cond delay="3500"/>
                            </p:stCondLst>
                            <p:childTnLst>
                              <p:par>
                                <p:cTn id="48" presetID="10" presetClass="entr" presetSubtype="0" fill="hold" nodeType="afterEffect">
                                  <p:stCondLst>
                                    <p:cond delay="0"/>
                                  </p:stCondLst>
                                  <p:childTnLst>
                                    <p:set>
                                      <p:cBhvr>
                                        <p:cTn id="49" dur="1" fill="hold">
                                          <p:stCondLst>
                                            <p:cond delay="0"/>
                                          </p:stCondLst>
                                        </p:cTn>
                                        <p:tgtEl>
                                          <p:spTgt spid="108">
                                            <p:txEl>
                                              <p:pRg st="6" end="6"/>
                                            </p:txEl>
                                          </p:spTgt>
                                        </p:tgtEl>
                                        <p:attrNameLst>
                                          <p:attrName>style.visibility</p:attrName>
                                        </p:attrNameLst>
                                      </p:cBhvr>
                                      <p:to>
                                        <p:strVal val="visible"/>
                                      </p:to>
                                    </p:set>
                                    <p:animEffect transition="in" filter="fade">
                                      <p:cBhvr>
                                        <p:cTn id="50" dur="500"/>
                                        <p:tgtEl>
                                          <p:spTgt spid="108">
                                            <p:txEl>
                                              <p:pRg st="6" end="6"/>
                                            </p:txEl>
                                          </p:spTgt>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108">
                                            <p:txEl>
                                              <p:pRg st="7" end="7"/>
                                            </p:txEl>
                                          </p:spTgt>
                                        </p:tgtEl>
                                        <p:attrNameLst>
                                          <p:attrName>style.visibility</p:attrName>
                                        </p:attrNameLst>
                                      </p:cBhvr>
                                      <p:to>
                                        <p:strVal val="visible"/>
                                      </p:to>
                                    </p:set>
                                    <p:animEffect transition="in" filter="fade">
                                      <p:cBhvr>
                                        <p:cTn id="54" dur="500"/>
                                        <p:tgtEl>
                                          <p:spTgt spid="108">
                                            <p:txEl>
                                              <p:pRg st="7" end="7"/>
                                            </p:txEl>
                                          </p:spTgt>
                                        </p:tgtEl>
                                      </p:cBhvr>
                                    </p:animEffect>
                                  </p:childTnLst>
                                </p:cTn>
                              </p:par>
                            </p:childTnLst>
                          </p:cTn>
                        </p:par>
                        <p:par>
                          <p:cTn id="55" fill="hold">
                            <p:stCondLst>
                              <p:cond delay="4500"/>
                            </p:stCondLst>
                            <p:childTnLst>
                              <p:par>
                                <p:cTn id="56" presetID="10" presetClass="entr" presetSubtype="0" fill="hold" nodeType="afterEffect">
                                  <p:stCondLst>
                                    <p:cond delay="0"/>
                                  </p:stCondLst>
                                  <p:childTnLst>
                                    <p:set>
                                      <p:cBhvr>
                                        <p:cTn id="57" dur="1" fill="hold">
                                          <p:stCondLst>
                                            <p:cond delay="0"/>
                                          </p:stCondLst>
                                        </p:cTn>
                                        <p:tgtEl>
                                          <p:spTgt spid="108">
                                            <p:txEl>
                                              <p:pRg st="8" end="8"/>
                                            </p:txEl>
                                          </p:spTgt>
                                        </p:tgtEl>
                                        <p:attrNameLst>
                                          <p:attrName>style.visibility</p:attrName>
                                        </p:attrNameLst>
                                      </p:cBhvr>
                                      <p:to>
                                        <p:strVal val="visible"/>
                                      </p:to>
                                    </p:set>
                                    <p:animEffect transition="in" filter="fade">
                                      <p:cBhvr>
                                        <p:cTn id="58" dur="500"/>
                                        <p:tgtEl>
                                          <p:spTgt spid="108">
                                            <p:txEl>
                                              <p:pRg st="8" end="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9">
                                            <p:txEl>
                                              <p:pRg st="0" end="0"/>
                                            </p:txEl>
                                          </p:spTgt>
                                        </p:tgtEl>
                                        <p:attrNameLst>
                                          <p:attrName>style.visibility</p:attrName>
                                        </p:attrNameLst>
                                      </p:cBhvr>
                                      <p:to>
                                        <p:strVal val="visible"/>
                                      </p:to>
                                    </p:set>
                                    <p:animEffect transition="in" filter="fade">
                                      <p:cBhvr>
                                        <p:cTn id="61" dur="500"/>
                                        <p:tgtEl>
                                          <p:spTgt spid="109">
                                            <p:txEl>
                                              <p:pRg st="0" end="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09">
                                            <p:txEl>
                                              <p:pRg st="1" end="1"/>
                                            </p:txEl>
                                          </p:spTgt>
                                        </p:tgtEl>
                                        <p:attrNameLst>
                                          <p:attrName>style.visibility</p:attrName>
                                        </p:attrNameLst>
                                      </p:cBhvr>
                                      <p:to>
                                        <p:strVal val="visible"/>
                                      </p:to>
                                    </p:set>
                                    <p:animEffect transition="in" filter="fade">
                                      <p:cBhvr>
                                        <p:cTn id="64" dur="500"/>
                                        <p:tgtEl>
                                          <p:spTgt spid="109">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09">
                                            <p:txEl>
                                              <p:pRg st="2" end="2"/>
                                            </p:txEl>
                                          </p:spTgt>
                                        </p:tgtEl>
                                        <p:attrNameLst>
                                          <p:attrName>style.visibility</p:attrName>
                                        </p:attrNameLst>
                                      </p:cBhvr>
                                      <p:to>
                                        <p:strVal val="visible"/>
                                      </p:to>
                                    </p:set>
                                    <p:animEffect transition="in" filter="fade">
                                      <p:cBhvr>
                                        <p:cTn id="67" dur="500"/>
                                        <p:tgtEl>
                                          <p:spTgt spid="109">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09">
                                            <p:txEl>
                                              <p:pRg st="3" end="3"/>
                                            </p:txEl>
                                          </p:spTgt>
                                        </p:tgtEl>
                                        <p:attrNameLst>
                                          <p:attrName>style.visibility</p:attrName>
                                        </p:attrNameLst>
                                      </p:cBhvr>
                                      <p:to>
                                        <p:strVal val="visible"/>
                                      </p:to>
                                    </p:set>
                                    <p:animEffect transition="in" filter="fade">
                                      <p:cBhvr>
                                        <p:cTn id="70" dur="500"/>
                                        <p:tgtEl>
                                          <p:spTgt spid="109">
                                            <p:txEl>
                                              <p:pRg st="3" end="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09">
                                            <p:txEl>
                                              <p:pRg st="4" end="4"/>
                                            </p:txEl>
                                          </p:spTgt>
                                        </p:tgtEl>
                                        <p:attrNameLst>
                                          <p:attrName>style.visibility</p:attrName>
                                        </p:attrNameLst>
                                      </p:cBhvr>
                                      <p:to>
                                        <p:strVal val="visible"/>
                                      </p:to>
                                    </p:set>
                                    <p:animEffect transition="in" filter="fade">
                                      <p:cBhvr>
                                        <p:cTn id="73" dur="500"/>
                                        <p:tgtEl>
                                          <p:spTgt spid="109">
                                            <p:txEl>
                                              <p:pRg st="4" end="4"/>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09">
                                            <p:txEl>
                                              <p:pRg st="5" end="5"/>
                                            </p:txEl>
                                          </p:spTgt>
                                        </p:tgtEl>
                                        <p:attrNameLst>
                                          <p:attrName>style.visibility</p:attrName>
                                        </p:attrNameLst>
                                      </p:cBhvr>
                                      <p:to>
                                        <p:strVal val="visible"/>
                                      </p:to>
                                    </p:set>
                                    <p:animEffect transition="in" filter="fade">
                                      <p:cBhvr>
                                        <p:cTn id="76" dur="500"/>
                                        <p:tgtEl>
                                          <p:spTgt spid="109">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109">
                                            <p:txEl>
                                              <p:pRg st="6" end="6"/>
                                            </p:txEl>
                                          </p:spTgt>
                                        </p:tgtEl>
                                        <p:attrNameLst>
                                          <p:attrName>style.visibility</p:attrName>
                                        </p:attrNameLst>
                                      </p:cBhvr>
                                      <p:to>
                                        <p:strVal val="visible"/>
                                      </p:to>
                                    </p:set>
                                    <p:animEffect transition="in" filter="fade">
                                      <p:cBhvr>
                                        <p:cTn id="79" dur="500"/>
                                        <p:tgtEl>
                                          <p:spTgt spid="109">
                                            <p:txEl>
                                              <p:pRg st="6" end="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09">
                                            <p:txEl>
                                              <p:pRg st="7" end="7"/>
                                            </p:txEl>
                                          </p:spTgt>
                                        </p:tgtEl>
                                        <p:attrNameLst>
                                          <p:attrName>style.visibility</p:attrName>
                                        </p:attrNameLst>
                                      </p:cBhvr>
                                      <p:to>
                                        <p:strVal val="visible"/>
                                      </p:to>
                                    </p:set>
                                    <p:animEffect transition="in" filter="fade">
                                      <p:cBhvr>
                                        <p:cTn id="82" dur="500"/>
                                        <p:tgtEl>
                                          <p:spTgt spid="109">
                                            <p:txEl>
                                              <p:pRg st="7" end="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109">
                                            <p:txEl>
                                              <p:pRg st="8" end="8"/>
                                            </p:txEl>
                                          </p:spTgt>
                                        </p:tgtEl>
                                        <p:attrNameLst>
                                          <p:attrName>style.visibility</p:attrName>
                                        </p:attrNameLst>
                                      </p:cBhvr>
                                      <p:to>
                                        <p:strVal val="visible"/>
                                      </p:to>
                                    </p:set>
                                    <p:animEffect transition="in" filter="fade">
                                      <p:cBhvr>
                                        <p:cTn id="85" dur="500"/>
                                        <p:tgtEl>
                                          <p:spTgt spid="109">
                                            <p:txEl>
                                              <p:pRg st="8" end="8"/>
                                            </p:txEl>
                                          </p:spTgt>
                                        </p:tgtEl>
                                      </p:cBhvr>
                                    </p:animEffect>
                                  </p:childTnLst>
                                </p:cTn>
                              </p:par>
                            </p:childTnLst>
                          </p:cTn>
                        </p:par>
                        <p:par>
                          <p:cTn id="86" fill="hold">
                            <p:stCondLst>
                              <p:cond delay="5000"/>
                            </p:stCondLst>
                            <p:childTnLst>
                              <p:par>
                                <p:cTn id="87" presetID="10" presetClass="entr" presetSubtype="0" fill="hold" nodeType="afterEffect">
                                  <p:stCondLst>
                                    <p:cond delay="0"/>
                                  </p:stCondLst>
                                  <p:childTnLst>
                                    <p:set>
                                      <p:cBhvr>
                                        <p:cTn id="88" dur="1" fill="hold">
                                          <p:stCondLst>
                                            <p:cond delay="0"/>
                                          </p:stCondLst>
                                        </p:cTn>
                                        <p:tgtEl>
                                          <p:spTgt spid="110">
                                            <p:txEl>
                                              <p:pRg st="0" end="0"/>
                                            </p:txEl>
                                          </p:spTgt>
                                        </p:tgtEl>
                                        <p:attrNameLst>
                                          <p:attrName>style.visibility</p:attrName>
                                        </p:attrNameLst>
                                      </p:cBhvr>
                                      <p:to>
                                        <p:strVal val="visible"/>
                                      </p:to>
                                    </p:set>
                                    <p:animEffect transition="in" filter="fade">
                                      <p:cBhvr>
                                        <p:cTn id="89" dur="500"/>
                                        <p:tgtEl>
                                          <p:spTgt spid="110">
                                            <p:txEl>
                                              <p:pRg st="0" end="0"/>
                                            </p:txEl>
                                          </p:spTgt>
                                        </p:tgtEl>
                                      </p:cBhvr>
                                    </p:animEffect>
                                  </p:childTnLst>
                                </p:cTn>
                              </p:par>
                            </p:childTnLst>
                          </p:cTn>
                        </p:par>
                        <p:par>
                          <p:cTn id="90" fill="hold">
                            <p:stCondLst>
                              <p:cond delay="5500"/>
                            </p:stCondLst>
                            <p:childTnLst>
                              <p:par>
                                <p:cTn id="91" presetID="10" presetClass="entr" presetSubtype="0" fill="hold" nodeType="afterEffect">
                                  <p:stCondLst>
                                    <p:cond delay="0"/>
                                  </p:stCondLst>
                                  <p:childTnLst>
                                    <p:set>
                                      <p:cBhvr>
                                        <p:cTn id="92" dur="1" fill="hold">
                                          <p:stCondLst>
                                            <p:cond delay="0"/>
                                          </p:stCondLst>
                                        </p:cTn>
                                        <p:tgtEl>
                                          <p:spTgt spid="110">
                                            <p:txEl>
                                              <p:pRg st="1" end="1"/>
                                            </p:txEl>
                                          </p:spTgt>
                                        </p:tgtEl>
                                        <p:attrNameLst>
                                          <p:attrName>style.visibility</p:attrName>
                                        </p:attrNameLst>
                                      </p:cBhvr>
                                      <p:to>
                                        <p:strVal val="visible"/>
                                      </p:to>
                                    </p:set>
                                    <p:animEffect transition="in" filter="fade">
                                      <p:cBhvr>
                                        <p:cTn id="93" dur="500"/>
                                        <p:tgtEl>
                                          <p:spTgt spid="110">
                                            <p:txEl>
                                              <p:pRg st="1" end="1"/>
                                            </p:txEl>
                                          </p:spTgt>
                                        </p:tgtEl>
                                      </p:cBhvr>
                                    </p:animEffect>
                                  </p:childTnLst>
                                </p:cTn>
                              </p:par>
                            </p:childTnLst>
                          </p:cTn>
                        </p:par>
                        <p:par>
                          <p:cTn id="94" fill="hold">
                            <p:stCondLst>
                              <p:cond delay="6000"/>
                            </p:stCondLst>
                            <p:childTnLst>
                              <p:par>
                                <p:cTn id="95" presetID="10" presetClass="entr" presetSubtype="0" fill="hold" nodeType="afterEffect">
                                  <p:stCondLst>
                                    <p:cond delay="0"/>
                                  </p:stCondLst>
                                  <p:childTnLst>
                                    <p:set>
                                      <p:cBhvr>
                                        <p:cTn id="96" dur="1" fill="hold">
                                          <p:stCondLst>
                                            <p:cond delay="0"/>
                                          </p:stCondLst>
                                        </p:cTn>
                                        <p:tgtEl>
                                          <p:spTgt spid="110">
                                            <p:txEl>
                                              <p:pRg st="2" end="2"/>
                                            </p:txEl>
                                          </p:spTgt>
                                        </p:tgtEl>
                                        <p:attrNameLst>
                                          <p:attrName>style.visibility</p:attrName>
                                        </p:attrNameLst>
                                      </p:cBhvr>
                                      <p:to>
                                        <p:strVal val="visible"/>
                                      </p:to>
                                    </p:set>
                                    <p:animEffect transition="in" filter="fade">
                                      <p:cBhvr>
                                        <p:cTn id="97" dur="500"/>
                                        <p:tgtEl>
                                          <p:spTgt spid="110">
                                            <p:txEl>
                                              <p:pRg st="2" end="2"/>
                                            </p:txEl>
                                          </p:spTgt>
                                        </p:tgtEl>
                                      </p:cBhvr>
                                    </p:animEffect>
                                  </p:childTnLst>
                                </p:cTn>
                              </p:par>
                            </p:childTnLst>
                          </p:cTn>
                        </p:par>
                        <p:par>
                          <p:cTn id="98" fill="hold">
                            <p:stCondLst>
                              <p:cond delay="6500"/>
                            </p:stCondLst>
                            <p:childTnLst>
                              <p:par>
                                <p:cTn id="99" presetID="10" presetClass="entr" presetSubtype="0" fill="hold" nodeType="afterEffect">
                                  <p:stCondLst>
                                    <p:cond delay="0"/>
                                  </p:stCondLst>
                                  <p:childTnLst>
                                    <p:set>
                                      <p:cBhvr>
                                        <p:cTn id="100" dur="1" fill="hold">
                                          <p:stCondLst>
                                            <p:cond delay="0"/>
                                          </p:stCondLst>
                                        </p:cTn>
                                        <p:tgtEl>
                                          <p:spTgt spid="110">
                                            <p:txEl>
                                              <p:pRg st="3" end="3"/>
                                            </p:txEl>
                                          </p:spTgt>
                                        </p:tgtEl>
                                        <p:attrNameLst>
                                          <p:attrName>style.visibility</p:attrName>
                                        </p:attrNameLst>
                                      </p:cBhvr>
                                      <p:to>
                                        <p:strVal val="visible"/>
                                      </p:to>
                                    </p:set>
                                    <p:animEffect transition="in" filter="fade">
                                      <p:cBhvr>
                                        <p:cTn id="101" dur="500"/>
                                        <p:tgtEl>
                                          <p:spTgt spid="110">
                                            <p:txEl>
                                              <p:pRg st="3" end="3"/>
                                            </p:txEl>
                                          </p:spTgt>
                                        </p:tgtEl>
                                      </p:cBhvr>
                                    </p:animEffect>
                                  </p:childTnLst>
                                </p:cTn>
                              </p:par>
                            </p:childTnLst>
                          </p:cTn>
                        </p:par>
                        <p:par>
                          <p:cTn id="102" fill="hold">
                            <p:stCondLst>
                              <p:cond delay="7000"/>
                            </p:stCondLst>
                            <p:childTnLst>
                              <p:par>
                                <p:cTn id="103" presetID="10" presetClass="entr" presetSubtype="0" fill="hold" nodeType="afterEffect">
                                  <p:stCondLst>
                                    <p:cond delay="0"/>
                                  </p:stCondLst>
                                  <p:childTnLst>
                                    <p:set>
                                      <p:cBhvr>
                                        <p:cTn id="104" dur="1" fill="hold">
                                          <p:stCondLst>
                                            <p:cond delay="0"/>
                                          </p:stCondLst>
                                        </p:cTn>
                                        <p:tgtEl>
                                          <p:spTgt spid="110">
                                            <p:txEl>
                                              <p:pRg st="4" end="4"/>
                                            </p:txEl>
                                          </p:spTgt>
                                        </p:tgtEl>
                                        <p:attrNameLst>
                                          <p:attrName>style.visibility</p:attrName>
                                        </p:attrNameLst>
                                      </p:cBhvr>
                                      <p:to>
                                        <p:strVal val="visible"/>
                                      </p:to>
                                    </p:set>
                                    <p:animEffect transition="in" filter="fade">
                                      <p:cBhvr>
                                        <p:cTn id="105" dur="500"/>
                                        <p:tgtEl>
                                          <p:spTgt spid="110">
                                            <p:txEl>
                                              <p:pRg st="4" end="4"/>
                                            </p:txEl>
                                          </p:spTgt>
                                        </p:tgtEl>
                                      </p:cBhvr>
                                    </p:animEffect>
                                  </p:childTnLst>
                                </p:cTn>
                              </p:par>
                            </p:childTnLst>
                          </p:cTn>
                        </p:par>
                        <p:par>
                          <p:cTn id="106" fill="hold">
                            <p:stCondLst>
                              <p:cond delay="7500"/>
                            </p:stCondLst>
                            <p:childTnLst>
                              <p:par>
                                <p:cTn id="107" presetID="10" presetClass="entr" presetSubtype="0" fill="hold" nodeType="afterEffect">
                                  <p:stCondLst>
                                    <p:cond delay="0"/>
                                  </p:stCondLst>
                                  <p:childTnLst>
                                    <p:set>
                                      <p:cBhvr>
                                        <p:cTn id="108" dur="1" fill="hold">
                                          <p:stCondLst>
                                            <p:cond delay="0"/>
                                          </p:stCondLst>
                                        </p:cTn>
                                        <p:tgtEl>
                                          <p:spTgt spid="110">
                                            <p:txEl>
                                              <p:pRg st="5" end="5"/>
                                            </p:txEl>
                                          </p:spTgt>
                                        </p:tgtEl>
                                        <p:attrNameLst>
                                          <p:attrName>style.visibility</p:attrName>
                                        </p:attrNameLst>
                                      </p:cBhvr>
                                      <p:to>
                                        <p:strVal val="visible"/>
                                      </p:to>
                                    </p:set>
                                    <p:animEffect transition="in" filter="fade">
                                      <p:cBhvr>
                                        <p:cTn id="109" dur="500"/>
                                        <p:tgtEl>
                                          <p:spTgt spid="110">
                                            <p:txEl>
                                              <p:pRg st="5" end="5"/>
                                            </p:txEl>
                                          </p:spTgt>
                                        </p:tgtEl>
                                      </p:cBhvr>
                                    </p:animEffect>
                                  </p:childTnLst>
                                </p:cTn>
                              </p:par>
                            </p:childTnLst>
                          </p:cTn>
                        </p:par>
                        <p:par>
                          <p:cTn id="110" fill="hold">
                            <p:stCondLst>
                              <p:cond delay="8000"/>
                            </p:stCondLst>
                            <p:childTnLst>
                              <p:par>
                                <p:cTn id="111" presetID="10" presetClass="entr" presetSubtype="0" fill="hold" nodeType="afterEffect">
                                  <p:stCondLst>
                                    <p:cond delay="0"/>
                                  </p:stCondLst>
                                  <p:childTnLst>
                                    <p:set>
                                      <p:cBhvr>
                                        <p:cTn id="112" dur="1" fill="hold">
                                          <p:stCondLst>
                                            <p:cond delay="0"/>
                                          </p:stCondLst>
                                        </p:cTn>
                                        <p:tgtEl>
                                          <p:spTgt spid="110">
                                            <p:txEl>
                                              <p:pRg st="6" end="6"/>
                                            </p:txEl>
                                          </p:spTgt>
                                        </p:tgtEl>
                                        <p:attrNameLst>
                                          <p:attrName>style.visibility</p:attrName>
                                        </p:attrNameLst>
                                      </p:cBhvr>
                                      <p:to>
                                        <p:strVal val="visible"/>
                                      </p:to>
                                    </p:set>
                                    <p:animEffect transition="in" filter="fade">
                                      <p:cBhvr>
                                        <p:cTn id="113" dur="500"/>
                                        <p:tgtEl>
                                          <p:spTgt spid="110">
                                            <p:txEl>
                                              <p:pRg st="6" end="6"/>
                                            </p:txEl>
                                          </p:spTgt>
                                        </p:tgtEl>
                                      </p:cBhvr>
                                    </p:animEffect>
                                  </p:childTnLst>
                                </p:cTn>
                              </p:par>
                            </p:childTnLst>
                          </p:cTn>
                        </p:par>
                        <p:par>
                          <p:cTn id="114" fill="hold">
                            <p:stCondLst>
                              <p:cond delay="8500"/>
                            </p:stCondLst>
                            <p:childTnLst>
                              <p:par>
                                <p:cTn id="115" presetID="10" presetClass="entr" presetSubtype="0" fill="hold" nodeType="afterEffect">
                                  <p:stCondLst>
                                    <p:cond delay="0"/>
                                  </p:stCondLst>
                                  <p:childTnLst>
                                    <p:set>
                                      <p:cBhvr>
                                        <p:cTn id="116" dur="1" fill="hold">
                                          <p:stCondLst>
                                            <p:cond delay="0"/>
                                          </p:stCondLst>
                                        </p:cTn>
                                        <p:tgtEl>
                                          <p:spTgt spid="110">
                                            <p:txEl>
                                              <p:pRg st="7" end="7"/>
                                            </p:txEl>
                                          </p:spTgt>
                                        </p:tgtEl>
                                        <p:attrNameLst>
                                          <p:attrName>style.visibility</p:attrName>
                                        </p:attrNameLst>
                                      </p:cBhvr>
                                      <p:to>
                                        <p:strVal val="visible"/>
                                      </p:to>
                                    </p:set>
                                    <p:animEffect transition="in" filter="fade">
                                      <p:cBhvr>
                                        <p:cTn id="117" dur="500"/>
                                        <p:tgtEl>
                                          <p:spTgt spid="110">
                                            <p:txEl>
                                              <p:pRg st="7" end="7"/>
                                            </p:txEl>
                                          </p:spTgt>
                                        </p:tgtEl>
                                      </p:cBhvr>
                                    </p:animEffect>
                                  </p:childTnLst>
                                </p:cTn>
                              </p:par>
                            </p:childTnLst>
                          </p:cTn>
                        </p:par>
                        <p:par>
                          <p:cTn id="118" fill="hold">
                            <p:stCondLst>
                              <p:cond delay="9000"/>
                            </p:stCondLst>
                            <p:childTnLst>
                              <p:par>
                                <p:cTn id="119" presetID="10" presetClass="entr" presetSubtype="0" fill="hold" nodeType="afterEffect">
                                  <p:stCondLst>
                                    <p:cond delay="0"/>
                                  </p:stCondLst>
                                  <p:childTnLst>
                                    <p:set>
                                      <p:cBhvr>
                                        <p:cTn id="120" dur="1" fill="hold">
                                          <p:stCondLst>
                                            <p:cond delay="0"/>
                                          </p:stCondLst>
                                        </p:cTn>
                                        <p:tgtEl>
                                          <p:spTgt spid="110">
                                            <p:txEl>
                                              <p:pRg st="8" end="8"/>
                                            </p:txEl>
                                          </p:spTgt>
                                        </p:tgtEl>
                                        <p:attrNameLst>
                                          <p:attrName>style.visibility</p:attrName>
                                        </p:attrNameLst>
                                      </p:cBhvr>
                                      <p:to>
                                        <p:strVal val="visible"/>
                                      </p:to>
                                    </p:set>
                                    <p:animEffect transition="in" filter="fade">
                                      <p:cBhvr>
                                        <p:cTn id="121" dur="500"/>
                                        <p:tgtEl>
                                          <p:spTgt spid="1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ny Square Images">
  <p:cSld name="Many Square Images">
    <p:spTree>
      <p:nvGrpSpPr>
        <p:cNvPr id="1" name="Shape 111"/>
        <p:cNvGrpSpPr/>
        <p:nvPr/>
      </p:nvGrpSpPr>
      <p:grpSpPr>
        <a:xfrm>
          <a:off x="0" y="0"/>
          <a:ext cx="0" cy="0"/>
          <a:chOff x="0" y="0"/>
          <a:chExt cx="0" cy="0"/>
        </a:xfrm>
      </p:grpSpPr>
      <p:sp>
        <p:nvSpPr>
          <p:cNvPr id="112" name="Google Shape;112;p12"/>
          <p:cNvSpPr>
            <a:spLocks noGrp="1"/>
          </p:cNvSpPr>
          <p:nvPr>
            <p:ph type="pic" idx="2"/>
          </p:nvPr>
        </p:nvSpPr>
        <p:spPr>
          <a:xfrm>
            <a:off x="0" y="0"/>
            <a:ext cx="2617200" cy="2570400"/>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600"/>
              <a:buFont typeface="Ubuntu"/>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3" name="Google Shape;113;p12"/>
          <p:cNvSpPr>
            <a:spLocks noGrp="1"/>
          </p:cNvSpPr>
          <p:nvPr>
            <p:ph type="pic" idx="3"/>
          </p:nvPr>
        </p:nvSpPr>
        <p:spPr>
          <a:xfrm>
            <a:off x="0" y="2573100"/>
            <a:ext cx="2617200" cy="2570400"/>
          </a:xfrm>
          <a:prstGeom prst="rect">
            <a:avLst/>
          </a:prstGeom>
          <a:solidFill>
            <a:schemeClr val="accent4"/>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4" name="Google Shape;114;p12"/>
          <p:cNvSpPr>
            <a:spLocks noGrp="1"/>
          </p:cNvSpPr>
          <p:nvPr>
            <p:ph type="pic" idx="4"/>
          </p:nvPr>
        </p:nvSpPr>
        <p:spPr>
          <a:xfrm>
            <a:off x="2614271" y="0"/>
            <a:ext cx="2617200" cy="2570400"/>
          </a:xfrm>
          <a:prstGeom prst="rect">
            <a:avLst/>
          </a:prstGeom>
          <a:solidFill>
            <a:schemeClr val="accent6"/>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5" name="Google Shape;115;p12"/>
          <p:cNvSpPr>
            <a:spLocks noGrp="1"/>
          </p:cNvSpPr>
          <p:nvPr>
            <p:ph type="pic" idx="5"/>
          </p:nvPr>
        </p:nvSpPr>
        <p:spPr>
          <a:xfrm>
            <a:off x="2614271" y="2573100"/>
            <a:ext cx="2617200" cy="2570400"/>
          </a:xfrm>
          <a:prstGeom prst="rect">
            <a:avLst/>
          </a:prstGeom>
          <a:solidFill>
            <a:schemeClr val="accent2"/>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6" name="Google Shape;116;p12"/>
          <p:cNvSpPr>
            <a:spLocks noGrp="1"/>
          </p:cNvSpPr>
          <p:nvPr>
            <p:ph type="pic" idx="6"/>
          </p:nvPr>
        </p:nvSpPr>
        <p:spPr>
          <a:xfrm>
            <a:off x="5224006" y="0"/>
            <a:ext cx="2617200" cy="2570400"/>
          </a:xfrm>
          <a:prstGeom prst="rect">
            <a:avLst/>
          </a:prstGeom>
          <a:solidFill>
            <a:schemeClr val="accent3"/>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600"/>
              <a:buFont typeface="Ubuntu"/>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7" name="Google Shape;117;p12"/>
          <p:cNvSpPr>
            <a:spLocks noGrp="1"/>
          </p:cNvSpPr>
          <p:nvPr>
            <p:ph type="pic" idx="7"/>
          </p:nvPr>
        </p:nvSpPr>
        <p:spPr>
          <a:xfrm>
            <a:off x="5224006" y="2573100"/>
            <a:ext cx="2617200" cy="2570400"/>
          </a:xfrm>
          <a:prstGeom prst="rect">
            <a:avLst/>
          </a:prstGeom>
          <a:solidFill>
            <a:schemeClr val="accent5"/>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8" name="Google Shape;118;p12"/>
          <p:cNvSpPr>
            <a:spLocks noGrp="1"/>
          </p:cNvSpPr>
          <p:nvPr>
            <p:ph type="pic" idx="8"/>
          </p:nvPr>
        </p:nvSpPr>
        <p:spPr>
          <a:xfrm>
            <a:off x="5224006" y="5143500"/>
            <a:ext cx="2617200" cy="2570400"/>
          </a:xfrm>
          <a:prstGeom prst="rect">
            <a:avLst/>
          </a:prstGeom>
          <a:solidFill>
            <a:schemeClr val="accent4"/>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600"/>
              <a:buFont typeface="Ubuntu"/>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9" name="Google Shape;119;p12"/>
          <p:cNvSpPr>
            <a:spLocks noGrp="1"/>
          </p:cNvSpPr>
          <p:nvPr>
            <p:ph type="pic" idx="9"/>
          </p:nvPr>
        </p:nvSpPr>
        <p:spPr>
          <a:xfrm>
            <a:off x="5224006" y="7716600"/>
            <a:ext cx="2617200" cy="2570400"/>
          </a:xfrm>
          <a:prstGeom prst="rect">
            <a:avLst/>
          </a:prstGeom>
          <a:solidFill>
            <a:schemeClr val="accent2"/>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0" name="Google Shape;120;p12"/>
          <p:cNvSpPr>
            <a:spLocks noGrp="1"/>
          </p:cNvSpPr>
          <p:nvPr>
            <p:ph type="pic" idx="13"/>
          </p:nvPr>
        </p:nvSpPr>
        <p:spPr>
          <a:xfrm>
            <a:off x="7833741" y="7716600"/>
            <a:ext cx="2617200" cy="2570400"/>
          </a:xfrm>
          <a:prstGeom prst="rect">
            <a:avLst/>
          </a:prstGeom>
          <a:solidFill>
            <a:schemeClr val="accent5"/>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1" name="Google Shape;121;p12"/>
          <p:cNvSpPr>
            <a:spLocks noGrp="1"/>
          </p:cNvSpPr>
          <p:nvPr>
            <p:ph type="pic" idx="14"/>
          </p:nvPr>
        </p:nvSpPr>
        <p:spPr>
          <a:xfrm>
            <a:off x="10443476" y="7716600"/>
            <a:ext cx="2617200" cy="2570400"/>
          </a:xfrm>
          <a:prstGeom prst="rect">
            <a:avLst/>
          </a:prstGeom>
          <a:solidFill>
            <a:schemeClr val="accent4"/>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2" name="Google Shape;122;p12"/>
          <p:cNvSpPr>
            <a:spLocks noGrp="1"/>
          </p:cNvSpPr>
          <p:nvPr>
            <p:ph type="pic" idx="15"/>
          </p:nvPr>
        </p:nvSpPr>
        <p:spPr>
          <a:xfrm>
            <a:off x="13053211" y="0"/>
            <a:ext cx="2617200" cy="2570400"/>
          </a:xfrm>
          <a:prstGeom prst="rect">
            <a:avLst/>
          </a:prstGeom>
          <a:solidFill>
            <a:schemeClr val="accent4"/>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3" name="Google Shape;123;p12"/>
          <p:cNvSpPr>
            <a:spLocks noGrp="1"/>
          </p:cNvSpPr>
          <p:nvPr>
            <p:ph type="pic" idx="16"/>
          </p:nvPr>
        </p:nvSpPr>
        <p:spPr>
          <a:xfrm>
            <a:off x="13053211" y="2573100"/>
            <a:ext cx="2617200" cy="2570400"/>
          </a:xfrm>
          <a:prstGeom prst="rect">
            <a:avLst/>
          </a:prstGeom>
          <a:solidFill>
            <a:schemeClr val="accent3"/>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4" name="Google Shape;124;p12"/>
          <p:cNvSpPr>
            <a:spLocks noGrp="1"/>
          </p:cNvSpPr>
          <p:nvPr>
            <p:ph type="pic" idx="17"/>
          </p:nvPr>
        </p:nvSpPr>
        <p:spPr>
          <a:xfrm>
            <a:off x="13053211" y="7716600"/>
            <a:ext cx="2617200" cy="2570400"/>
          </a:xfrm>
          <a:prstGeom prst="rect">
            <a:avLst/>
          </a:prstGeom>
          <a:solidFill>
            <a:schemeClr val="accent6"/>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5" name="Google Shape;125;p12"/>
          <p:cNvSpPr>
            <a:spLocks noGrp="1"/>
          </p:cNvSpPr>
          <p:nvPr>
            <p:ph type="pic" idx="18"/>
          </p:nvPr>
        </p:nvSpPr>
        <p:spPr>
          <a:xfrm>
            <a:off x="15662948" y="0"/>
            <a:ext cx="2617200" cy="2570400"/>
          </a:xfrm>
          <a:prstGeom prst="rect">
            <a:avLst/>
          </a:prstGeom>
          <a:solidFill>
            <a:schemeClr val="accent5"/>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600"/>
              <a:buFont typeface="Ubuntu"/>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6" name="Google Shape;126;p12"/>
          <p:cNvSpPr>
            <a:spLocks noGrp="1"/>
          </p:cNvSpPr>
          <p:nvPr>
            <p:ph type="pic" idx="19"/>
          </p:nvPr>
        </p:nvSpPr>
        <p:spPr>
          <a:xfrm>
            <a:off x="15662948" y="2573100"/>
            <a:ext cx="2617200" cy="2570400"/>
          </a:xfrm>
          <a:prstGeom prst="rect">
            <a:avLst/>
          </a:prstGeom>
          <a:solidFill>
            <a:schemeClr val="accent6"/>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7" name="Google Shape;127;p12"/>
          <p:cNvSpPr>
            <a:spLocks noGrp="1"/>
          </p:cNvSpPr>
          <p:nvPr>
            <p:ph type="pic" idx="20"/>
          </p:nvPr>
        </p:nvSpPr>
        <p:spPr>
          <a:xfrm>
            <a:off x="15662948" y="7716600"/>
            <a:ext cx="2617200" cy="2570400"/>
          </a:xfrm>
          <a:prstGeom prst="rect">
            <a:avLst/>
          </a:prstGeom>
          <a:solidFill>
            <a:schemeClr val="accent2"/>
          </a:solidFill>
          <a:ln>
            <a:noFill/>
          </a:ln>
        </p:spPr>
        <p:txBody>
          <a:bodyPr spcFirstLastPara="1" wrap="square" lIns="91425" tIns="45700" rIns="91425" bIns="45700" anchor="t" anchorCtr="0">
            <a:noAutofit/>
          </a:bodyPr>
          <a:lstStyle>
            <a:lvl1pPr marR="0" lvl="0" algn="l" rtl="0">
              <a:lnSpc>
                <a:spcPct val="120000"/>
              </a:lnSpc>
              <a:spcBef>
                <a:spcPts val="1200"/>
              </a:spcBef>
              <a:spcAft>
                <a:spcPts val="0"/>
              </a:spcAft>
              <a:buClr>
                <a:schemeClr val="dk2"/>
              </a:buClr>
              <a:buSzPts val="1600"/>
              <a:buFont typeface="Arial"/>
              <a:buNone/>
              <a:defRPr sz="16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8" name="Google Shape;128;p12"/>
          <p:cNvSpPr>
            <a:spLocks noGrp="1"/>
          </p:cNvSpPr>
          <p:nvPr>
            <p:ph type="pic" idx="21"/>
          </p:nvPr>
        </p:nvSpPr>
        <p:spPr>
          <a:xfrm>
            <a:off x="1" y="5143500"/>
            <a:ext cx="5223600" cy="5143500"/>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29" name="Google Shape;129;p12"/>
          <p:cNvSpPr>
            <a:spLocks noGrp="1"/>
          </p:cNvSpPr>
          <p:nvPr>
            <p:ph type="pic" idx="22"/>
          </p:nvPr>
        </p:nvSpPr>
        <p:spPr>
          <a:xfrm>
            <a:off x="7833741" y="0"/>
            <a:ext cx="5223600" cy="5143500"/>
          </a:xfrm>
          <a:prstGeom prst="rect">
            <a:avLst/>
          </a:prstGeom>
          <a:solidFill>
            <a:srgbClr val="C8F46A"/>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grpSp>
        <p:nvGrpSpPr>
          <p:cNvPr id="130" name="Google Shape;130;p12"/>
          <p:cNvGrpSpPr/>
          <p:nvPr/>
        </p:nvGrpSpPr>
        <p:grpSpPr>
          <a:xfrm>
            <a:off x="11954525" y="6247404"/>
            <a:ext cx="1940630" cy="72008"/>
            <a:chOff x="6119664" y="3270498"/>
            <a:chExt cx="1940630" cy="72008"/>
          </a:xfrm>
        </p:grpSpPr>
        <p:sp>
          <p:nvSpPr>
            <p:cNvPr id="131" name="Google Shape;131;p12"/>
            <p:cNvSpPr/>
            <p:nvPr/>
          </p:nvSpPr>
          <p:spPr>
            <a:xfrm>
              <a:off x="6765355" y="3270498"/>
              <a:ext cx="64807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32" name="Google Shape;132;p12"/>
            <p:cNvSpPr/>
            <p:nvPr/>
          </p:nvSpPr>
          <p:spPr>
            <a:xfrm>
              <a:off x="6119664" y="3270498"/>
              <a:ext cx="64807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33" name="Google Shape;133;p12"/>
            <p:cNvSpPr/>
            <p:nvPr/>
          </p:nvSpPr>
          <p:spPr>
            <a:xfrm>
              <a:off x="7412222" y="3270498"/>
              <a:ext cx="64807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sp>
        <p:nvSpPr>
          <p:cNvPr id="134" name="Google Shape;134;p12"/>
          <p:cNvSpPr txBox="1">
            <a:spLocks noGrp="1"/>
          </p:cNvSpPr>
          <p:nvPr>
            <p:ph type="body" idx="1"/>
          </p:nvPr>
        </p:nvSpPr>
        <p:spPr>
          <a:xfrm>
            <a:off x="8651909" y="6411535"/>
            <a:ext cx="8545863" cy="1024273"/>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35" name="Google Shape;135;p12"/>
          <p:cNvSpPr txBox="1">
            <a:spLocks noGrp="1"/>
          </p:cNvSpPr>
          <p:nvPr>
            <p:ph type="body" idx="23"/>
          </p:nvPr>
        </p:nvSpPr>
        <p:spPr>
          <a:xfrm>
            <a:off x="8651909" y="5408249"/>
            <a:ext cx="8545863"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10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nodeType="withEffect">
                                  <p:stCondLst>
                                    <p:cond delay="20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nodeType="withEffect">
                                  <p:stCondLst>
                                    <p:cond delay="30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500"/>
                                        <p:tgtEl>
                                          <p:spTgt spid="120"/>
                                        </p:tgtEl>
                                      </p:cBhvr>
                                    </p:animEffect>
                                  </p:childTnLst>
                                </p:cTn>
                              </p:par>
                              <p:par>
                                <p:cTn id="17" presetID="10" presetClass="entr" presetSubtype="0" fill="hold" nodeType="withEffect">
                                  <p:stCondLst>
                                    <p:cond delay="40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500"/>
                                        <p:tgtEl>
                                          <p:spTgt spid="128"/>
                                        </p:tgtEl>
                                      </p:cBhvr>
                                    </p:animEffect>
                                  </p:childTnLst>
                                </p:cTn>
                              </p:par>
                              <p:par>
                                <p:cTn id="20" presetID="10" presetClass="entr" presetSubtype="0" fill="hold" nodeType="withEffect">
                                  <p:stCondLst>
                                    <p:cond delay="50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nodeType="withEffect">
                                  <p:stCondLst>
                                    <p:cond delay="600"/>
                                  </p:stCondLst>
                                  <p:childTnLst>
                                    <p:set>
                                      <p:cBhvr>
                                        <p:cTn id="24" dur="1" fill="hold">
                                          <p:stCondLst>
                                            <p:cond delay="0"/>
                                          </p:stCondLst>
                                        </p:cTn>
                                        <p:tgtEl>
                                          <p:spTgt spid="122"/>
                                        </p:tgtEl>
                                        <p:attrNameLst>
                                          <p:attrName>style.visibility</p:attrName>
                                        </p:attrNameLst>
                                      </p:cBhvr>
                                      <p:to>
                                        <p:strVal val="visible"/>
                                      </p:to>
                                    </p:set>
                                    <p:animEffect transition="in" filter="fade">
                                      <p:cBhvr>
                                        <p:cTn id="25" dur="500"/>
                                        <p:tgtEl>
                                          <p:spTgt spid="122"/>
                                        </p:tgtEl>
                                      </p:cBhvr>
                                    </p:animEffect>
                                  </p:childTnLst>
                                </p:cTn>
                              </p:par>
                              <p:par>
                                <p:cTn id="26" presetID="10" presetClass="entr" presetSubtype="0" fill="hold" nodeType="withEffect">
                                  <p:stCondLst>
                                    <p:cond delay="70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nodeType="withEffect">
                                  <p:stCondLst>
                                    <p:cond delay="80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nodeType="withEffect">
                                  <p:stCondLst>
                                    <p:cond delay="900"/>
                                  </p:stCondLst>
                                  <p:childTnLst>
                                    <p:set>
                                      <p:cBhvr>
                                        <p:cTn id="33" dur="1" fill="hold">
                                          <p:stCondLst>
                                            <p:cond delay="0"/>
                                          </p:stCondLst>
                                        </p:cTn>
                                        <p:tgtEl>
                                          <p:spTgt spid="127"/>
                                        </p:tgtEl>
                                        <p:attrNameLst>
                                          <p:attrName>style.visibility</p:attrName>
                                        </p:attrNameLst>
                                      </p:cBhvr>
                                      <p:to>
                                        <p:strVal val="visible"/>
                                      </p:to>
                                    </p:set>
                                    <p:animEffect transition="in" filter="fade">
                                      <p:cBhvr>
                                        <p:cTn id="34" dur="500"/>
                                        <p:tgtEl>
                                          <p:spTgt spid="127"/>
                                        </p:tgtEl>
                                      </p:cBhvr>
                                    </p:animEffect>
                                  </p:childTnLst>
                                </p:cTn>
                              </p:par>
                              <p:par>
                                <p:cTn id="35" presetID="10" presetClass="entr" presetSubtype="0" fill="hold" nodeType="withEffect">
                                  <p:stCondLst>
                                    <p:cond delay="100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par>
                                <p:cTn id="38" presetID="10" presetClass="entr" presetSubtype="0" fill="hold" nodeType="withEffect">
                                  <p:stCondLst>
                                    <p:cond delay="110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childTnLst>
                                </p:cTn>
                              </p:par>
                              <p:par>
                                <p:cTn id="41" presetID="10" presetClass="entr" presetSubtype="0" fill="hold" nodeType="withEffect">
                                  <p:stCondLst>
                                    <p:cond delay="1200"/>
                                  </p:stCondLst>
                                  <p:childTnLst>
                                    <p:set>
                                      <p:cBhvr>
                                        <p:cTn id="42" dur="1" fill="hold">
                                          <p:stCondLst>
                                            <p:cond delay="0"/>
                                          </p:stCondLst>
                                        </p:cTn>
                                        <p:tgtEl>
                                          <p:spTgt spid="123"/>
                                        </p:tgtEl>
                                        <p:attrNameLst>
                                          <p:attrName>style.visibility</p:attrName>
                                        </p:attrNameLst>
                                      </p:cBhvr>
                                      <p:to>
                                        <p:strVal val="visible"/>
                                      </p:to>
                                    </p:set>
                                    <p:animEffect transition="in" filter="fade">
                                      <p:cBhvr>
                                        <p:cTn id="43" dur="500"/>
                                        <p:tgtEl>
                                          <p:spTgt spid="123"/>
                                        </p:tgtEl>
                                      </p:cBhvr>
                                    </p:animEffect>
                                  </p:childTnLst>
                                </p:cTn>
                              </p:par>
                              <p:par>
                                <p:cTn id="44" presetID="10" presetClass="entr" presetSubtype="0" fill="hold" nodeType="withEffect">
                                  <p:stCondLst>
                                    <p:cond delay="130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500"/>
                                        <p:tgtEl>
                                          <p:spTgt spid="126"/>
                                        </p:tgtEl>
                                      </p:cBhvr>
                                    </p:animEffect>
                                  </p:childTnLst>
                                </p:cTn>
                              </p:par>
                              <p:par>
                                <p:cTn id="47" presetID="10" presetClass="entr" presetSubtype="0" fill="hold" nodeType="withEffect">
                                  <p:stCondLst>
                                    <p:cond delay="140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nodeType="withEffect">
                                  <p:stCondLst>
                                    <p:cond delay="1500"/>
                                  </p:stCondLst>
                                  <p:childTnLst>
                                    <p:set>
                                      <p:cBhvr>
                                        <p:cTn id="51" dur="1" fill="hold">
                                          <p:stCondLst>
                                            <p:cond delay="0"/>
                                          </p:stCondLst>
                                        </p:cTn>
                                        <p:tgtEl>
                                          <p:spTgt spid="119"/>
                                        </p:tgtEl>
                                        <p:attrNameLst>
                                          <p:attrName>style.visibility</p:attrName>
                                        </p:attrNameLst>
                                      </p:cBhvr>
                                      <p:to>
                                        <p:strVal val="visible"/>
                                      </p:to>
                                    </p:set>
                                    <p:animEffect transition="in" filter="fade">
                                      <p:cBhvr>
                                        <p:cTn id="52" dur="500"/>
                                        <p:tgtEl>
                                          <p:spTgt spid="119"/>
                                        </p:tgtEl>
                                      </p:cBhvr>
                                    </p:animEffect>
                                  </p:childTnLst>
                                </p:cTn>
                              </p:par>
                              <p:par>
                                <p:cTn id="53" presetID="10" presetClass="entr" presetSubtype="0" fill="hold" nodeType="withEffect">
                                  <p:stCondLst>
                                    <p:cond delay="160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500"/>
                                        <p:tgtEl>
                                          <p:spTgt spid="121"/>
                                        </p:tgtEl>
                                      </p:cBhvr>
                                    </p:animEffect>
                                  </p:childTnLst>
                                </p:cTn>
                              </p:par>
                              <p:par>
                                <p:cTn id="56" presetID="10" presetClass="entr" presetSubtype="0" fill="hold" nodeType="withEffect">
                                  <p:stCondLst>
                                    <p:cond delay="1700"/>
                                  </p:stCondLst>
                                  <p:childTnLst>
                                    <p:set>
                                      <p:cBhvr>
                                        <p:cTn id="57" dur="1" fill="hold">
                                          <p:stCondLst>
                                            <p:cond delay="0"/>
                                          </p:stCondLst>
                                        </p:cTn>
                                        <p:tgtEl>
                                          <p:spTgt spid="112"/>
                                        </p:tgtEl>
                                        <p:attrNameLst>
                                          <p:attrName>style.visibility</p:attrName>
                                        </p:attrNameLst>
                                      </p:cBhvr>
                                      <p:to>
                                        <p:strVal val="visible"/>
                                      </p:to>
                                    </p:set>
                                    <p:animEffect transition="in" filter="fade">
                                      <p:cBhvr>
                                        <p:cTn id="58" dur="500"/>
                                        <p:tgtEl>
                                          <p:spTgt spid="112"/>
                                        </p:tgtEl>
                                      </p:cBhvr>
                                    </p:animEffect>
                                  </p:childTnLst>
                                </p:cTn>
                              </p:par>
                            </p:childTnLst>
                          </p:cTn>
                        </p:par>
                        <p:par>
                          <p:cTn id="59" fill="hold">
                            <p:stCondLst>
                              <p:cond delay="500"/>
                            </p:stCondLst>
                            <p:childTnLst>
                              <p:par>
                                <p:cTn id="60" presetID="2" presetClass="entr" presetSubtype="2" fill="hold" nodeType="afterEffect">
                                  <p:stCondLst>
                                    <p:cond delay="0"/>
                                  </p:stCondLst>
                                  <p:childTnLst>
                                    <p:set>
                                      <p:cBhvr>
                                        <p:cTn id="61" dur="1" fill="hold">
                                          <p:stCondLst>
                                            <p:cond delay="0"/>
                                          </p:stCondLst>
                                        </p:cTn>
                                        <p:tgtEl>
                                          <p:spTgt spid="135">
                                            <p:txEl>
                                              <p:pRg st="0" end="0"/>
                                            </p:txEl>
                                          </p:spTgt>
                                        </p:tgtEl>
                                        <p:attrNameLst>
                                          <p:attrName>style.visibility</p:attrName>
                                        </p:attrNameLst>
                                      </p:cBhvr>
                                      <p:to>
                                        <p:strVal val="visible"/>
                                      </p:to>
                                    </p:set>
                                    <p:anim calcmode="lin" valueType="num">
                                      <p:cBhvr additive="base">
                                        <p:cTn id="62" dur="500"/>
                                        <p:tgtEl>
                                          <p:spTgt spid="135">
                                            <p:txEl>
                                              <p:pRg st="0" end="0"/>
                                            </p:txEl>
                                          </p:spTgt>
                                        </p:tgtEl>
                                        <p:attrNameLst>
                                          <p:attrName>ppt_x</p:attrName>
                                        </p:attrNameLst>
                                      </p:cBhvr>
                                      <p:tavLst>
                                        <p:tav tm="0">
                                          <p:val>
                                            <p:strVal val="#ppt_x+1"/>
                                          </p:val>
                                        </p:tav>
                                        <p:tav tm="100000">
                                          <p:val>
                                            <p:strVal val="#ppt_x"/>
                                          </p:val>
                                        </p:tav>
                                      </p:tavLst>
                                    </p:anim>
                                  </p:childTnLst>
                                </p:cTn>
                              </p:par>
                            </p:childTnLst>
                          </p:cTn>
                        </p:par>
                        <p:par>
                          <p:cTn id="63" fill="hold">
                            <p:stCondLst>
                              <p:cond delay="1000"/>
                            </p:stCondLst>
                            <p:childTnLst>
                              <p:par>
                                <p:cTn id="64" presetID="2" presetClass="entr" presetSubtype="2" fill="hold" nodeType="afterEffect">
                                  <p:stCondLst>
                                    <p:cond delay="0"/>
                                  </p:stCondLst>
                                  <p:childTnLst>
                                    <p:set>
                                      <p:cBhvr>
                                        <p:cTn id="65" dur="1" fill="hold">
                                          <p:stCondLst>
                                            <p:cond delay="0"/>
                                          </p:stCondLst>
                                        </p:cTn>
                                        <p:tgtEl>
                                          <p:spTgt spid="135">
                                            <p:txEl>
                                              <p:pRg st="1" end="1"/>
                                            </p:txEl>
                                          </p:spTgt>
                                        </p:tgtEl>
                                        <p:attrNameLst>
                                          <p:attrName>style.visibility</p:attrName>
                                        </p:attrNameLst>
                                      </p:cBhvr>
                                      <p:to>
                                        <p:strVal val="visible"/>
                                      </p:to>
                                    </p:set>
                                    <p:anim calcmode="lin" valueType="num">
                                      <p:cBhvr additive="base">
                                        <p:cTn id="66" dur="500"/>
                                        <p:tgtEl>
                                          <p:spTgt spid="135">
                                            <p:txEl>
                                              <p:pRg st="1" end="1"/>
                                            </p:txEl>
                                          </p:spTgt>
                                        </p:tgtEl>
                                        <p:attrNameLst>
                                          <p:attrName>ppt_x</p:attrName>
                                        </p:attrNameLst>
                                      </p:cBhvr>
                                      <p:tavLst>
                                        <p:tav tm="0">
                                          <p:val>
                                            <p:strVal val="#ppt_x+1"/>
                                          </p:val>
                                        </p:tav>
                                        <p:tav tm="100000">
                                          <p:val>
                                            <p:strVal val="#ppt_x"/>
                                          </p:val>
                                        </p:tav>
                                      </p:tavLst>
                                    </p:anim>
                                  </p:childTnLst>
                                </p:cTn>
                              </p:par>
                            </p:childTnLst>
                          </p:cTn>
                        </p:par>
                        <p:par>
                          <p:cTn id="67" fill="hold">
                            <p:stCondLst>
                              <p:cond delay="1500"/>
                            </p:stCondLst>
                            <p:childTnLst>
                              <p:par>
                                <p:cTn id="68" presetID="2" presetClass="entr" presetSubtype="2" fill="hold" nodeType="afterEffect">
                                  <p:stCondLst>
                                    <p:cond delay="0"/>
                                  </p:stCondLst>
                                  <p:childTnLst>
                                    <p:set>
                                      <p:cBhvr>
                                        <p:cTn id="69" dur="1" fill="hold">
                                          <p:stCondLst>
                                            <p:cond delay="0"/>
                                          </p:stCondLst>
                                        </p:cTn>
                                        <p:tgtEl>
                                          <p:spTgt spid="135">
                                            <p:txEl>
                                              <p:pRg st="2" end="2"/>
                                            </p:txEl>
                                          </p:spTgt>
                                        </p:tgtEl>
                                        <p:attrNameLst>
                                          <p:attrName>style.visibility</p:attrName>
                                        </p:attrNameLst>
                                      </p:cBhvr>
                                      <p:to>
                                        <p:strVal val="visible"/>
                                      </p:to>
                                    </p:set>
                                    <p:anim calcmode="lin" valueType="num">
                                      <p:cBhvr additive="base">
                                        <p:cTn id="70" dur="500"/>
                                        <p:tgtEl>
                                          <p:spTgt spid="135">
                                            <p:txEl>
                                              <p:pRg st="2" end="2"/>
                                            </p:txEl>
                                          </p:spTgt>
                                        </p:tgtEl>
                                        <p:attrNameLst>
                                          <p:attrName>ppt_x</p:attrName>
                                        </p:attrNameLst>
                                      </p:cBhvr>
                                      <p:tavLst>
                                        <p:tav tm="0">
                                          <p:val>
                                            <p:strVal val="#ppt_x+1"/>
                                          </p:val>
                                        </p:tav>
                                        <p:tav tm="100000">
                                          <p:val>
                                            <p:strVal val="#ppt_x"/>
                                          </p:val>
                                        </p:tav>
                                      </p:tavLst>
                                    </p:anim>
                                  </p:childTnLst>
                                </p:cTn>
                              </p:par>
                            </p:childTnLst>
                          </p:cTn>
                        </p:par>
                        <p:par>
                          <p:cTn id="71" fill="hold">
                            <p:stCondLst>
                              <p:cond delay="2000"/>
                            </p:stCondLst>
                            <p:childTnLst>
                              <p:par>
                                <p:cTn id="72" presetID="2" presetClass="entr" presetSubtype="2" fill="hold" nodeType="afterEffect">
                                  <p:stCondLst>
                                    <p:cond delay="0"/>
                                  </p:stCondLst>
                                  <p:childTnLst>
                                    <p:set>
                                      <p:cBhvr>
                                        <p:cTn id="73" dur="1" fill="hold">
                                          <p:stCondLst>
                                            <p:cond delay="0"/>
                                          </p:stCondLst>
                                        </p:cTn>
                                        <p:tgtEl>
                                          <p:spTgt spid="135">
                                            <p:txEl>
                                              <p:pRg st="3" end="3"/>
                                            </p:txEl>
                                          </p:spTgt>
                                        </p:tgtEl>
                                        <p:attrNameLst>
                                          <p:attrName>style.visibility</p:attrName>
                                        </p:attrNameLst>
                                      </p:cBhvr>
                                      <p:to>
                                        <p:strVal val="visible"/>
                                      </p:to>
                                    </p:set>
                                    <p:anim calcmode="lin" valueType="num">
                                      <p:cBhvr additive="base">
                                        <p:cTn id="74" dur="500"/>
                                        <p:tgtEl>
                                          <p:spTgt spid="135">
                                            <p:txEl>
                                              <p:pRg st="3" end="3"/>
                                            </p:txEl>
                                          </p:spTgt>
                                        </p:tgtEl>
                                        <p:attrNameLst>
                                          <p:attrName>ppt_x</p:attrName>
                                        </p:attrNameLst>
                                      </p:cBhvr>
                                      <p:tavLst>
                                        <p:tav tm="0">
                                          <p:val>
                                            <p:strVal val="#ppt_x+1"/>
                                          </p:val>
                                        </p:tav>
                                        <p:tav tm="100000">
                                          <p:val>
                                            <p:strVal val="#ppt_x"/>
                                          </p:val>
                                        </p:tav>
                                      </p:tavLst>
                                    </p:anim>
                                  </p:childTnLst>
                                </p:cTn>
                              </p:par>
                            </p:childTnLst>
                          </p:cTn>
                        </p:par>
                        <p:par>
                          <p:cTn id="75" fill="hold">
                            <p:stCondLst>
                              <p:cond delay="2500"/>
                            </p:stCondLst>
                            <p:childTnLst>
                              <p:par>
                                <p:cTn id="76" presetID="2" presetClass="entr" presetSubtype="2" fill="hold" nodeType="afterEffect">
                                  <p:stCondLst>
                                    <p:cond delay="0"/>
                                  </p:stCondLst>
                                  <p:childTnLst>
                                    <p:set>
                                      <p:cBhvr>
                                        <p:cTn id="77" dur="1" fill="hold">
                                          <p:stCondLst>
                                            <p:cond delay="0"/>
                                          </p:stCondLst>
                                        </p:cTn>
                                        <p:tgtEl>
                                          <p:spTgt spid="135">
                                            <p:txEl>
                                              <p:pRg st="4" end="4"/>
                                            </p:txEl>
                                          </p:spTgt>
                                        </p:tgtEl>
                                        <p:attrNameLst>
                                          <p:attrName>style.visibility</p:attrName>
                                        </p:attrNameLst>
                                      </p:cBhvr>
                                      <p:to>
                                        <p:strVal val="visible"/>
                                      </p:to>
                                    </p:set>
                                    <p:anim calcmode="lin" valueType="num">
                                      <p:cBhvr additive="base">
                                        <p:cTn id="78" dur="500"/>
                                        <p:tgtEl>
                                          <p:spTgt spid="135">
                                            <p:txEl>
                                              <p:pRg st="4" end="4"/>
                                            </p:txEl>
                                          </p:spTgt>
                                        </p:tgtEl>
                                        <p:attrNameLst>
                                          <p:attrName>ppt_x</p:attrName>
                                        </p:attrNameLst>
                                      </p:cBhvr>
                                      <p:tavLst>
                                        <p:tav tm="0">
                                          <p:val>
                                            <p:strVal val="#ppt_x+1"/>
                                          </p:val>
                                        </p:tav>
                                        <p:tav tm="100000">
                                          <p:val>
                                            <p:strVal val="#ppt_x"/>
                                          </p:val>
                                        </p:tav>
                                      </p:tavLst>
                                    </p:anim>
                                  </p:childTnLst>
                                </p:cTn>
                              </p:par>
                            </p:childTnLst>
                          </p:cTn>
                        </p:par>
                        <p:par>
                          <p:cTn id="79" fill="hold">
                            <p:stCondLst>
                              <p:cond delay="3000"/>
                            </p:stCondLst>
                            <p:childTnLst>
                              <p:par>
                                <p:cTn id="80" presetID="2" presetClass="entr" presetSubtype="2" fill="hold" nodeType="afterEffect">
                                  <p:stCondLst>
                                    <p:cond delay="0"/>
                                  </p:stCondLst>
                                  <p:childTnLst>
                                    <p:set>
                                      <p:cBhvr>
                                        <p:cTn id="81" dur="1" fill="hold">
                                          <p:stCondLst>
                                            <p:cond delay="0"/>
                                          </p:stCondLst>
                                        </p:cTn>
                                        <p:tgtEl>
                                          <p:spTgt spid="135">
                                            <p:txEl>
                                              <p:pRg st="5" end="5"/>
                                            </p:txEl>
                                          </p:spTgt>
                                        </p:tgtEl>
                                        <p:attrNameLst>
                                          <p:attrName>style.visibility</p:attrName>
                                        </p:attrNameLst>
                                      </p:cBhvr>
                                      <p:to>
                                        <p:strVal val="visible"/>
                                      </p:to>
                                    </p:set>
                                    <p:anim calcmode="lin" valueType="num">
                                      <p:cBhvr additive="base">
                                        <p:cTn id="82" dur="500"/>
                                        <p:tgtEl>
                                          <p:spTgt spid="135">
                                            <p:txEl>
                                              <p:pRg st="5" end="5"/>
                                            </p:txEl>
                                          </p:spTgt>
                                        </p:tgtEl>
                                        <p:attrNameLst>
                                          <p:attrName>ppt_x</p:attrName>
                                        </p:attrNameLst>
                                      </p:cBhvr>
                                      <p:tavLst>
                                        <p:tav tm="0">
                                          <p:val>
                                            <p:strVal val="#ppt_x+1"/>
                                          </p:val>
                                        </p:tav>
                                        <p:tav tm="100000">
                                          <p:val>
                                            <p:strVal val="#ppt_x"/>
                                          </p:val>
                                        </p:tav>
                                      </p:tavLst>
                                    </p:anim>
                                  </p:childTnLst>
                                </p:cTn>
                              </p:par>
                            </p:childTnLst>
                          </p:cTn>
                        </p:par>
                        <p:par>
                          <p:cTn id="83" fill="hold">
                            <p:stCondLst>
                              <p:cond delay="3500"/>
                            </p:stCondLst>
                            <p:childTnLst>
                              <p:par>
                                <p:cTn id="84" presetID="2" presetClass="entr" presetSubtype="2" fill="hold" nodeType="afterEffect">
                                  <p:stCondLst>
                                    <p:cond delay="0"/>
                                  </p:stCondLst>
                                  <p:childTnLst>
                                    <p:set>
                                      <p:cBhvr>
                                        <p:cTn id="85" dur="1" fill="hold">
                                          <p:stCondLst>
                                            <p:cond delay="0"/>
                                          </p:stCondLst>
                                        </p:cTn>
                                        <p:tgtEl>
                                          <p:spTgt spid="135">
                                            <p:txEl>
                                              <p:pRg st="6" end="6"/>
                                            </p:txEl>
                                          </p:spTgt>
                                        </p:tgtEl>
                                        <p:attrNameLst>
                                          <p:attrName>style.visibility</p:attrName>
                                        </p:attrNameLst>
                                      </p:cBhvr>
                                      <p:to>
                                        <p:strVal val="visible"/>
                                      </p:to>
                                    </p:set>
                                    <p:anim calcmode="lin" valueType="num">
                                      <p:cBhvr additive="base">
                                        <p:cTn id="86" dur="500"/>
                                        <p:tgtEl>
                                          <p:spTgt spid="135">
                                            <p:txEl>
                                              <p:pRg st="6" end="6"/>
                                            </p:txEl>
                                          </p:spTgt>
                                        </p:tgtEl>
                                        <p:attrNameLst>
                                          <p:attrName>ppt_x</p:attrName>
                                        </p:attrNameLst>
                                      </p:cBhvr>
                                      <p:tavLst>
                                        <p:tav tm="0">
                                          <p:val>
                                            <p:strVal val="#ppt_x+1"/>
                                          </p:val>
                                        </p:tav>
                                        <p:tav tm="100000">
                                          <p:val>
                                            <p:strVal val="#ppt_x"/>
                                          </p:val>
                                        </p:tav>
                                      </p:tavLst>
                                    </p:anim>
                                  </p:childTnLst>
                                </p:cTn>
                              </p:par>
                            </p:childTnLst>
                          </p:cTn>
                        </p:par>
                        <p:par>
                          <p:cTn id="87" fill="hold">
                            <p:stCondLst>
                              <p:cond delay="4000"/>
                            </p:stCondLst>
                            <p:childTnLst>
                              <p:par>
                                <p:cTn id="88" presetID="2" presetClass="entr" presetSubtype="2" fill="hold" nodeType="afterEffect">
                                  <p:stCondLst>
                                    <p:cond delay="0"/>
                                  </p:stCondLst>
                                  <p:childTnLst>
                                    <p:set>
                                      <p:cBhvr>
                                        <p:cTn id="89" dur="1" fill="hold">
                                          <p:stCondLst>
                                            <p:cond delay="0"/>
                                          </p:stCondLst>
                                        </p:cTn>
                                        <p:tgtEl>
                                          <p:spTgt spid="135">
                                            <p:txEl>
                                              <p:pRg st="7" end="7"/>
                                            </p:txEl>
                                          </p:spTgt>
                                        </p:tgtEl>
                                        <p:attrNameLst>
                                          <p:attrName>style.visibility</p:attrName>
                                        </p:attrNameLst>
                                      </p:cBhvr>
                                      <p:to>
                                        <p:strVal val="visible"/>
                                      </p:to>
                                    </p:set>
                                    <p:anim calcmode="lin" valueType="num">
                                      <p:cBhvr additive="base">
                                        <p:cTn id="90" dur="500"/>
                                        <p:tgtEl>
                                          <p:spTgt spid="135">
                                            <p:txEl>
                                              <p:pRg st="7" end="7"/>
                                            </p:txEl>
                                          </p:spTgt>
                                        </p:tgtEl>
                                        <p:attrNameLst>
                                          <p:attrName>ppt_x</p:attrName>
                                        </p:attrNameLst>
                                      </p:cBhvr>
                                      <p:tavLst>
                                        <p:tav tm="0">
                                          <p:val>
                                            <p:strVal val="#ppt_x+1"/>
                                          </p:val>
                                        </p:tav>
                                        <p:tav tm="100000">
                                          <p:val>
                                            <p:strVal val="#ppt_x"/>
                                          </p:val>
                                        </p:tav>
                                      </p:tavLst>
                                    </p:anim>
                                  </p:childTnLst>
                                </p:cTn>
                              </p:par>
                            </p:childTnLst>
                          </p:cTn>
                        </p:par>
                        <p:par>
                          <p:cTn id="91" fill="hold">
                            <p:stCondLst>
                              <p:cond delay="4500"/>
                            </p:stCondLst>
                            <p:childTnLst>
                              <p:par>
                                <p:cTn id="92" presetID="2" presetClass="entr" presetSubtype="2" fill="hold" nodeType="afterEffect">
                                  <p:stCondLst>
                                    <p:cond delay="0"/>
                                  </p:stCondLst>
                                  <p:childTnLst>
                                    <p:set>
                                      <p:cBhvr>
                                        <p:cTn id="93" dur="1" fill="hold">
                                          <p:stCondLst>
                                            <p:cond delay="0"/>
                                          </p:stCondLst>
                                        </p:cTn>
                                        <p:tgtEl>
                                          <p:spTgt spid="135">
                                            <p:txEl>
                                              <p:pRg st="8" end="8"/>
                                            </p:txEl>
                                          </p:spTgt>
                                        </p:tgtEl>
                                        <p:attrNameLst>
                                          <p:attrName>style.visibility</p:attrName>
                                        </p:attrNameLst>
                                      </p:cBhvr>
                                      <p:to>
                                        <p:strVal val="visible"/>
                                      </p:to>
                                    </p:set>
                                    <p:anim calcmode="lin" valueType="num">
                                      <p:cBhvr additive="base">
                                        <p:cTn id="94" dur="500"/>
                                        <p:tgtEl>
                                          <p:spTgt spid="135">
                                            <p:txEl>
                                              <p:pRg st="8" end="8"/>
                                            </p:txEl>
                                          </p:spTgt>
                                        </p:tgtEl>
                                        <p:attrNameLst>
                                          <p:attrName>ppt_x</p:attrName>
                                        </p:attrNameLst>
                                      </p:cBhvr>
                                      <p:tavLst>
                                        <p:tav tm="0">
                                          <p:val>
                                            <p:strVal val="#ppt_x+1"/>
                                          </p:val>
                                        </p:tav>
                                        <p:tav tm="100000">
                                          <p:val>
                                            <p:strVal val="#ppt_x"/>
                                          </p:val>
                                        </p:tav>
                                      </p:tavLst>
                                    </p:anim>
                                  </p:childTnLst>
                                </p:cTn>
                              </p:par>
                              <p:par>
                                <p:cTn id="95" presetID="2" presetClass="entr" presetSubtype="2" fill="hold" nodeType="withEffect">
                                  <p:stCondLst>
                                    <p:cond delay="100"/>
                                  </p:stCondLst>
                                  <p:childTnLst>
                                    <p:set>
                                      <p:cBhvr>
                                        <p:cTn id="96" dur="1" fill="hold">
                                          <p:stCondLst>
                                            <p:cond delay="0"/>
                                          </p:stCondLst>
                                        </p:cTn>
                                        <p:tgtEl>
                                          <p:spTgt spid="130"/>
                                        </p:tgtEl>
                                        <p:attrNameLst>
                                          <p:attrName>style.visibility</p:attrName>
                                        </p:attrNameLst>
                                      </p:cBhvr>
                                      <p:to>
                                        <p:strVal val="visible"/>
                                      </p:to>
                                    </p:set>
                                    <p:anim calcmode="lin" valueType="num">
                                      <p:cBhvr additive="base">
                                        <p:cTn id="97" dur="500"/>
                                        <p:tgtEl>
                                          <p:spTgt spid="130"/>
                                        </p:tgtEl>
                                        <p:attrNameLst>
                                          <p:attrName>ppt_x</p:attrName>
                                        </p:attrNameLst>
                                      </p:cBhvr>
                                      <p:tavLst>
                                        <p:tav tm="0">
                                          <p:val>
                                            <p:strVal val="#ppt_x+1"/>
                                          </p:val>
                                        </p:tav>
                                        <p:tav tm="100000">
                                          <p:val>
                                            <p:strVal val="#ppt_x"/>
                                          </p:val>
                                        </p:tav>
                                      </p:tavLst>
                                    </p:anim>
                                  </p:childTnLst>
                                </p:cTn>
                              </p:par>
                              <p:par>
                                <p:cTn id="98" presetID="2" presetClass="entr" presetSubtype="2" fill="hold" nodeType="withEffect">
                                  <p:stCondLst>
                                    <p:cond delay="200"/>
                                  </p:stCondLst>
                                  <p:childTnLst>
                                    <p:set>
                                      <p:cBhvr>
                                        <p:cTn id="99" dur="1" fill="hold">
                                          <p:stCondLst>
                                            <p:cond delay="0"/>
                                          </p:stCondLst>
                                        </p:cTn>
                                        <p:tgtEl>
                                          <p:spTgt spid="134"/>
                                        </p:tgtEl>
                                        <p:attrNameLst>
                                          <p:attrName>style.visibility</p:attrName>
                                        </p:attrNameLst>
                                      </p:cBhvr>
                                      <p:to>
                                        <p:strVal val="visible"/>
                                      </p:to>
                                    </p:set>
                                    <p:anim calcmode="lin" valueType="num">
                                      <p:cBhvr additive="base">
                                        <p:cTn id="100" dur="50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screen Image, Heading &amp; Text">
  <p:cSld name="Fullscreen Image, Heading &amp; Text">
    <p:spTree>
      <p:nvGrpSpPr>
        <p:cNvPr id="1" name="Shape 136"/>
        <p:cNvGrpSpPr/>
        <p:nvPr/>
      </p:nvGrpSpPr>
      <p:grpSpPr>
        <a:xfrm>
          <a:off x="0" y="0"/>
          <a:ext cx="0" cy="0"/>
          <a:chOff x="0" y="0"/>
          <a:chExt cx="0" cy="0"/>
        </a:xfrm>
      </p:grpSpPr>
      <p:sp>
        <p:nvSpPr>
          <p:cNvPr id="137" name="Google Shape;137;p13"/>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38" name="Google Shape;138;p13"/>
          <p:cNvSpPr txBox="1">
            <a:spLocks noGrp="1"/>
          </p:cNvSpPr>
          <p:nvPr>
            <p:ph type="body" idx="1"/>
          </p:nvPr>
        </p:nvSpPr>
        <p:spPr>
          <a:xfrm>
            <a:off x="9144000" y="0"/>
            <a:ext cx="9144000" cy="10285413"/>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39" name="Google Shape;139;p13"/>
          <p:cNvSpPr txBox="1">
            <a:spLocks noGrp="1"/>
          </p:cNvSpPr>
          <p:nvPr>
            <p:ph type="body" idx="3"/>
          </p:nvPr>
        </p:nvSpPr>
        <p:spPr>
          <a:xfrm>
            <a:off x="10222372" y="1103086"/>
            <a:ext cx="6987257" cy="384918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lt1"/>
              </a:buClr>
              <a:buSzPts val="5400"/>
              <a:buFont typeface="Ubuntu Medium"/>
              <a:buNone/>
              <a:defRPr sz="5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0" name="Google Shape;140;p13"/>
          <p:cNvSpPr txBox="1">
            <a:spLocks noGrp="1"/>
          </p:cNvSpPr>
          <p:nvPr>
            <p:ph type="body" idx="4"/>
          </p:nvPr>
        </p:nvSpPr>
        <p:spPr>
          <a:xfrm>
            <a:off x="10222372" y="5274171"/>
            <a:ext cx="6987257" cy="401420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lt1"/>
              </a:buClr>
              <a:buSzPts val="2000"/>
              <a:buFont typeface="Noto Sans Symbols"/>
              <a:buChar char="■"/>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1" name="Google Shape;141;p13"/>
          <p:cNvSpPr txBox="1">
            <a:spLocks noGrp="1"/>
          </p:cNvSpPr>
          <p:nvPr>
            <p:ph type="body" idx="5"/>
          </p:nvPr>
        </p:nvSpPr>
        <p:spPr>
          <a:xfrm>
            <a:off x="849600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2" name="Google Shape;142;p13"/>
          <p:cNvSpPr txBox="1">
            <a:spLocks noGrp="1"/>
          </p:cNvSpPr>
          <p:nvPr>
            <p:ph type="body" idx="6"/>
          </p:nvPr>
        </p:nvSpPr>
        <p:spPr>
          <a:xfrm>
            <a:off x="7848000" y="8989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3" name="Google Shape;143;p13"/>
          <p:cNvSpPr txBox="1">
            <a:spLocks noGrp="1"/>
          </p:cNvSpPr>
          <p:nvPr>
            <p:ph type="body" idx="7"/>
          </p:nvPr>
        </p:nvSpPr>
        <p:spPr>
          <a:xfrm>
            <a:off x="8496000" y="8341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4" name="Google Shape;144;p13"/>
          <p:cNvSpPr txBox="1">
            <a:spLocks noGrp="1"/>
          </p:cNvSpPr>
          <p:nvPr>
            <p:ph type="body" idx="8"/>
          </p:nvPr>
        </p:nvSpPr>
        <p:spPr>
          <a:xfrm>
            <a:off x="720000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fade">
                                      <p:cBhvr>
                                        <p:cTn id="11" dur="500"/>
                                        <p:tgtEl>
                                          <p:spTgt spid="138"/>
                                        </p:tgtEl>
                                      </p:cBhvr>
                                    </p:animEffect>
                                  </p:childTnLst>
                                </p:cTn>
                              </p:par>
                              <p:par>
                                <p:cTn id="12" presetID="2" presetClass="entr" presetSubtype="8" fill="hold" nodeType="withEffect">
                                  <p:stCondLst>
                                    <p:cond delay="0"/>
                                  </p:stCondLst>
                                  <p:childTnLst>
                                    <p:set>
                                      <p:cBhvr>
                                        <p:cTn id="13" dur="1" fill="hold">
                                          <p:stCondLst>
                                            <p:cond delay="0"/>
                                          </p:stCondLst>
                                        </p:cTn>
                                        <p:tgtEl>
                                          <p:spTgt spid="141"/>
                                        </p:tgtEl>
                                        <p:attrNameLst>
                                          <p:attrName>style.visibility</p:attrName>
                                        </p:attrNameLst>
                                      </p:cBhvr>
                                      <p:to>
                                        <p:strVal val="visible"/>
                                      </p:to>
                                    </p:set>
                                    <p:anim calcmode="lin" valueType="num">
                                      <p:cBhvr additive="base">
                                        <p:cTn id="14" dur="750"/>
                                        <p:tgtEl>
                                          <p:spTgt spid="141"/>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anim calcmode="lin" valueType="num">
                                      <p:cBhvr additive="base">
                                        <p:cTn id="17" dur="750"/>
                                        <p:tgtEl>
                                          <p:spTgt spid="142"/>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143"/>
                                        </p:tgtEl>
                                        <p:attrNameLst>
                                          <p:attrName>style.visibility</p:attrName>
                                        </p:attrNameLst>
                                      </p:cBhvr>
                                      <p:to>
                                        <p:strVal val="visible"/>
                                      </p:to>
                                    </p:set>
                                    <p:anim calcmode="lin" valueType="num">
                                      <p:cBhvr additive="base">
                                        <p:cTn id="20" dur="750"/>
                                        <p:tgtEl>
                                          <p:spTgt spid="143"/>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additive="base">
                                        <p:cTn id="23" dur="750"/>
                                        <p:tgtEl>
                                          <p:spTgt spid="144"/>
                                        </p:tgtEl>
                                        <p:attrNameLst>
                                          <p:attrName>ppt_x</p:attrName>
                                        </p:attrNameLst>
                                      </p:cBhvr>
                                      <p:tavLst>
                                        <p:tav tm="0">
                                          <p:val>
                                            <p:strVal val="#ppt_x-1"/>
                                          </p:val>
                                        </p:tav>
                                        <p:tav tm="100000">
                                          <p:val>
                                            <p:strVal val="#ppt_x"/>
                                          </p:val>
                                        </p:tav>
                                      </p:tavLst>
                                    </p:anim>
                                  </p:childTnLst>
                                </p:cTn>
                              </p:par>
                              <p:par>
                                <p:cTn id="24" presetID="2" presetClass="entr" presetSubtype="4" fill="hold" nodeType="withEffect">
                                  <p:stCondLst>
                                    <p:cond delay="750"/>
                                  </p:stCondLst>
                                  <p:childTnLst>
                                    <p:set>
                                      <p:cBhvr>
                                        <p:cTn id="25" dur="1" fill="hold">
                                          <p:stCondLst>
                                            <p:cond delay="0"/>
                                          </p:stCondLst>
                                        </p:cTn>
                                        <p:tgtEl>
                                          <p:spTgt spid="139">
                                            <p:txEl>
                                              <p:pRg st="0" end="0"/>
                                            </p:txEl>
                                          </p:spTgt>
                                        </p:tgtEl>
                                        <p:attrNameLst>
                                          <p:attrName>style.visibility</p:attrName>
                                        </p:attrNameLst>
                                      </p:cBhvr>
                                      <p:to>
                                        <p:strVal val="visible"/>
                                      </p:to>
                                    </p:set>
                                    <p:anim calcmode="lin" valueType="num">
                                      <p:cBhvr additive="base">
                                        <p:cTn id="26" dur="750"/>
                                        <p:tgtEl>
                                          <p:spTgt spid="139">
                                            <p:txEl>
                                              <p:pRg st="0" end="0"/>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750"/>
                                  </p:stCondLst>
                                  <p:childTnLst>
                                    <p:set>
                                      <p:cBhvr>
                                        <p:cTn id="28" dur="1" fill="hold">
                                          <p:stCondLst>
                                            <p:cond delay="0"/>
                                          </p:stCondLst>
                                        </p:cTn>
                                        <p:tgtEl>
                                          <p:spTgt spid="139">
                                            <p:txEl>
                                              <p:pRg st="1" end="1"/>
                                            </p:txEl>
                                          </p:spTgt>
                                        </p:tgtEl>
                                        <p:attrNameLst>
                                          <p:attrName>style.visibility</p:attrName>
                                        </p:attrNameLst>
                                      </p:cBhvr>
                                      <p:to>
                                        <p:strVal val="visible"/>
                                      </p:to>
                                    </p:set>
                                    <p:anim calcmode="lin" valueType="num">
                                      <p:cBhvr additive="base">
                                        <p:cTn id="29" dur="750"/>
                                        <p:tgtEl>
                                          <p:spTgt spid="139">
                                            <p:txEl>
                                              <p:pRg st="1" end="1"/>
                                            </p:txEl>
                                          </p:spTgt>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750"/>
                                  </p:stCondLst>
                                  <p:childTnLst>
                                    <p:set>
                                      <p:cBhvr>
                                        <p:cTn id="31" dur="1" fill="hold">
                                          <p:stCondLst>
                                            <p:cond delay="0"/>
                                          </p:stCondLst>
                                        </p:cTn>
                                        <p:tgtEl>
                                          <p:spTgt spid="139">
                                            <p:txEl>
                                              <p:pRg st="2" end="2"/>
                                            </p:txEl>
                                          </p:spTgt>
                                        </p:tgtEl>
                                        <p:attrNameLst>
                                          <p:attrName>style.visibility</p:attrName>
                                        </p:attrNameLst>
                                      </p:cBhvr>
                                      <p:to>
                                        <p:strVal val="visible"/>
                                      </p:to>
                                    </p:set>
                                    <p:anim calcmode="lin" valueType="num">
                                      <p:cBhvr additive="base">
                                        <p:cTn id="32" dur="750"/>
                                        <p:tgtEl>
                                          <p:spTgt spid="139">
                                            <p:txEl>
                                              <p:pRg st="2" end="2"/>
                                            </p:txEl>
                                          </p:spTgt>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750"/>
                                  </p:stCondLst>
                                  <p:childTnLst>
                                    <p:set>
                                      <p:cBhvr>
                                        <p:cTn id="34" dur="1" fill="hold">
                                          <p:stCondLst>
                                            <p:cond delay="0"/>
                                          </p:stCondLst>
                                        </p:cTn>
                                        <p:tgtEl>
                                          <p:spTgt spid="139">
                                            <p:txEl>
                                              <p:pRg st="3" end="3"/>
                                            </p:txEl>
                                          </p:spTgt>
                                        </p:tgtEl>
                                        <p:attrNameLst>
                                          <p:attrName>style.visibility</p:attrName>
                                        </p:attrNameLst>
                                      </p:cBhvr>
                                      <p:to>
                                        <p:strVal val="visible"/>
                                      </p:to>
                                    </p:set>
                                    <p:anim calcmode="lin" valueType="num">
                                      <p:cBhvr additive="base">
                                        <p:cTn id="35" dur="750"/>
                                        <p:tgtEl>
                                          <p:spTgt spid="139">
                                            <p:txEl>
                                              <p:pRg st="3" end="3"/>
                                            </p:txEl>
                                          </p:spTgt>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750"/>
                                  </p:stCondLst>
                                  <p:childTnLst>
                                    <p:set>
                                      <p:cBhvr>
                                        <p:cTn id="37" dur="1" fill="hold">
                                          <p:stCondLst>
                                            <p:cond delay="0"/>
                                          </p:stCondLst>
                                        </p:cTn>
                                        <p:tgtEl>
                                          <p:spTgt spid="139">
                                            <p:txEl>
                                              <p:pRg st="4" end="4"/>
                                            </p:txEl>
                                          </p:spTgt>
                                        </p:tgtEl>
                                        <p:attrNameLst>
                                          <p:attrName>style.visibility</p:attrName>
                                        </p:attrNameLst>
                                      </p:cBhvr>
                                      <p:to>
                                        <p:strVal val="visible"/>
                                      </p:to>
                                    </p:set>
                                    <p:anim calcmode="lin" valueType="num">
                                      <p:cBhvr additive="base">
                                        <p:cTn id="38" dur="750"/>
                                        <p:tgtEl>
                                          <p:spTgt spid="139">
                                            <p:txEl>
                                              <p:pRg st="4" end="4"/>
                                            </p:txEl>
                                          </p:spTgt>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139">
                                            <p:txEl>
                                              <p:pRg st="5" end="5"/>
                                            </p:txEl>
                                          </p:spTgt>
                                        </p:tgtEl>
                                        <p:attrNameLst>
                                          <p:attrName>style.visibility</p:attrName>
                                        </p:attrNameLst>
                                      </p:cBhvr>
                                      <p:to>
                                        <p:strVal val="visible"/>
                                      </p:to>
                                    </p:set>
                                    <p:anim calcmode="lin" valueType="num">
                                      <p:cBhvr additive="base">
                                        <p:cTn id="41" dur="750"/>
                                        <p:tgtEl>
                                          <p:spTgt spid="139">
                                            <p:txEl>
                                              <p:pRg st="5" end="5"/>
                                            </p:txEl>
                                          </p:spTgt>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750"/>
                                  </p:stCondLst>
                                  <p:childTnLst>
                                    <p:set>
                                      <p:cBhvr>
                                        <p:cTn id="43" dur="1" fill="hold">
                                          <p:stCondLst>
                                            <p:cond delay="0"/>
                                          </p:stCondLst>
                                        </p:cTn>
                                        <p:tgtEl>
                                          <p:spTgt spid="139">
                                            <p:txEl>
                                              <p:pRg st="6" end="6"/>
                                            </p:txEl>
                                          </p:spTgt>
                                        </p:tgtEl>
                                        <p:attrNameLst>
                                          <p:attrName>style.visibility</p:attrName>
                                        </p:attrNameLst>
                                      </p:cBhvr>
                                      <p:to>
                                        <p:strVal val="visible"/>
                                      </p:to>
                                    </p:set>
                                    <p:anim calcmode="lin" valueType="num">
                                      <p:cBhvr additive="base">
                                        <p:cTn id="44" dur="750"/>
                                        <p:tgtEl>
                                          <p:spTgt spid="139">
                                            <p:txEl>
                                              <p:pRg st="6" end="6"/>
                                            </p:txEl>
                                          </p:spTgt>
                                        </p:tgtEl>
                                        <p:attrNameLst>
                                          <p:attrName>ppt_y</p:attrName>
                                        </p:attrNameLst>
                                      </p:cBhvr>
                                      <p:tavLst>
                                        <p:tav tm="0">
                                          <p:val>
                                            <p:strVal val="#ppt_y+1"/>
                                          </p:val>
                                        </p:tav>
                                        <p:tav tm="100000">
                                          <p:val>
                                            <p:strVal val="#ppt_y"/>
                                          </p:val>
                                        </p:tav>
                                      </p:tavLst>
                                    </p:anim>
                                  </p:childTnLst>
                                </p:cTn>
                              </p:par>
                              <p:par>
                                <p:cTn id="45" presetID="2" presetClass="entr" presetSubtype="4" fill="hold" nodeType="withEffect">
                                  <p:stCondLst>
                                    <p:cond delay="750"/>
                                  </p:stCondLst>
                                  <p:childTnLst>
                                    <p:set>
                                      <p:cBhvr>
                                        <p:cTn id="46" dur="1" fill="hold">
                                          <p:stCondLst>
                                            <p:cond delay="0"/>
                                          </p:stCondLst>
                                        </p:cTn>
                                        <p:tgtEl>
                                          <p:spTgt spid="139">
                                            <p:txEl>
                                              <p:pRg st="7" end="7"/>
                                            </p:txEl>
                                          </p:spTgt>
                                        </p:tgtEl>
                                        <p:attrNameLst>
                                          <p:attrName>style.visibility</p:attrName>
                                        </p:attrNameLst>
                                      </p:cBhvr>
                                      <p:to>
                                        <p:strVal val="visible"/>
                                      </p:to>
                                    </p:set>
                                    <p:anim calcmode="lin" valueType="num">
                                      <p:cBhvr additive="base">
                                        <p:cTn id="47" dur="750"/>
                                        <p:tgtEl>
                                          <p:spTgt spid="139">
                                            <p:txEl>
                                              <p:pRg st="7" end="7"/>
                                            </p:txEl>
                                          </p:spTgt>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750"/>
                                  </p:stCondLst>
                                  <p:childTnLst>
                                    <p:set>
                                      <p:cBhvr>
                                        <p:cTn id="49" dur="1" fill="hold">
                                          <p:stCondLst>
                                            <p:cond delay="0"/>
                                          </p:stCondLst>
                                        </p:cTn>
                                        <p:tgtEl>
                                          <p:spTgt spid="139">
                                            <p:txEl>
                                              <p:pRg st="8" end="8"/>
                                            </p:txEl>
                                          </p:spTgt>
                                        </p:tgtEl>
                                        <p:attrNameLst>
                                          <p:attrName>style.visibility</p:attrName>
                                        </p:attrNameLst>
                                      </p:cBhvr>
                                      <p:to>
                                        <p:strVal val="visible"/>
                                      </p:to>
                                    </p:set>
                                    <p:anim calcmode="lin" valueType="num">
                                      <p:cBhvr additive="base">
                                        <p:cTn id="50" dur="750"/>
                                        <p:tgtEl>
                                          <p:spTgt spid="139">
                                            <p:txEl>
                                              <p:pRg st="8" end="8"/>
                                            </p:txEl>
                                          </p:spTgt>
                                        </p:tgtEl>
                                        <p:attrNameLst>
                                          <p:attrName>ppt_y</p:attrName>
                                        </p:attrNameLst>
                                      </p:cBhvr>
                                      <p:tavLst>
                                        <p:tav tm="0">
                                          <p:val>
                                            <p:strVal val="#ppt_y+1"/>
                                          </p:val>
                                        </p:tav>
                                        <p:tav tm="100000">
                                          <p:val>
                                            <p:strVal val="#ppt_y"/>
                                          </p:val>
                                        </p:tav>
                                      </p:tavLst>
                                    </p:anim>
                                  </p:childTnLst>
                                </p:cTn>
                              </p:par>
                            </p:childTnLst>
                          </p:cTn>
                        </p:par>
                        <p:par>
                          <p:cTn id="51" fill="hold">
                            <p:stCondLst>
                              <p:cond delay="1250"/>
                            </p:stCondLst>
                            <p:childTnLst>
                              <p:par>
                                <p:cTn id="52" presetID="10" presetClass="entr" presetSubtype="0" fill="hold" nodeType="after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fade">
                                      <p:cBhvr>
                                        <p:cTn id="54"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screen Image &amp; 3 Icons">
  <p:cSld name="Fullscreen Image &amp; 3 Icons">
    <p:spTree>
      <p:nvGrpSpPr>
        <p:cNvPr id="1" name="Shape 145"/>
        <p:cNvGrpSpPr/>
        <p:nvPr/>
      </p:nvGrpSpPr>
      <p:grpSpPr>
        <a:xfrm>
          <a:off x="0" y="0"/>
          <a:ext cx="0" cy="0"/>
          <a:chOff x="0" y="0"/>
          <a:chExt cx="0" cy="0"/>
        </a:xfrm>
      </p:grpSpPr>
      <p:sp>
        <p:nvSpPr>
          <p:cNvPr id="146" name="Google Shape;146;p14"/>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47" name="Google Shape;147;p14"/>
          <p:cNvSpPr txBox="1">
            <a:spLocks noGrp="1"/>
          </p:cNvSpPr>
          <p:nvPr>
            <p:ph type="body" idx="1"/>
          </p:nvPr>
        </p:nvSpPr>
        <p:spPr>
          <a:xfrm>
            <a:off x="0" y="0"/>
            <a:ext cx="9144000" cy="10285413"/>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8" name="Google Shape;148;p14"/>
          <p:cNvSpPr txBox="1">
            <a:spLocks noGrp="1"/>
          </p:cNvSpPr>
          <p:nvPr>
            <p:ph type="body" idx="3"/>
          </p:nvPr>
        </p:nvSpPr>
        <p:spPr>
          <a:xfrm>
            <a:off x="1078372" y="349200"/>
            <a:ext cx="6987257" cy="128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5400"/>
              <a:buFont typeface="Ubuntu Medium"/>
              <a:buNone/>
              <a:defRPr sz="5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49" name="Google Shape;149;p14"/>
          <p:cNvSpPr txBox="1">
            <a:spLocks noGrp="1"/>
          </p:cNvSpPr>
          <p:nvPr>
            <p:ph type="body" idx="4"/>
          </p:nvPr>
        </p:nvSpPr>
        <p:spPr>
          <a:xfrm>
            <a:off x="1932558" y="3196258"/>
            <a:ext cx="6133071" cy="138330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lt1"/>
              </a:buClr>
              <a:buSzPts val="2000"/>
              <a:buFont typeface="Noto Sans Symbols"/>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0" name="Google Shape;150;p14"/>
          <p:cNvSpPr>
            <a:spLocks noGrp="1"/>
          </p:cNvSpPr>
          <p:nvPr>
            <p:ph type="pic" idx="5"/>
          </p:nvPr>
        </p:nvSpPr>
        <p:spPr>
          <a:xfrm>
            <a:off x="1190666" y="2620662"/>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51" name="Google Shape;151;p14"/>
          <p:cNvSpPr txBox="1">
            <a:spLocks noGrp="1"/>
          </p:cNvSpPr>
          <p:nvPr>
            <p:ph type="body" idx="6"/>
          </p:nvPr>
        </p:nvSpPr>
        <p:spPr>
          <a:xfrm>
            <a:off x="1932558" y="2636245"/>
            <a:ext cx="6133072" cy="614417"/>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2" name="Google Shape;152;p14"/>
          <p:cNvSpPr txBox="1">
            <a:spLocks noGrp="1"/>
          </p:cNvSpPr>
          <p:nvPr>
            <p:ph type="body" idx="7"/>
          </p:nvPr>
        </p:nvSpPr>
        <p:spPr>
          <a:xfrm>
            <a:off x="1932558" y="5233988"/>
            <a:ext cx="6133071" cy="138330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lt1"/>
              </a:buClr>
              <a:buSzPts val="2000"/>
              <a:buFont typeface="Noto Sans Symbols"/>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3" name="Google Shape;153;p14"/>
          <p:cNvSpPr>
            <a:spLocks noGrp="1"/>
          </p:cNvSpPr>
          <p:nvPr>
            <p:ph type="pic" idx="8"/>
          </p:nvPr>
        </p:nvSpPr>
        <p:spPr>
          <a:xfrm>
            <a:off x="1190666" y="4658392"/>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54" name="Google Shape;154;p14"/>
          <p:cNvSpPr txBox="1">
            <a:spLocks noGrp="1"/>
          </p:cNvSpPr>
          <p:nvPr>
            <p:ph type="body" idx="9"/>
          </p:nvPr>
        </p:nvSpPr>
        <p:spPr>
          <a:xfrm>
            <a:off x="1932558" y="4673975"/>
            <a:ext cx="6133072" cy="614417"/>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5" name="Google Shape;155;p14"/>
          <p:cNvSpPr txBox="1">
            <a:spLocks noGrp="1"/>
          </p:cNvSpPr>
          <p:nvPr>
            <p:ph type="body" idx="13"/>
          </p:nvPr>
        </p:nvSpPr>
        <p:spPr>
          <a:xfrm>
            <a:off x="1932557" y="7266664"/>
            <a:ext cx="6133071" cy="138330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lt1"/>
              </a:buClr>
              <a:buSzPts val="2000"/>
              <a:buFont typeface="Noto Sans Symbols"/>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6" name="Google Shape;156;p14"/>
          <p:cNvSpPr>
            <a:spLocks noGrp="1"/>
          </p:cNvSpPr>
          <p:nvPr>
            <p:ph type="pic" idx="14"/>
          </p:nvPr>
        </p:nvSpPr>
        <p:spPr>
          <a:xfrm>
            <a:off x="1190665" y="669106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57" name="Google Shape;157;p14"/>
          <p:cNvSpPr txBox="1">
            <a:spLocks noGrp="1"/>
          </p:cNvSpPr>
          <p:nvPr>
            <p:ph type="body" idx="15"/>
          </p:nvPr>
        </p:nvSpPr>
        <p:spPr>
          <a:xfrm>
            <a:off x="1932557" y="6706651"/>
            <a:ext cx="6133072" cy="614417"/>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8" name="Google Shape;158;p14"/>
          <p:cNvSpPr txBox="1">
            <a:spLocks noGrp="1"/>
          </p:cNvSpPr>
          <p:nvPr>
            <p:ph type="body" idx="16"/>
          </p:nvPr>
        </p:nvSpPr>
        <p:spPr>
          <a:xfrm>
            <a:off x="1044000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59" name="Google Shape;159;p14"/>
          <p:cNvSpPr txBox="1">
            <a:spLocks noGrp="1"/>
          </p:cNvSpPr>
          <p:nvPr>
            <p:ph type="body" idx="17"/>
          </p:nvPr>
        </p:nvSpPr>
        <p:spPr>
          <a:xfrm>
            <a:off x="9792000" y="8989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0" name="Google Shape;160;p14"/>
          <p:cNvSpPr txBox="1">
            <a:spLocks noGrp="1"/>
          </p:cNvSpPr>
          <p:nvPr>
            <p:ph type="body" idx="18"/>
          </p:nvPr>
        </p:nvSpPr>
        <p:spPr>
          <a:xfrm>
            <a:off x="9144000" y="8341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1" name="Google Shape;161;p14"/>
          <p:cNvSpPr txBox="1">
            <a:spLocks noGrp="1"/>
          </p:cNvSpPr>
          <p:nvPr>
            <p:ph type="body" idx="19"/>
          </p:nvPr>
        </p:nvSpPr>
        <p:spPr>
          <a:xfrm>
            <a:off x="914400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500"/>
                                        <p:tgtEl>
                                          <p:spTgt spid="147"/>
                                        </p:tgtEl>
                                      </p:cBhvr>
                                    </p:animEffect>
                                  </p:childTnLst>
                                </p:cTn>
                              </p:par>
                              <p:par>
                                <p:cTn id="12" presetID="2" presetClass="entr" presetSubtype="2" fill="hold" nodeType="withEffect">
                                  <p:stCondLst>
                                    <p:cond delay="250"/>
                                  </p:stCondLst>
                                  <p:childTnLst>
                                    <p:set>
                                      <p:cBhvr>
                                        <p:cTn id="13" dur="1" fill="hold">
                                          <p:stCondLst>
                                            <p:cond delay="0"/>
                                          </p:stCondLst>
                                        </p:cTn>
                                        <p:tgtEl>
                                          <p:spTgt spid="158"/>
                                        </p:tgtEl>
                                        <p:attrNameLst>
                                          <p:attrName>style.visibility</p:attrName>
                                        </p:attrNameLst>
                                      </p:cBhvr>
                                      <p:to>
                                        <p:strVal val="visible"/>
                                      </p:to>
                                    </p:set>
                                    <p:anim calcmode="lin" valueType="num">
                                      <p:cBhvr additive="base">
                                        <p:cTn id="14" dur="750"/>
                                        <p:tgtEl>
                                          <p:spTgt spid="158"/>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25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750"/>
                                        <p:tgtEl>
                                          <p:spTgt spid="159"/>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250"/>
                                  </p:stCondLst>
                                  <p:childTnLst>
                                    <p:set>
                                      <p:cBhvr>
                                        <p:cTn id="19" dur="1" fill="hold">
                                          <p:stCondLst>
                                            <p:cond delay="0"/>
                                          </p:stCondLst>
                                        </p:cTn>
                                        <p:tgtEl>
                                          <p:spTgt spid="160"/>
                                        </p:tgtEl>
                                        <p:attrNameLst>
                                          <p:attrName>style.visibility</p:attrName>
                                        </p:attrNameLst>
                                      </p:cBhvr>
                                      <p:to>
                                        <p:strVal val="visible"/>
                                      </p:to>
                                    </p:set>
                                    <p:anim calcmode="lin" valueType="num">
                                      <p:cBhvr additive="base">
                                        <p:cTn id="20" dur="750"/>
                                        <p:tgtEl>
                                          <p:spTgt spid="160"/>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250"/>
                                  </p:stCondLst>
                                  <p:childTnLst>
                                    <p:set>
                                      <p:cBhvr>
                                        <p:cTn id="22" dur="1" fill="hold">
                                          <p:stCondLst>
                                            <p:cond delay="0"/>
                                          </p:stCondLst>
                                        </p:cTn>
                                        <p:tgtEl>
                                          <p:spTgt spid="161"/>
                                        </p:tgtEl>
                                        <p:attrNameLst>
                                          <p:attrName>style.visibility</p:attrName>
                                        </p:attrNameLst>
                                      </p:cBhvr>
                                      <p:to>
                                        <p:strVal val="visible"/>
                                      </p:to>
                                    </p:set>
                                    <p:anim calcmode="lin" valueType="num">
                                      <p:cBhvr additive="base">
                                        <p:cTn id="23" dur="750"/>
                                        <p:tgtEl>
                                          <p:spTgt spid="161"/>
                                        </p:tgtEl>
                                        <p:attrNameLst>
                                          <p:attrName>ppt_x</p:attrName>
                                        </p:attrNameLst>
                                      </p:cBhvr>
                                      <p:tavLst>
                                        <p:tav tm="0">
                                          <p:val>
                                            <p:strVal val="#ppt_x-1"/>
                                          </p:val>
                                        </p:tav>
                                        <p:tav tm="100000">
                                          <p:val>
                                            <p:strVal val="#ppt_x"/>
                                          </p:val>
                                        </p:tav>
                                      </p:tavLst>
                                    </p:anim>
                                  </p:childTnLst>
                                </p:cTn>
                              </p:par>
                              <p:par>
                                <p:cTn id="24" presetID="2" presetClass="entr" presetSubtype="1" fill="hold" nodeType="withEffect">
                                  <p:stCondLst>
                                    <p:cond delay="750"/>
                                  </p:stCondLst>
                                  <p:childTnLst>
                                    <p:set>
                                      <p:cBhvr>
                                        <p:cTn id="25" dur="1" fill="hold">
                                          <p:stCondLst>
                                            <p:cond delay="0"/>
                                          </p:stCondLst>
                                        </p:cTn>
                                        <p:tgtEl>
                                          <p:spTgt spid="148">
                                            <p:txEl>
                                              <p:pRg st="0" end="0"/>
                                            </p:txEl>
                                          </p:spTgt>
                                        </p:tgtEl>
                                        <p:attrNameLst>
                                          <p:attrName>style.visibility</p:attrName>
                                        </p:attrNameLst>
                                      </p:cBhvr>
                                      <p:to>
                                        <p:strVal val="visible"/>
                                      </p:to>
                                    </p:set>
                                    <p:anim calcmode="lin" valueType="num">
                                      <p:cBhvr additive="base">
                                        <p:cTn id="26" dur="750"/>
                                        <p:tgtEl>
                                          <p:spTgt spid="148">
                                            <p:txEl>
                                              <p:pRg st="0" end="0"/>
                                            </p:txEl>
                                          </p:spTgt>
                                        </p:tgtEl>
                                        <p:attrNameLst>
                                          <p:attrName>ppt_y</p:attrName>
                                        </p:attrNameLst>
                                      </p:cBhvr>
                                      <p:tavLst>
                                        <p:tav tm="0">
                                          <p:val>
                                            <p:strVal val="#ppt_y-1"/>
                                          </p:val>
                                        </p:tav>
                                        <p:tav tm="100000">
                                          <p:val>
                                            <p:strVal val="#ppt_y"/>
                                          </p:val>
                                        </p:tav>
                                      </p:tavLst>
                                    </p:anim>
                                  </p:childTnLst>
                                </p:cTn>
                              </p:par>
                              <p:par>
                                <p:cTn id="27" presetID="2" presetClass="entr" presetSubtype="1" fill="hold" nodeType="withEffect">
                                  <p:stCondLst>
                                    <p:cond delay="750"/>
                                  </p:stCondLst>
                                  <p:childTnLst>
                                    <p:set>
                                      <p:cBhvr>
                                        <p:cTn id="28" dur="1" fill="hold">
                                          <p:stCondLst>
                                            <p:cond delay="0"/>
                                          </p:stCondLst>
                                        </p:cTn>
                                        <p:tgtEl>
                                          <p:spTgt spid="148">
                                            <p:txEl>
                                              <p:pRg st="1" end="1"/>
                                            </p:txEl>
                                          </p:spTgt>
                                        </p:tgtEl>
                                        <p:attrNameLst>
                                          <p:attrName>style.visibility</p:attrName>
                                        </p:attrNameLst>
                                      </p:cBhvr>
                                      <p:to>
                                        <p:strVal val="visible"/>
                                      </p:to>
                                    </p:set>
                                    <p:anim calcmode="lin" valueType="num">
                                      <p:cBhvr additive="base">
                                        <p:cTn id="29" dur="750"/>
                                        <p:tgtEl>
                                          <p:spTgt spid="148">
                                            <p:txEl>
                                              <p:pRg st="1" end="1"/>
                                            </p:txEl>
                                          </p:spTgt>
                                        </p:tgtEl>
                                        <p:attrNameLst>
                                          <p:attrName>ppt_y</p:attrName>
                                        </p:attrNameLst>
                                      </p:cBhvr>
                                      <p:tavLst>
                                        <p:tav tm="0">
                                          <p:val>
                                            <p:strVal val="#ppt_y-1"/>
                                          </p:val>
                                        </p:tav>
                                        <p:tav tm="100000">
                                          <p:val>
                                            <p:strVal val="#ppt_y"/>
                                          </p:val>
                                        </p:tav>
                                      </p:tavLst>
                                    </p:anim>
                                  </p:childTnLst>
                                </p:cTn>
                              </p:par>
                              <p:par>
                                <p:cTn id="30" presetID="2" presetClass="entr" presetSubtype="1" fill="hold" nodeType="withEffect">
                                  <p:stCondLst>
                                    <p:cond delay="750"/>
                                  </p:stCondLst>
                                  <p:childTnLst>
                                    <p:set>
                                      <p:cBhvr>
                                        <p:cTn id="31" dur="1" fill="hold">
                                          <p:stCondLst>
                                            <p:cond delay="0"/>
                                          </p:stCondLst>
                                        </p:cTn>
                                        <p:tgtEl>
                                          <p:spTgt spid="148">
                                            <p:txEl>
                                              <p:pRg st="2" end="2"/>
                                            </p:txEl>
                                          </p:spTgt>
                                        </p:tgtEl>
                                        <p:attrNameLst>
                                          <p:attrName>style.visibility</p:attrName>
                                        </p:attrNameLst>
                                      </p:cBhvr>
                                      <p:to>
                                        <p:strVal val="visible"/>
                                      </p:to>
                                    </p:set>
                                    <p:anim calcmode="lin" valueType="num">
                                      <p:cBhvr additive="base">
                                        <p:cTn id="32" dur="750"/>
                                        <p:tgtEl>
                                          <p:spTgt spid="148">
                                            <p:txEl>
                                              <p:pRg st="2" end="2"/>
                                            </p:txEl>
                                          </p:spTgt>
                                        </p:tgtEl>
                                        <p:attrNameLst>
                                          <p:attrName>ppt_y</p:attrName>
                                        </p:attrNameLst>
                                      </p:cBhvr>
                                      <p:tavLst>
                                        <p:tav tm="0">
                                          <p:val>
                                            <p:strVal val="#ppt_y-1"/>
                                          </p:val>
                                        </p:tav>
                                        <p:tav tm="100000">
                                          <p:val>
                                            <p:strVal val="#ppt_y"/>
                                          </p:val>
                                        </p:tav>
                                      </p:tavLst>
                                    </p:anim>
                                  </p:childTnLst>
                                </p:cTn>
                              </p:par>
                              <p:par>
                                <p:cTn id="33" presetID="2" presetClass="entr" presetSubtype="1" fill="hold" nodeType="withEffect">
                                  <p:stCondLst>
                                    <p:cond delay="750"/>
                                  </p:stCondLst>
                                  <p:childTnLst>
                                    <p:set>
                                      <p:cBhvr>
                                        <p:cTn id="34" dur="1" fill="hold">
                                          <p:stCondLst>
                                            <p:cond delay="0"/>
                                          </p:stCondLst>
                                        </p:cTn>
                                        <p:tgtEl>
                                          <p:spTgt spid="148">
                                            <p:txEl>
                                              <p:pRg st="3" end="3"/>
                                            </p:txEl>
                                          </p:spTgt>
                                        </p:tgtEl>
                                        <p:attrNameLst>
                                          <p:attrName>style.visibility</p:attrName>
                                        </p:attrNameLst>
                                      </p:cBhvr>
                                      <p:to>
                                        <p:strVal val="visible"/>
                                      </p:to>
                                    </p:set>
                                    <p:anim calcmode="lin" valueType="num">
                                      <p:cBhvr additive="base">
                                        <p:cTn id="35" dur="750"/>
                                        <p:tgtEl>
                                          <p:spTgt spid="148">
                                            <p:txEl>
                                              <p:pRg st="3" end="3"/>
                                            </p:txEl>
                                          </p:spTgt>
                                        </p:tgtEl>
                                        <p:attrNameLst>
                                          <p:attrName>ppt_y</p:attrName>
                                        </p:attrNameLst>
                                      </p:cBhvr>
                                      <p:tavLst>
                                        <p:tav tm="0">
                                          <p:val>
                                            <p:strVal val="#ppt_y-1"/>
                                          </p:val>
                                        </p:tav>
                                        <p:tav tm="100000">
                                          <p:val>
                                            <p:strVal val="#ppt_y"/>
                                          </p:val>
                                        </p:tav>
                                      </p:tavLst>
                                    </p:anim>
                                  </p:childTnLst>
                                </p:cTn>
                              </p:par>
                              <p:par>
                                <p:cTn id="36" presetID="2" presetClass="entr" presetSubtype="1" fill="hold" nodeType="withEffect">
                                  <p:stCondLst>
                                    <p:cond delay="750"/>
                                  </p:stCondLst>
                                  <p:childTnLst>
                                    <p:set>
                                      <p:cBhvr>
                                        <p:cTn id="37" dur="1" fill="hold">
                                          <p:stCondLst>
                                            <p:cond delay="0"/>
                                          </p:stCondLst>
                                        </p:cTn>
                                        <p:tgtEl>
                                          <p:spTgt spid="148">
                                            <p:txEl>
                                              <p:pRg st="4" end="4"/>
                                            </p:txEl>
                                          </p:spTgt>
                                        </p:tgtEl>
                                        <p:attrNameLst>
                                          <p:attrName>style.visibility</p:attrName>
                                        </p:attrNameLst>
                                      </p:cBhvr>
                                      <p:to>
                                        <p:strVal val="visible"/>
                                      </p:to>
                                    </p:set>
                                    <p:anim calcmode="lin" valueType="num">
                                      <p:cBhvr additive="base">
                                        <p:cTn id="38" dur="750"/>
                                        <p:tgtEl>
                                          <p:spTgt spid="148">
                                            <p:txEl>
                                              <p:pRg st="4" end="4"/>
                                            </p:txEl>
                                          </p:spTgt>
                                        </p:tgtEl>
                                        <p:attrNameLst>
                                          <p:attrName>ppt_y</p:attrName>
                                        </p:attrNameLst>
                                      </p:cBhvr>
                                      <p:tavLst>
                                        <p:tav tm="0">
                                          <p:val>
                                            <p:strVal val="#ppt_y-1"/>
                                          </p:val>
                                        </p:tav>
                                        <p:tav tm="100000">
                                          <p:val>
                                            <p:strVal val="#ppt_y"/>
                                          </p:val>
                                        </p:tav>
                                      </p:tavLst>
                                    </p:anim>
                                  </p:childTnLst>
                                </p:cTn>
                              </p:par>
                              <p:par>
                                <p:cTn id="39" presetID="2" presetClass="entr" presetSubtype="1" fill="hold" nodeType="withEffect">
                                  <p:stCondLst>
                                    <p:cond delay="750"/>
                                  </p:stCondLst>
                                  <p:childTnLst>
                                    <p:set>
                                      <p:cBhvr>
                                        <p:cTn id="40" dur="1" fill="hold">
                                          <p:stCondLst>
                                            <p:cond delay="0"/>
                                          </p:stCondLst>
                                        </p:cTn>
                                        <p:tgtEl>
                                          <p:spTgt spid="148">
                                            <p:txEl>
                                              <p:pRg st="5" end="5"/>
                                            </p:txEl>
                                          </p:spTgt>
                                        </p:tgtEl>
                                        <p:attrNameLst>
                                          <p:attrName>style.visibility</p:attrName>
                                        </p:attrNameLst>
                                      </p:cBhvr>
                                      <p:to>
                                        <p:strVal val="visible"/>
                                      </p:to>
                                    </p:set>
                                    <p:anim calcmode="lin" valueType="num">
                                      <p:cBhvr additive="base">
                                        <p:cTn id="41" dur="750"/>
                                        <p:tgtEl>
                                          <p:spTgt spid="148">
                                            <p:txEl>
                                              <p:pRg st="5" end="5"/>
                                            </p:txEl>
                                          </p:spTgt>
                                        </p:tgtEl>
                                        <p:attrNameLst>
                                          <p:attrName>ppt_y</p:attrName>
                                        </p:attrNameLst>
                                      </p:cBhvr>
                                      <p:tavLst>
                                        <p:tav tm="0">
                                          <p:val>
                                            <p:strVal val="#ppt_y-1"/>
                                          </p:val>
                                        </p:tav>
                                        <p:tav tm="100000">
                                          <p:val>
                                            <p:strVal val="#ppt_y"/>
                                          </p:val>
                                        </p:tav>
                                      </p:tavLst>
                                    </p:anim>
                                  </p:childTnLst>
                                </p:cTn>
                              </p:par>
                              <p:par>
                                <p:cTn id="42" presetID="2" presetClass="entr" presetSubtype="1" fill="hold" nodeType="withEffect">
                                  <p:stCondLst>
                                    <p:cond delay="750"/>
                                  </p:stCondLst>
                                  <p:childTnLst>
                                    <p:set>
                                      <p:cBhvr>
                                        <p:cTn id="43" dur="1" fill="hold">
                                          <p:stCondLst>
                                            <p:cond delay="0"/>
                                          </p:stCondLst>
                                        </p:cTn>
                                        <p:tgtEl>
                                          <p:spTgt spid="148">
                                            <p:txEl>
                                              <p:pRg st="6" end="6"/>
                                            </p:txEl>
                                          </p:spTgt>
                                        </p:tgtEl>
                                        <p:attrNameLst>
                                          <p:attrName>style.visibility</p:attrName>
                                        </p:attrNameLst>
                                      </p:cBhvr>
                                      <p:to>
                                        <p:strVal val="visible"/>
                                      </p:to>
                                    </p:set>
                                    <p:anim calcmode="lin" valueType="num">
                                      <p:cBhvr additive="base">
                                        <p:cTn id="44" dur="750"/>
                                        <p:tgtEl>
                                          <p:spTgt spid="148">
                                            <p:txEl>
                                              <p:pRg st="6" end="6"/>
                                            </p:txEl>
                                          </p:spTgt>
                                        </p:tgtEl>
                                        <p:attrNameLst>
                                          <p:attrName>ppt_y</p:attrName>
                                        </p:attrNameLst>
                                      </p:cBhvr>
                                      <p:tavLst>
                                        <p:tav tm="0">
                                          <p:val>
                                            <p:strVal val="#ppt_y-1"/>
                                          </p:val>
                                        </p:tav>
                                        <p:tav tm="100000">
                                          <p:val>
                                            <p:strVal val="#ppt_y"/>
                                          </p:val>
                                        </p:tav>
                                      </p:tavLst>
                                    </p:anim>
                                  </p:childTnLst>
                                </p:cTn>
                              </p:par>
                              <p:par>
                                <p:cTn id="45" presetID="2" presetClass="entr" presetSubtype="1" fill="hold" nodeType="withEffect">
                                  <p:stCondLst>
                                    <p:cond delay="750"/>
                                  </p:stCondLst>
                                  <p:childTnLst>
                                    <p:set>
                                      <p:cBhvr>
                                        <p:cTn id="46" dur="1" fill="hold">
                                          <p:stCondLst>
                                            <p:cond delay="0"/>
                                          </p:stCondLst>
                                        </p:cTn>
                                        <p:tgtEl>
                                          <p:spTgt spid="148">
                                            <p:txEl>
                                              <p:pRg st="7" end="7"/>
                                            </p:txEl>
                                          </p:spTgt>
                                        </p:tgtEl>
                                        <p:attrNameLst>
                                          <p:attrName>style.visibility</p:attrName>
                                        </p:attrNameLst>
                                      </p:cBhvr>
                                      <p:to>
                                        <p:strVal val="visible"/>
                                      </p:to>
                                    </p:set>
                                    <p:anim calcmode="lin" valueType="num">
                                      <p:cBhvr additive="base">
                                        <p:cTn id="47" dur="750"/>
                                        <p:tgtEl>
                                          <p:spTgt spid="148">
                                            <p:txEl>
                                              <p:pRg st="7" end="7"/>
                                            </p:txEl>
                                          </p:spTgt>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750"/>
                                  </p:stCondLst>
                                  <p:childTnLst>
                                    <p:set>
                                      <p:cBhvr>
                                        <p:cTn id="49" dur="1" fill="hold">
                                          <p:stCondLst>
                                            <p:cond delay="0"/>
                                          </p:stCondLst>
                                        </p:cTn>
                                        <p:tgtEl>
                                          <p:spTgt spid="148">
                                            <p:txEl>
                                              <p:pRg st="8" end="8"/>
                                            </p:txEl>
                                          </p:spTgt>
                                        </p:tgtEl>
                                        <p:attrNameLst>
                                          <p:attrName>style.visibility</p:attrName>
                                        </p:attrNameLst>
                                      </p:cBhvr>
                                      <p:to>
                                        <p:strVal val="visible"/>
                                      </p:to>
                                    </p:set>
                                    <p:anim calcmode="lin" valueType="num">
                                      <p:cBhvr additive="base">
                                        <p:cTn id="50" dur="750"/>
                                        <p:tgtEl>
                                          <p:spTgt spid="148">
                                            <p:txEl>
                                              <p:pRg st="8" end="8"/>
                                            </p:txEl>
                                          </p:spTgt>
                                        </p:tgtEl>
                                        <p:attrNameLst>
                                          <p:attrName>ppt_y</p:attrName>
                                        </p:attrNameLst>
                                      </p:cBhvr>
                                      <p:tavLst>
                                        <p:tav tm="0">
                                          <p:val>
                                            <p:strVal val="#ppt_y-1"/>
                                          </p:val>
                                        </p:tav>
                                        <p:tav tm="100000">
                                          <p:val>
                                            <p:strVal val="#ppt_y"/>
                                          </p:val>
                                        </p:tav>
                                      </p:tavLst>
                                    </p:anim>
                                  </p:childTnLst>
                                </p:cTn>
                              </p:par>
                            </p:childTnLst>
                          </p:cTn>
                        </p:par>
                        <p:par>
                          <p:cTn id="51" fill="hold">
                            <p:stCondLst>
                              <p:cond delay="1250"/>
                            </p:stCondLst>
                            <p:childTnLst>
                              <p:par>
                                <p:cTn id="52" presetID="10" presetClass="entr" presetSubtype="0"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fade">
                                      <p:cBhvr>
                                        <p:cTn id="54" dur="500"/>
                                        <p:tgtEl>
                                          <p:spTgt spid="150"/>
                                        </p:tgtEl>
                                      </p:cBhvr>
                                    </p:animEffect>
                                  </p:childTnLst>
                                </p:cTn>
                              </p:par>
                            </p:childTnLst>
                          </p:cTn>
                        </p:par>
                        <p:par>
                          <p:cTn id="55" fill="hold">
                            <p:stCondLst>
                              <p:cond delay="1750"/>
                            </p:stCondLst>
                            <p:childTnLst>
                              <p:par>
                                <p:cTn id="56" presetID="2" presetClass="entr" presetSubtype="4" fill="hold" nodeType="afterEffect">
                                  <p:stCondLst>
                                    <p:cond delay="0"/>
                                  </p:stCondLst>
                                  <p:childTnLst>
                                    <p:set>
                                      <p:cBhvr>
                                        <p:cTn id="57" dur="1" fill="hold">
                                          <p:stCondLst>
                                            <p:cond delay="0"/>
                                          </p:stCondLst>
                                        </p:cTn>
                                        <p:tgtEl>
                                          <p:spTgt spid="151">
                                            <p:txEl>
                                              <p:pRg st="0" end="0"/>
                                            </p:txEl>
                                          </p:spTgt>
                                        </p:tgtEl>
                                        <p:attrNameLst>
                                          <p:attrName>style.visibility</p:attrName>
                                        </p:attrNameLst>
                                      </p:cBhvr>
                                      <p:to>
                                        <p:strVal val="visible"/>
                                      </p:to>
                                    </p:set>
                                    <p:anim calcmode="lin" valueType="num">
                                      <p:cBhvr additive="base">
                                        <p:cTn id="58" dur="500"/>
                                        <p:tgtEl>
                                          <p:spTgt spid="151">
                                            <p:txEl>
                                              <p:pRg st="0" end="0"/>
                                            </p:txEl>
                                          </p:spTgt>
                                        </p:tgtEl>
                                        <p:attrNameLst>
                                          <p:attrName>ppt_y</p:attrName>
                                        </p:attrNameLst>
                                      </p:cBhvr>
                                      <p:tavLst>
                                        <p:tav tm="0">
                                          <p:val>
                                            <p:strVal val="#ppt_y+1"/>
                                          </p:val>
                                        </p:tav>
                                        <p:tav tm="100000">
                                          <p:val>
                                            <p:strVal val="#ppt_y"/>
                                          </p:val>
                                        </p:tav>
                                      </p:tavLst>
                                    </p:anim>
                                  </p:childTnLst>
                                </p:cTn>
                              </p:par>
                            </p:childTnLst>
                          </p:cTn>
                        </p:par>
                        <p:par>
                          <p:cTn id="59" fill="hold">
                            <p:stCondLst>
                              <p:cond delay="2250"/>
                            </p:stCondLst>
                            <p:childTnLst>
                              <p:par>
                                <p:cTn id="60" presetID="2" presetClass="entr" presetSubtype="4" fill="hold" nodeType="afterEffect">
                                  <p:stCondLst>
                                    <p:cond delay="0"/>
                                  </p:stCondLst>
                                  <p:childTnLst>
                                    <p:set>
                                      <p:cBhvr>
                                        <p:cTn id="61" dur="1" fill="hold">
                                          <p:stCondLst>
                                            <p:cond delay="0"/>
                                          </p:stCondLst>
                                        </p:cTn>
                                        <p:tgtEl>
                                          <p:spTgt spid="151">
                                            <p:txEl>
                                              <p:pRg st="1" end="1"/>
                                            </p:txEl>
                                          </p:spTgt>
                                        </p:tgtEl>
                                        <p:attrNameLst>
                                          <p:attrName>style.visibility</p:attrName>
                                        </p:attrNameLst>
                                      </p:cBhvr>
                                      <p:to>
                                        <p:strVal val="visible"/>
                                      </p:to>
                                    </p:set>
                                    <p:anim calcmode="lin" valueType="num">
                                      <p:cBhvr additive="base">
                                        <p:cTn id="62" dur="500"/>
                                        <p:tgtEl>
                                          <p:spTgt spid="151">
                                            <p:txEl>
                                              <p:pRg st="1" end="1"/>
                                            </p:txEl>
                                          </p:spTgt>
                                        </p:tgtEl>
                                        <p:attrNameLst>
                                          <p:attrName>ppt_y</p:attrName>
                                        </p:attrNameLst>
                                      </p:cBhvr>
                                      <p:tavLst>
                                        <p:tav tm="0">
                                          <p:val>
                                            <p:strVal val="#ppt_y+1"/>
                                          </p:val>
                                        </p:tav>
                                        <p:tav tm="100000">
                                          <p:val>
                                            <p:strVal val="#ppt_y"/>
                                          </p:val>
                                        </p:tav>
                                      </p:tavLst>
                                    </p:anim>
                                  </p:childTnLst>
                                </p:cTn>
                              </p:par>
                            </p:childTnLst>
                          </p:cTn>
                        </p:par>
                        <p:par>
                          <p:cTn id="63" fill="hold">
                            <p:stCondLst>
                              <p:cond delay="2750"/>
                            </p:stCondLst>
                            <p:childTnLst>
                              <p:par>
                                <p:cTn id="64" presetID="2" presetClass="entr" presetSubtype="4" fill="hold" nodeType="afterEffect">
                                  <p:stCondLst>
                                    <p:cond delay="0"/>
                                  </p:stCondLst>
                                  <p:childTnLst>
                                    <p:set>
                                      <p:cBhvr>
                                        <p:cTn id="65" dur="1" fill="hold">
                                          <p:stCondLst>
                                            <p:cond delay="0"/>
                                          </p:stCondLst>
                                        </p:cTn>
                                        <p:tgtEl>
                                          <p:spTgt spid="151">
                                            <p:txEl>
                                              <p:pRg st="2" end="2"/>
                                            </p:txEl>
                                          </p:spTgt>
                                        </p:tgtEl>
                                        <p:attrNameLst>
                                          <p:attrName>style.visibility</p:attrName>
                                        </p:attrNameLst>
                                      </p:cBhvr>
                                      <p:to>
                                        <p:strVal val="visible"/>
                                      </p:to>
                                    </p:set>
                                    <p:anim calcmode="lin" valueType="num">
                                      <p:cBhvr additive="base">
                                        <p:cTn id="66" dur="500"/>
                                        <p:tgtEl>
                                          <p:spTgt spid="151">
                                            <p:txEl>
                                              <p:pRg st="2" end="2"/>
                                            </p:txEl>
                                          </p:spTgt>
                                        </p:tgtEl>
                                        <p:attrNameLst>
                                          <p:attrName>ppt_y</p:attrName>
                                        </p:attrNameLst>
                                      </p:cBhvr>
                                      <p:tavLst>
                                        <p:tav tm="0">
                                          <p:val>
                                            <p:strVal val="#ppt_y+1"/>
                                          </p:val>
                                        </p:tav>
                                        <p:tav tm="100000">
                                          <p:val>
                                            <p:strVal val="#ppt_y"/>
                                          </p:val>
                                        </p:tav>
                                      </p:tavLst>
                                    </p:anim>
                                  </p:childTnLst>
                                </p:cTn>
                              </p:par>
                            </p:childTnLst>
                          </p:cTn>
                        </p:par>
                        <p:par>
                          <p:cTn id="67" fill="hold">
                            <p:stCondLst>
                              <p:cond delay="3250"/>
                            </p:stCondLst>
                            <p:childTnLst>
                              <p:par>
                                <p:cTn id="68" presetID="2" presetClass="entr" presetSubtype="4" fill="hold" nodeType="afterEffect">
                                  <p:stCondLst>
                                    <p:cond delay="0"/>
                                  </p:stCondLst>
                                  <p:childTnLst>
                                    <p:set>
                                      <p:cBhvr>
                                        <p:cTn id="69" dur="1" fill="hold">
                                          <p:stCondLst>
                                            <p:cond delay="0"/>
                                          </p:stCondLst>
                                        </p:cTn>
                                        <p:tgtEl>
                                          <p:spTgt spid="151">
                                            <p:txEl>
                                              <p:pRg st="3" end="3"/>
                                            </p:txEl>
                                          </p:spTgt>
                                        </p:tgtEl>
                                        <p:attrNameLst>
                                          <p:attrName>style.visibility</p:attrName>
                                        </p:attrNameLst>
                                      </p:cBhvr>
                                      <p:to>
                                        <p:strVal val="visible"/>
                                      </p:to>
                                    </p:set>
                                    <p:anim calcmode="lin" valueType="num">
                                      <p:cBhvr additive="base">
                                        <p:cTn id="70" dur="500"/>
                                        <p:tgtEl>
                                          <p:spTgt spid="151">
                                            <p:txEl>
                                              <p:pRg st="3" end="3"/>
                                            </p:txEl>
                                          </p:spTgt>
                                        </p:tgtEl>
                                        <p:attrNameLst>
                                          <p:attrName>ppt_y</p:attrName>
                                        </p:attrNameLst>
                                      </p:cBhvr>
                                      <p:tavLst>
                                        <p:tav tm="0">
                                          <p:val>
                                            <p:strVal val="#ppt_y+1"/>
                                          </p:val>
                                        </p:tav>
                                        <p:tav tm="100000">
                                          <p:val>
                                            <p:strVal val="#ppt_y"/>
                                          </p:val>
                                        </p:tav>
                                      </p:tavLst>
                                    </p:anim>
                                  </p:childTnLst>
                                </p:cTn>
                              </p:par>
                            </p:childTnLst>
                          </p:cTn>
                        </p:par>
                        <p:par>
                          <p:cTn id="71" fill="hold">
                            <p:stCondLst>
                              <p:cond delay="3750"/>
                            </p:stCondLst>
                            <p:childTnLst>
                              <p:par>
                                <p:cTn id="72" presetID="2" presetClass="entr" presetSubtype="4" fill="hold" nodeType="afterEffect">
                                  <p:stCondLst>
                                    <p:cond delay="0"/>
                                  </p:stCondLst>
                                  <p:childTnLst>
                                    <p:set>
                                      <p:cBhvr>
                                        <p:cTn id="73" dur="1" fill="hold">
                                          <p:stCondLst>
                                            <p:cond delay="0"/>
                                          </p:stCondLst>
                                        </p:cTn>
                                        <p:tgtEl>
                                          <p:spTgt spid="151">
                                            <p:txEl>
                                              <p:pRg st="4" end="4"/>
                                            </p:txEl>
                                          </p:spTgt>
                                        </p:tgtEl>
                                        <p:attrNameLst>
                                          <p:attrName>style.visibility</p:attrName>
                                        </p:attrNameLst>
                                      </p:cBhvr>
                                      <p:to>
                                        <p:strVal val="visible"/>
                                      </p:to>
                                    </p:set>
                                    <p:anim calcmode="lin" valueType="num">
                                      <p:cBhvr additive="base">
                                        <p:cTn id="74" dur="500"/>
                                        <p:tgtEl>
                                          <p:spTgt spid="151">
                                            <p:txEl>
                                              <p:pRg st="4" end="4"/>
                                            </p:txEl>
                                          </p:spTgt>
                                        </p:tgtEl>
                                        <p:attrNameLst>
                                          <p:attrName>ppt_y</p:attrName>
                                        </p:attrNameLst>
                                      </p:cBhvr>
                                      <p:tavLst>
                                        <p:tav tm="0">
                                          <p:val>
                                            <p:strVal val="#ppt_y+1"/>
                                          </p:val>
                                        </p:tav>
                                        <p:tav tm="100000">
                                          <p:val>
                                            <p:strVal val="#ppt_y"/>
                                          </p:val>
                                        </p:tav>
                                      </p:tavLst>
                                    </p:anim>
                                  </p:childTnLst>
                                </p:cTn>
                              </p:par>
                            </p:childTnLst>
                          </p:cTn>
                        </p:par>
                        <p:par>
                          <p:cTn id="75" fill="hold">
                            <p:stCondLst>
                              <p:cond delay="4250"/>
                            </p:stCondLst>
                            <p:childTnLst>
                              <p:par>
                                <p:cTn id="76" presetID="2" presetClass="entr" presetSubtype="4" fill="hold" nodeType="afterEffect">
                                  <p:stCondLst>
                                    <p:cond delay="0"/>
                                  </p:stCondLst>
                                  <p:childTnLst>
                                    <p:set>
                                      <p:cBhvr>
                                        <p:cTn id="77" dur="1" fill="hold">
                                          <p:stCondLst>
                                            <p:cond delay="0"/>
                                          </p:stCondLst>
                                        </p:cTn>
                                        <p:tgtEl>
                                          <p:spTgt spid="151">
                                            <p:txEl>
                                              <p:pRg st="5" end="5"/>
                                            </p:txEl>
                                          </p:spTgt>
                                        </p:tgtEl>
                                        <p:attrNameLst>
                                          <p:attrName>style.visibility</p:attrName>
                                        </p:attrNameLst>
                                      </p:cBhvr>
                                      <p:to>
                                        <p:strVal val="visible"/>
                                      </p:to>
                                    </p:set>
                                    <p:anim calcmode="lin" valueType="num">
                                      <p:cBhvr additive="base">
                                        <p:cTn id="78" dur="500"/>
                                        <p:tgtEl>
                                          <p:spTgt spid="151">
                                            <p:txEl>
                                              <p:pRg st="5" end="5"/>
                                            </p:txEl>
                                          </p:spTgt>
                                        </p:tgtEl>
                                        <p:attrNameLst>
                                          <p:attrName>ppt_y</p:attrName>
                                        </p:attrNameLst>
                                      </p:cBhvr>
                                      <p:tavLst>
                                        <p:tav tm="0">
                                          <p:val>
                                            <p:strVal val="#ppt_y+1"/>
                                          </p:val>
                                        </p:tav>
                                        <p:tav tm="100000">
                                          <p:val>
                                            <p:strVal val="#ppt_y"/>
                                          </p:val>
                                        </p:tav>
                                      </p:tavLst>
                                    </p:anim>
                                  </p:childTnLst>
                                </p:cTn>
                              </p:par>
                            </p:childTnLst>
                          </p:cTn>
                        </p:par>
                        <p:par>
                          <p:cTn id="79" fill="hold">
                            <p:stCondLst>
                              <p:cond delay="4750"/>
                            </p:stCondLst>
                            <p:childTnLst>
                              <p:par>
                                <p:cTn id="80" presetID="2" presetClass="entr" presetSubtype="4" fill="hold" nodeType="afterEffect">
                                  <p:stCondLst>
                                    <p:cond delay="0"/>
                                  </p:stCondLst>
                                  <p:childTnLst>
                                    <p:set>
                                      <p:cBhvr>
                                        <p:cTn id="81" dur="1" fill="hold">
                                          <p:stCondLst>
                                            <p:cond delay="0"/>
                                          </p:stCondLst>
                                        </p:cTn>
                                        <p:tgtEl>
                                          <p:spTgt spid="151">
                                            <p:txEl>
                                              <p:pRg st="6" end="6"/>
                                            </p:txEl>
                                          </p:spTgt>
                                        </p:tgtEl>
                                        <p:attrNameLst>
                                          <p:attrName>style.visibility</p:attrName>
                                        </p:attrNameLst>
                                      </p:cBhvr>
                                      <p:to>
                                        <p:strVal val="visible"/>
                                      </p:to>
                                    </p:set>
                                    <p:anim calcmode="lin" valueType="num">
                                      <p:cBhvr additive="base">
                                        <p:cTn id="82" dur="500"/>
                                        <p:tgtEl>
                                          <p:spTgt spid="151">
                                            <p:txEl>
                                              <p:pRg st="6" end="6"/>
                                            </p:txEl>
                                          </p:spTgt>
                                        </p:tgtEl>
                                        <p:attrNameLst>
                                          <p:attrName>ppt_y</p:attrName>
                                        </p:attrNameLst>
                                      </p:cBhvr>
                                      <p:tavLst>
                                        <p:tav tm="0">
                                          <p:val>
                                            <p:strVal val="#ppt_y+1"/>
                                          </p:val>
                                        </p:tav>
                                        <p:tav tm="100000">
                                          <p:val>
                                            <p:strVal val="#ppt_y"/>
                                          </p:val>
                                        </p:tav>
                                      </p:tavLst>
                                    </p:anim>
                                  </p:childTnLst>
                                </p:cTn>
                              </p:par>
                            </p:childTnLst>
                          </p:cTn>
                        </p:par>
                        <p:par>
                          <p:cTn id="83" fill="hold">
                            <p:stCondLst>
                              <p:cond delay="5250"/>
                            </p:stCondLst>
                            <p:childTnLst>
                              <p:par>
                                <p:cTn id="84" presetID="2" presetClass="entr" presetSubtype="4" fill="hold" nodeType="afterEffect">
                                  <p:stCondLst>
                                    <p:cond delay="0"/>
                                  </p:stCondLst>
                                  <p:childTnLst>
                                    <p:set>
                                      <p:cBhvr>
                                        <p:cTn id="85" dur="1" fill="hold">
                                          <p:stCondLst>
                                            <p:cond delay="0"/>
                                          </p:stCondLst>
                                        </p:cTn>
                                        <p:tgtEl>
                                          <p:spTgt spid="151">
                                            <p:txEl>
                                              <p:pRg st="7" end="7"/>
                                            </p:txEl>
                                          </p:spTgt>
                                        </p:tgtEl>
                                        <p:attrNameLst>
                                          <p:attrName>style.visibility</p:attrName>
                                        </p:attrNameLst>
                                      </p:cBhvr>
                                      <p:to>
                                        <p:strVal val="visible"/>
                                      </p:to>
                                    </p:set>
                                    <p:anim calcmode="lin" valueType="num">
                                      <p:cBhvr additive="base">
                                        <p:cTn id="86" dur="500"/>
                                        <p:tgtEl>
                                          <p:spTgt spid="151">
                                            <p:txEl>
                                              <p:pRg st="7" end="7"/>
                                            </p:txEl>
                                          </p:spTgt>
                                        </p:tgtEl>
                                        <p:attrNameLst>
                                          <p:attrName>ppt_y</p:attrName>
                                        </p:attrNameLst>
                                      </p:cBhvr>
                                      <p:tavLst>
                                        <p:tav tm="0">
                                          <p:val>
                                            <p:strVal val="#ppt_y+1"/>
                                          </p:val>
                                        </p:tav>
                                        <p:tav tm="100000">
                                          <p:val>
                                            <p:strVal val="#ppt_y"/>
                                          </p:val>
                                        </p:tav>
                                      </p:tavLst>
                                    </p:anim>
                                  </p:childTnLst>
                                </p:cTn>
                              </p:par>
                            </p:childTnLst>
                          </p:cTn>
                        </p:par>
                        <p:par>
                          <p:cTn id="87" fill="hold">
                            <p:stCondLst>
                              <p:cond delay="5750"/>
                            </p:stCondLst>
                            <p:childTnLst>
                              <p:par>
                                <p:cTn id="88" presetID="2" presetClass="entr" presetSubtype="4" fill="hold" nodeType="afterEffect">
                                  <p:stCondLst>
                                    <p:cond delay="0"/>
                                  </p:stCondLst>
                                  <p:childTnLst>
                                    <p:set>
                                      <p:cBhvr>
                                        <p:cTn id="89" dur="1" fill="hold">
                                          <p:stCondLst>
                                            <p:cond delay="0"/>
                                          </p:stCondLst>
                                        </p:cTn>
                                        <p:tgtEl>
                                          <p:spTgt spid="151">
                                            <p:txEl>
                                              <p:pRg st="8" end="8"/>
                                            </p:txEl>
                                          </p:spTgt>
                                        </p:tgtEl>
                                        <p:attrNameLst>
                                          <p:attrName>style.visibility</p:attrName>
                                        </p:attrNameLst>
                                      </p:cBhvr>
                                      <p:to>
                                        <p:strVal val="visible"/>
                                      </p:to>
                                    </p:set>
                                    <p:anim calcmode="lin" valueType="num">
                                      <p:cBhvr additive="base">
                                        <p:cTn id="90" dur="500"/>
                                        <p:tgtEl>
                                          <p:spTgt spid="151">
                                            <p:txEl>
                                              <p:pRg st="8" end="8"/>
                                            </p:txEl>
                                          </p:spTgt>
                                        </p:tgtEl>
                                        <p:attrNameLst>
                                          <p:attrName>ppt_y</p:attrName>
                                        </p:attrNameLst>
                                      </p:cBhvr>
                                      <p:tavLst>
                                        <p:tav tm="0">
                                          <p:val>
                                            <p:strVal val="#ppt_y+1"/>
                                          </p:val>
                                        </p:tav>
                                        <p:tav tm="100000">
                                          <p:val>
                                            <p:strVal val="#ppt_y"/>
                                          </p:val>
                                        </p:tav>
                                      </p:tavLst>
                                    </p:anim>
                                  </p:childTnLst>
                                </p:cTn>
                              </p:par>
                            </p:childTnLst>
                          </p:cTn>
                        </p:par>
                        <p:par>
                          <p:cTn id="91" fill="hold">
                            <p:stCondLst>
                              <p:cond delay="6250"/>
                            </p:stCondLst>
                            <p:childTnLst>
                              <p:par>
                                <p:cTn id="92" presetID="10" presetClass="entr" presetSubtype="0" fill="hold" nodeType="afterEffect">
                                  <p:stCondLst>
                                    <p:cond delay="0"/>
                                  </p:stCondLst>
                                  <p:childTnLst>
                                    <p:set>
                                      <p:cBhvr>
                                        <p:cTn id="93" dur="1" fill="hold">
                                          <p:stCondLst>
                                            <p:cond delay="0"/>
                                          </p:stCondLst>
                                        </p:cTn>
                                        <p:tgtEl>
                                          <p:spTgt spid="149">
                                            <p:txEl>
                                              <p:pRg st="0" end="0"/>
                                            </p:txEl>
                                          </p:spTgt>
                                        </p:tgtEl>
                                        <p:attrNameLst>
                                          <p:attrName>style.visibility</p:attrName>
                                        </p:attrNameLst>
                                      </p:cBhvr>
                                      <p:to>
                                        <p:strVal val="visible"/>
                                      </p:to>
                                    </p:set>
                                    <p:animEffect transition="in" filter="fade">
                                      <p:cBhvr>
                                        <p:cTn id="94" dur="500"/>
                                        <p:tgtEl>
                                          <p:spTgt spid="149">
                                            <p:txEl>
                                              <p:pRg st="0" end="0"/>
                                            </p:txEl>
                                          </p:spTgt>
                                        </p:tgtEl>
                                      </p:cBhvr>
                                    </p:animEffect>
                                  </p:childTnLst>
                                </p:cTn>
                              </p:par>
                            </p:childTnLst>
                          </p:cTn>
                        </p:par>
                        <p:par>
                          <p:cTn id="95" fill="hold">
                            <p:stCondLst>
                              <p:cond delay="6750"/>
                            </p:stCondLst>
                            <p:childTnLst>
                              <p:par>
                                <p:cTn id="96" presetID="10" presetClass="entr" presetSubtype="0" fill="hold" nodeType="afterEffect">
                                  <p:stCondLst>
                                    <p:cond delay="0"/>
                                  </p:stCondLst>
                                  <p:childTnLst>
                                    <p:set>
                                      <p:cBhvr>
                                        <p:cTn id="97" dur="1" fill="hold">
                                          <p:stCondLst>
                                            <p:cond delay="0"/>
                                          </p:stCondLst>
                                        </p:cTn>
                                        <p:tgtEl>
                                          <p:spTgt spid="149">
                                            <p:txEl>
                                              <p:pRg st="1" end="1"/>
                                            </p:txEl>
                                          </p:spTgt>
                                        </p:tgtEl>
                                        <p:attrNameLst>
                                          <p:attrName>style.visibility</p:attrName>
                                        </p:attrNameLst>
                                      </p:cBhvr>
                                      <p:to>
                                        <p:strVal val="visible"/>
                                      </p:to>
                                    </p:set>
                                    <p:animEffect transition="in" filter="fade">
                                      <p:cBhvr>
                                        <p:cTn id="98" dur="500"/>
                                        <p:tgtEl>
                                          <p:spTgt spid="149">
                                            <p:txEl>
                                              <p:pRg st="1" end="1"/>
                                            </p:txEl>
                                          </p:spTgt>
                                        </p:tgtEl>
                                      </p:cBhvr>
                                    </p:animEffect>
                                  </p:childTnLst>
                                </p:cTn>
                              </p:par>
                            </p:childTnLst>
                          </p:cTn>
                        </p:par>
                        <p:par>
                          <p:cTn id="99" fill="hold">
                            <p:stCondLst>
                              <p:cond delay="7250"/>
                            </p:stCondLst>
                            <p:childTnLst>
                              <p:par>
                                <p:cTn id="100" presetID="10" presetClass="entr" presetSubtype="0" fill="hold" nodeType="afterEffect">
                                  <p:stCondLst>
                                    <p:cond delay="0"/>
                                  </p:stCondLst>
                                  <p:childTnLst>
                                    <p:set>
                                      <p:cBhvr>
                                        <p:cTn id="101" dur="1" fill="hold">
                                          <p:stCondLst>
                                            <p:cond delay="0"/>
                                          </p:stCondLst>
                                        </p:cTn>
                                        <p:tgtEl>
                                          <p:spTgt spid="149">
                                            <p:txEl>
                                              <p:pRg st="2" end="2"/>
                                            </p:txEl>
                                          </p:spTgt>
                                        </p:tgtEl>
                                        <p:attrNameLst>
                                          <p:attrName>style.visibility</p:attrName>
                                        </p:attrNameLst>
                                      </p:cBhvr>
                                      <p:to>
                                        <p:strVal val="visible"/>
                                      </p:to>
                                    </p:set>
                                    <p:animEffect transition="in" filter="fade">
                                      <p:cBhvr>
                                        <p:cTn id="102" dur="500"/>
                                        <p:tgtEl>
                                          <p:spTgt spid="149">
                                            <p:txEl>
                                              <p:pRg st="2" end="2"/>
                                            </p:txEl>
                                          </p:spTgt>
                                        </p:tgtEl>
                                      </p:cBhvr>
                                    </p:animEffect>
                                  </p:childTnLst>
                                </p:cTn>
                              </p:par>
                            </p:childTnLst>
                          </p:cTn>
                        </p:par>
                        <p:par>
                          <p:cTn id="103" fill="hold">
                            <p:stCondLst>
                              <p:cond delay="7750"/>
                            </p:stCondLst>
                            <p:childTnLst>
                              <p:par>
                                <p:cTn id="104" presetID="10" presetClass="entr" presetSubtype="0" fill="hold" nodeType="afterEffect">
                                  <p:stCondLst>
                                    <p:cond delay="0"/>
                                  </p:stCondLst>
                                  <p:childTnLst>
                                    <p:set>
                                      <p:cBhvr>
                                        <p:cTn id="105" dur="1" fill="hold">
                                          <p:stCondLst>
                                            <p:cond delay="0"/>
                                          </p:stCondLst>
                                        </p:cTn>
                                        <p:tgtEl>
                                          <p:spTgt spid="149">
                                            <p:txEl>
                                              <p:pRg st="3" end="3"/>
                                            </p:txEl>
                                          </p:spTgt>
                                        </p:tgtEl>
                                        <p:attrNameLst>
                                          <p:attrName>style.visibility</p:attrName>
                                        </p:attrNameLst>
                                      </p:cBhvr>
                                      <p:to>
                                        <p:strVal val="visible"/>
                                      </p:to>
                                    </p:set>
                                    <p:animEffect transition="in" filter="fade">
                                      <p:cBhvr>
                                        <p:cTn id="106" dur="500"/>
                                        <p:tgtEl>
                                          <p:spTgt spid="149">
                                            <p:txEl>
                                              <p:pRg st="3" end="3"/>
                                            </p:txEl>
                                          </p:spTgt>
                                        </p:tgtEl>
                                      </p:cBhvr>
                                    </p:animEffect>
                                  </p:childTnLst>
                                </p:cTn>
                              </p:par>
                            </p:childTnLst>
                          </p:cTn>
                        </p:par>
                        <p:par>
                          <p:cTn id="107" fill="hold">
                            <p:stCondLst>
                              <p:cond delay="8250"/>
                            </p:stCondLst>
                            <p:childTnLst>
                              <p:par>
                                <p:cTn id="108" presetID="10" presetClass="entr" presetSubtype="0" fill="hold" nodeType="afterEffect">
                                  <p:stCondLst>
                                    <p:cond delay="0"/>
                                  </p:stCondLst>
                                  <p:childTnLst>
                                    <p:set>
                                      <p:cBhvr>
                                        <p:cTn id="109" dur="1" fill="hold">
                                          <p:stCondLst>
                                            <p:cond delay="0"/>
                                          </p:stCondLst>
                                        </p:cTn>
                                        <p:tgtEl>
                                          <p:spTgt spid="149">
                                            <p:txEl>
                                              <p:pRg st="4" end="4"/>
                                            </p:txEl>
                                          </p:spTgt>
                                        </p:tgtEl>
                                        <p:attrNameLst>
                                          <p:attrName>style.visibility</p:attrName>
                                        </p:attrNameLst>
                                      </p:cBhvr>
                                      <p:to>
                                        <p:strVal val="visible"/>
                                      </p:to>
                                    </p:set>
                                    <p:animEffect transition="in" filter="fade">
                                      <p:cBhvr>
                                        <p:cTn id="110" dur="500"/>
                                        <p:tgtEl>
                                          <p:spTgt spid="149">
                                            <p:txEl>
                                              <p:pRg st="4" end="4"/>
                                            </p:txEl>
                                          </p:spTgt>
                                        </p:tgtEl>
                                      </p:cBhvr>
                                    </p:animEffect>
                                  </p:childTnLst>
                                </p:cTn>
                              </p:par>
                            </p:childTnLst>
                          </p:cTn>
                        </p:par>
                        <p:par>
                          <p:cTn id="111" fill="hold">
                            <p:stCondLst>
                              <p:cond delay="8750"/>
                            </p:stCondLst>
                            <p:childTnLst>
                              <p:par>
                                <p:cTn id="112" presetID="10" presetClass="entr" presetSubtype="0" fill="hold" nodeType="afterEffect">
                                  <p:stCondLst>
                                    <p:cond delay="0"/>
                                  </p:stCondLst>
                                  <p:childTnLst>
                                    <p:set>
                                      <p:cBhvr>
                                        <p:cTn id="113" dur="1" fill="hold">
                                          <p:stCondLst>
                                            <p:cond delay="0"/>
                                          </p:stCondLst>
                                        </p:cTn>
                                        <p:tgtEl>
                                          <p:spTgt spid="149">
                                            <p:txEl>
                                              <p:pRg st="5" end="5"/>
                                            </p:txEl>
                                          </p:spTgt>
                                        </p:tgtEl>
                                        <p:attrNameLst>
                                          <p:attrName>style.visibility</p:attrName>
                                        </p:attrNameLst>
                                      </p:cBhvr>
                                      <p:to>
                                        <p:strVal val="visible"/>
                                      </p:to>
                                    </p:set>
                                    <p:animEffect transition="in" filter="fade">
                                      <p:cBhvr>
                                        <p:cTn id="114" dur="500"/>
                                        <p:tgtEl>
                                          <p:spTgt spid="149">
                                            <p:txEl>
                                              <p:pRg st="5" end="5"/>
                                            </p:txEl>
                                          </p:spTgt>
                                        </p:tgtEl>
                                      </p:cBhvr>
                                    </p:animEffect>
                                  </p:childTnLst>
                                </p:cTn>
                              </p:par>
                            </p:childTnLst>
                          </p:cTn>
                        </p:par>
                        <p:par>
                          <p:cTn id="115" fill="hold">
                            <p:stCondLst>
                              <p:cond delay="9250"/>
                            </p:stCondLst>
                            <p:childTnLst>
                              <p:par>
                                <p:cTn id="116" presetID="10" presetClass="entr" presetSubtype="0" fill="hold" nodeType="afterEffect">
                                  <p:stCondLst>
                                    <p:cond delay="0"/>
                                  </p:stCondLst>
                                  <p:childTnLst>
                                    <p:set>
                                      <p:cBhvr>
                                        <p:cTn id="117" dur="1" fill="hold">
                                          <p:stCondLst>
                                            <p:cond delay="0"/>
                                          </p:stCondLst>
                                        </p:cTn>
                                        <p:tgtEl>
                                          <p:spTgt spid="149">
                                            <p:txEl>
                                              <p:pRg st="6" end="6"/>
                                            </p:txEl>
                                          </p:spTgt>
                                        </p:tgtEl>
                                        <p:attrNameLst>
                                          <p:attrName>style.visibility</p:attrName>
                                        </p:attrNameLst>
                                      </p:cBhvr>
                                      <p:to>
                                        <p:strVal val="visible"/>
                                      </p:to>
                                    </p:set>
                                    <p:animEffect transition="in" filter="fade">
                                      <p:cBhvr>
                                        <p:cTn id="118" dur="500"/>
                                        <p:tgtEl>
                                          <p:spTgt spid="149">
                                            <p:txEl>
                                              <p:pRg st="6" end="6"/>
                                            </p:txEl>
                                          </p:spTgt>
                                        </p:tgtEl>
                                      </p:cBhvr>
                                    </p:animEffect>
                                  </p:childTnLst>
                                </p:cTn>
                              </p:par>
                            </p:childTnLst>
                          </p:cTn>
                        </p:par>
                        <p:par>
                          <p:cTn id="119" fill="hold">
                            <p:stCondLst>
                              <p:cond delay="9750"/>
                            </p:stCondLst>
                            <p:childTnLst>
                              <p:par>
                                <p:cTn id="120" presetID="10" presetClass="entr" presetSubtype="0" fill="hold" nodeType="afterEffect">
                                  <p:stCondLst>
                                    <p:cond delay="0"/>
                                  </p:stCondLst>
                                  <p:childTnLst>
                                    <p:set>
                                      <p:cBhvr>
                                        <p:cTn id="121" dur="1" fill="hold">
                                          <p:stCondLst>
                                            <p:cond delay="0"/>
                                          </p:stCondLst>
                                        </p:cTn>
                                        <p:tgtEl>
                                          <p:spTgt spid="149">
                                            <p:txEl>
                                              <p:pRg st="7" end="7"/>
                                            </p:txEl>
                                          </p:spTgt>
                                        </p:tgtEl>
                                        <p:attrNameLst>
                                          <p:attrName>style.visibility</p:attrName>
                                        </p:attrNameLst>
                                      </p:cBhvr>
                                      <p:to>
                                        <p:strVal val="visible"/>
                                      </p:to>
                                    </p:set>
                                    <p:animEffect transition="in" filter="fade">
                                      <p:cBhvr>
                                        <p:cTn id="122" dur="500"/>
                                        <p:tgtEl>
                                          <p:spTgt spid="149">
                                            <p:txEl>
                                              <p:pRg st="7" end="7"/>
                                            </p:txEl>
                                          </p:spTgt>
                                        </p:tgtEl>
                                      </p:cBhvr>
                                    </p:animEffect>
                                  </p:childTnLst>
                                </p:cTn>
                              </p:par>
                            </p:childTnLst>
                          </p:cTn>
                        </p:par>
                        <p:par>
                          <p:cTn id="123" fill="hold">
                            <p:stCondLst>
                              <p:cond delay="10250"/>
                            </p:stCondLst>
                            <p:childTnLst>
                              <p:par>
                                <p:cTn id="124" presetID="10" presetClass="entr" presetSubtype="0" fill="hold" nodeType="afterEffect">
                                  <p:stCondLst>
                                    <p:cond delay="0"/>
                                  </p:stCondLst>
                                  <p:childTnLst>
                                    <p:set>
                                      <p:cBhvr>
                                        <p:cTn id="125" dur="1" fill="hold">
                                          <p:stCondLst>
                                            <p:cond delay="0"/>
                                          </p:stCondLst>
                                        </p:cTn>
                                        <p:tgtEl>
                                          <p:spTgt spid="149">
                                            <p:txEl>
                                              <p:pRg st="8" end="8"/>
                                            </p:txEl>
                                          </p:spTgt>
                                        </p:tgtEl>
                                        <p:attrNameLst>
                                          <p:attrName>style.visibility</p:attrName>
                                        </p:attrNameLst>
                                      </p:cBhvr>
                                      <p:to>
                                        <p:strVal val="visible"/>
                                      </p:to>
                                    </p:set>
                                    <p:animEffect transition="in" filter="fade">
                                      <p:cBhvr>
                                        <p:cTn id="126" dur="500"/>
                                        <p:tgtEl>
                                          <p:spTgt spid="149">
                                            <p:txEl>
                                              <p:pRg st="8" end="8"/>
                                            </p:txEl>
                                          </p:spTgt>
                                        </p:tgtEl>
                                      </p:cBhvr>
                                    </p:animEffect>
                                  </p:childTnLst>
                                </p:cTn>
                              </p:par>
                            </p:childTnLst>
                          </p:cTn>
                        </p:par>
                        <p:par>
                          <p:cTn id="127" fill="hold">
                            <p:stCondLst>
                              <p:cond delay="10750"/>
                            </p:stCondLst>
                            <p:childTnLst>
                              <p:par>
                                <p:cTn id="128" presetID="10" presetClass="entr" presetSubtype="0" fill="hold" nodeType="afterEffect">
                                  <p:stCondLst>
                                    <p:cond delay="0"/>
                                  </p:stCondLst>
                                  <p:childTnLst>
                                    <p:set>
                                      <p:cBhvr>
                                        <p:cTn id="129" dur="1" fill="hold">
                                          <p:stCondLst>
                                            <p:cond delay="0"/>
                                          </p:stCondLst>
                                        </p:cTn>
                                        <p:tgtEl>
                                          <p:spTgt spid="153"/>
                                        </p:tgtEl>
                                        <p:attrNameLst>
                                          <p:attrName>style.visibility</p:attrName>
                                        </p:attrNameLst>
                                      </p:cBhvr>
                                      <p:to>
                                        <p:strVal val="visible"/>
                                      </p:to>
                                    </p:set>
                                    <p:animEffect transition="in" filter="fade">
                                      <p:cBhvr>
                                        <p:cTn id="130" dur="500"/>
                                        <p:tgtEl>
                                          <p:spTgt spid="153"/>
                                        </p:tgtEl>
                                      </p:cBhvr>
                                    </p:animEffect>
                                  </p:childTnLst>
                                </p:cTn>
                              </p:par>
                            </p:childTnLst>
                          </p:cTn>
                        </p:par>
                        <p:par>
                          <p:cTn id="131" fill="hold">
                            <p:stCondLst>
                              <p:cond delay="11250"/>
                            </p:stCondLst>
                            <p:childTnLst>
                              <p:par>
                                <p:cTn id="132" presetID="2" presetClass="entr" presetSubtype="4" fill="hold" nodeType="afterEffect">
                                  <p:stCondLst>
                                    <p:cond delay="0"/>
                                  </p:stCondLst>
                                  <p:childTnLst>
                                    <p:set>
                                      <p:cBhvr>
                                        <p:cTn id="133" dur="1" fill="hold">
                                          <p:stCondLst>
                                            <p:cond delay="0"/>
                                          </p:stCondLst>
                                        </p:cTn>
                                        <p:tgtEl>
                                          <p:spTgt spid="154">
                                            <p:txEl>
                                              <p:pRg st="0" end="0"/>
                                            </p:txEl>
                                          </p:spTgt>
                                        </p:tgtEl>
                                        <p:attrNameLst>
                                          <p:attrName>style.visibility</p:attrName>
                                        </p:attrNameLst>
                                      </p:cBhvr>
                                      <p:to>
                                        <p:strVal val="visible"/>
                                      </p:to>
                                    </p:set>
                                    <p:anim calcmode="lin" valueType="num">
                                      <p:cBhvr additive="base">
                                        <p:cTn id="134" dur="500"/>
                                        <p:tgtEl>
                                          <p:spTgt spid="154">
                                            <p:txEl>
                                              <p:pRg st="0" end="0"/>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1750"/>
                            </p:stCondLst>
                            <p:childTnLst>
                              <p:par>
                                <p:cTn id="136" presetID="2" presetClass="entr" presetSubtype="4" fill="hold" nodeType="afterEffect">
                                  <p:stCondLst>
                                    <p:cond delay="0"/>
                                  </p:stCondLst>
                                  <p:childTnLst>
                                    <p:set>
                                      <p:cBhvr>
                                        <p:cTn id="137" dur="1" fill="hold">
                                          <p:stCondLst>
                                            <p:cond delay="0"/>
                                          </p:stCondLst>
                                        </p:cTn>
                                        <p:tgtEl>
                                          <p:spTgt spid="154">
                                            <p:txEl>
                                              <p:pRg st="1" end="1"/>
                                            </p:txEl>
                                          </p:spTgt>
                                        </p:tgtEl>
                                        <p:attrNameLst>
                                          <p:attrName>style.visibility</p:attrName>
                                        </p:attrNameLst>
                                      </p:cBhvr>
                                      <p:to>
                                        <p:strVal val="visible"/>
                                      </p:to>
                                    </p:set>
                                    <p:anim calcmode="lin" valueType="num">
                                      <p:cBhvr additive="base">
                                        <p:cTn id="138" dur="500"/>
                                        <p:tgtEl>
                                          <p:spTgt spid="154">
                                            <p:txEl>
                                              <p:pRg st="1" end="1"/>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2250"/>
                            </p:stCondLst>
                            <p:childTnLst>
                              <p:par>
                                <p:cTn id="140" presetID="2" presetClass="entr" presetSubtype="4" fill="hold" nodeType="afterEffect">
                                  <p:stCondLst>
                                    <p:cond delay="0"/>
                                  </p:stCondLst>
                                  <p:childTnLst>
                                    <p:set>
                                      <p:cBhvr>
                                        <p:cTn id="141" dur="1" fill="hold">
                                          <p:stCondLst>
                                            <p:cond delay="0"/>
                                          </p:stCondLst>
                                        </p:cTn>
                                        <p:tgtEl>
                                          <p:spTgt spid="154">
                                            <p:txEl>
                                              <p:pRg st="2" end="2"/>
                                            </p:txEl>
                                          </p:spTgt>
                                        </p:tgtEl>
                                        <p:attrNameLst>
                                          <p:attrName>style.visibility</p:attrName>
                                        </p:attrNameLst>
                                      </p:cBhvr>
                                      <p:to>
                                        <p:strVal val="visible"/>
                                      </p:to>
                                    </p:set>
                                    <p:anim calcmode="lin" valueType="num">
                                      <p:cBhvr additive="base">
                                        <p:cTn id="142" dur="500"/>
                                        <p:tgtEl>
                                          <p:spTgt spid="154">
                                            <p:txEl>
                                              <p:pRg st="2" end="2"/>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2750"/>
                            </p:stCondLst>
                            <p:childTnLst>
                              <p:par>
                                <p:cTn id="144" presetID="2" presetClass="entr" presetSubtype="4" fill="hold" nodeType="afterEffect">
                                  <p:stCondLst>
                                    <p:cond delay="0"/>
                                  </p:stCondLst>
                                  <p:childTnLst>
                                    <p:set>
                                      <p:cBhvr>
                                        <p:cTn id="145" dur="1" fill="hold">
                                          <p:stCondLst>
                                            <p:cond delay="0"/>
                                          </p:stCondLst>
                                        </p:cTn>
                                        <p:tgtEl>
                                          <p:spTgt spid="154">
                                            <p:txEl>
                                              <p:pRg st="3" end="3"/>
                                            </p:txEl>
                                          </p:spTgt>
                                        </p:tgtEl>
                                        <p:attrNameLst>
                                          <p:attrName>style.visibility</p:attrName>
                                        </p:attrNameLst>
                                      </p:cBhvr>
                                      <p:to>
                                        <p:strVal val="visible"/>
                                      </p:to>
                                    </p:set>
                                    <p:anim calcmode="lin" valueType="num">
                                      <p:cBhvr additive="base">
                                        <p:cTn id="146" dur="500"/>
                                        <p:tgtEl>
                                          <p:spTgt spid="154">
                                            <p:txEl>
                                              <p:pRg st="3" end="3"/>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3250"/>
                            </p:stCondLst>
                            <p:childTnLst>
                              <p:par>
                                <p:cTn id="148" presetID="2" presetClass="entr" presetSubtype="4" fill="hold" nodeType="afterEffect">
                                  <p:stCondLst>
                                    <p:cond delay="0"/>
                                  </p:stCondLst>
                                  <p:childTnLst>
                                    <p:set>
                                      <p:cBhvr>
                                        <p:cTn id="149" dur="1" fill="hold">
                                          <p:stCondLst>
                                            <p:cond delay="0"/>
                                          </p:stCondLst>
                                        </p:cTn>
                                        <p:tgtEl>
                                          <p:spTgt spid="154">
                                            <p:txEl>
                                              <p:pRg st="4" end="4"/>
                                            </p:txEl>
                                          </p:spTgt>
                                        </p:tgtEl>
                                        <p:attrNameLst>
                                          <p:attrName>style.visibility</p:attrName>
                                        </p:attrNameLst>
                                      </p:cBhvr>
                                      <p:to>
                                        <p:strVal val="visible"/>
                                      </p:to>
                                    </p:set>
                                    <p:anim calcmode="lin" valueType="num">
                                      <p:cBhvr additive="base">
                                        <p:cTn id="150" dur="500"/>
                                        <p:tgtEl>
                                          <p:spTgt spid="154">
                                            <p:txEl>
                                              <p:pRg st="4" end="4"/>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3750"/>
                            </p:stCondLst>
                            <p:childTnLst>
                              <p:par>
                                <p:cTn id="152" presetID="2" presetClass="entr" presetSubtype="4" fill="hold" nodeType="afterEffect">
                                  <p:stCondLst>
                                    <p:cond delay="0"/>
                                  </p:stCondLst>
                                  <p:childTnLst>
                                    <p:set>
                                      <p:cBhvr>
                                        <p:cTn id="153" dur="1" fill="hold">
                                          <p:stCondLst>
                                            <p:cond delay="0"/>
                                          </p:stCondLst>
                                        </p:cTn>
                                        <p:tgtEl>
                                          <p:spTgt spid="154">
                                            <p:txEl>
                                              <p:pRg st="5" end="5"/>
                                            </p:txEl>
                                          </p:spTgt>
                                        </p:tgtEl>
                                        <p:attrNameLst>
                                          <p:attrName>style.visibility</p:attrName>
                                        </p:attrNameLst>
                                      </p:cBhvr>
                                      <p:to>
                                        <p:strVal val="visible"/>
                                      </p:to>
                                    </p:set>
                                    <p:anim calcmode="lin" valueType="num">
                                      <p:cBhvr additive="base">
                                        <p:cTn id="154" dur="500"/>
                                        <p:tgtEl>
                                          <p:spTgt spid="154">
                                            <p:txEl>
                                              <p:pRg st="5" end="5"/>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4250"/>
                            </p:stCondLst>
                            <p:childTnLst>
                              <p:par>
                                <p:cTn id="156" presetID="2" presetClass="entr" presetSubtype="4" fill="hold" nodeType="afterEffect">
                                  <p:stCondLst>
                                    <p:cond delay="0"/>
                                  </p:stCondLst>
                                  <p:childTnLst>
                                    <p:set>
                                      <p:cBhvr>
                                        <p:cTn id="157" dur="1" fill="hold">
                                          <p:stCondLst>
                                            <p:cond delay="0"/>
                                          </p:stCondLst>
                                        </p:cTn>
                                        <p:tgtEl>
                                          <p:spTgt spid="154">
                                            <p:txEl>
                                              <p:pRg st="6" end="6"/>
                                            </p:txEl>
                                          </p:spTgt>
                                        </p:tgtEl>
                                        <p:attrNameLst>
                                          <p:attrName>style.visibility</p:attrName>
                                        </p:attrNameLst>
                                      </p:cBhvr>
                                      <p:to>
                                        <p:strVal val="visible"/>
                                      </p:to>
                                    </p:set>
                                    <p:anim calcmode="lin" valueType="num">
                                      <p:cBhvr additive="base">
                                        <p:cTn id="158" dur="500"/>
                                        <p:tgtEl>
                                          <p:spTgt spid="154">
                                            <p:txEl>
                                              <p:pRg st="6" end="6"/>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4750"/>
                            </p:stCondLst>
                            <p:childTnLst>
                              <p:par>
                                <p:cTn id="160" presetID="2" presetClass="entr" presetSubtype="4" fill="hold" nodeType="afterEffect">
                                  <p:stCondLst>
                                    <p:cond delay="0"/>
                                  </p:stCondLst>
                                  <p:childTnLst>
                                    <p:set>
                                      <p:cBhvr>
                                        <p:cTn id="161" dur="1" fill="hold">
                                          <p:stCondLst>
                                            <p:cond delay="0"/>
                                          </p:stCondLst>
                                        </p:cTn>
                                        <p:tgtEl>
                                          <p:spTgt spid="154">
                                            <p:txEl>
                                              <p:pRg st="7" end="7"/>
                                            </p:txEl>
                                          </p:spTgt>
                                        </p:tgtEl>
                                        <p:attrNameLst>
                                          <p:attrName>style.visibility</p:attrName>
                                        </p:attrNameLst>
                                      </p:cBhvr>
                                      <p:to>
                                        <p:strVal val="visible"/>
                                      </p:to>
                                    </p:set>
                                    <p:anim calcmode="lin" valueType="num">
                                      <p:cBhvr additive="base">
                                        <p:cTn id="162" dur="500"/>
                                        <p:tgtEl>
                                          <p:spTgt spid="154">
                                            <p:txEl>
                                              <p:pRg st="7" end="7"/>
                                            </p:txEl>
                                          </p:spTgt>
                                        </p:tgtEl>
                                        <p:attrNameLst>
                                          <p:attrName>ppt_y</p:attrName>
                                        </p:attrNameLst>
                                      </p:cBhvr>
                                      <p:tavLst>
                                        <p:tav tm="0">
                                          <p:val>
                                            <p:strVal val="#ppt_y+1"/>
                                          </p:val>
                                        </p:tav>
                                        <p:tav tm="100000">
                                          <p:val>
                                            <p:strVal val="#ppt_y"/>
                                          </p:val>
                                        </p:tav>
                                      </p:tavLst>
                                    </p:anim>
                                  </p:childTnLst>
                                </p:cTn>
                              </p:par>
                            </p:childTnLst>
                          </p:cTn>
                        </p:par>
                        <p:par>
                          <p:cTn id="163" fill="hold">
                            <p:stCondLst>
                              <p:cond delay="15250"/>
                            </p:stCondLst>
                            <p:childTnLst>
                              <p:par>
                                <p:cTn id="164" presetID="2" presetClass="entr" presetSubtype="4" fill="hold" nodeType="afterEffect">
                                  <p:stCondLst>
                                    <p:cond delay="0"/>
                                  </p:stCondLst>
                                  <p:childTnLst>
                                    <p:set>
                                      <p:cBhvr>
                                        <p:cTn id="165" dur="1" fill="hold">
                                          <p:stCondLst>
                                            <p:cond delay="0"/>
                                          </p:stCondLst>
                                        </p:cTn>
                                        <p:tgtEl>
                                          <p:spTgt spid="154">
                                            <p:txEl>
                                              <p:pRg st="8" end="8"/>
                                            </p:txEl>
                                          </p:spTgt>
                                        </p:tgtEl>
                                        <p:attrNameLst>
                                          <p:attrName>style.visibility</p:attrName>
                                        </p:attrNameLst>
                                      </p:cBhvr>
                                      <p:to>
                                        <p:strVal val="visible"/>
                                      </p:to>
                                    </p:set>
                                    <p:anim calcmode="lin" valueType="num">
                                      <p:cBhvr additive="base">
                                        <p:cTn id="166" dur="500"/>
                                        <p:tgtEl>
                                          <p:spTgt spid="154">
                                            <p:txEl>
                                              <p:pRg st="8" end="8"/>
                                            </p:txEl>
                                          </p:spTgt>
                                        </p:tgtEl>
                                        <p:attrNameLst>
                                          <p:attrName>ppt_y</p:attrName>
                                        </p:attrNameLst>
                                      </p:cBhvr>
                                      <p:tavLst>
                                        <p:tav tm="0">
                                          <p:val>
                                            <p:strVal val="#ppt_y+1"/>
                                          </p:val>
                                        </p:tav>
                                        <p:tav tm="100000">
                                          <p:val>
                                            <p:strVal val="#ppt_y"/>
                                          </p:val>
                                        </p:tav>
                                      </p:tavLst>
                                    </p:anim>
                                  </p:childTnLst>
                                </p:cTn>
                              </p:par>
                            </p:childTnLst>
                          </p:cTn>
                        </p:par>
                        <p:par>
                          <p:cTn id="167" fill="hold">
                            <p:stCondLst>
                              <p:cond delay="15750"/>
                            </p:stCondLst>
                            <p:childTnLst>
                              <p:par>
                                <p:cTn id="168" presetID="10" presetClass="entr" presetSubtype="0" fill="hold" nodeType="afterEffect">
                                  <p:stCondLst>
                                    <p:cond delay="0"/>
                                  </p:stCondLst>
                                  <p:childTnLst>
                                    <p:set>
                                      <p:cBhvr>
                                        <p:cTn id="169" dur="1" fill="hold">
                                          <p:stCondLst>
                                            <p:cond delay="0"/>
                                          </p:stCondLst>
                                        </p:cTn>
                                        <p:tgtEl>
                                          <p:spTgt spid="152">
                                            <p:txEl>
                                              <p:pRg st="0" end="0"/>
                                            </p:txEl>
                                          </p:spTgt>
                                        </p:tgtEl>
                                        <p:attrNameLst>
                                          <p:attrName>style.visibility</p:attrName>
                                        </p:attrNameLst>
                                      </p:cBhvr>
                                      <p:to>
                                        <p:strVal val="visible"/>
                                      </p:to>
                                    </p:set>
                                    <p:animEffect transition="in" filter="fade">
                                      <p:cBhvr>
                                        <p:cTn id="170" dur="500"/>
                                        <p:tgtEl>
                                          <p:spTgt spid="152">
                                            <p:txEl>
                                              <p:pRg st="0" end="0"/>
                                            </p:txEl>
                                          </p:spTgt>
                                        </p:tgtEl>
                                      </p:cBhvr>
                                    </p:animEffect>
                                  </p:childTnLst>
                                </p:cTn>
                              </p:par>
                            </p:childTnLst>
                          </p:cTn>
                        </p:par>
                        <p:par>
                          <p:cTn id="171" fill="hold">
                            <p:stCondLst>
                              <p:cond delay="16250"/>
                            </p:stCondLst>
                            <p:childTnLst>
                              <p:par>
                                <p:cTn id="172" presetID="10" presetClass="entr" presetSubtype="0" fill="hold" nodeType="afterEffect">
                                  <p:stCondLst>
                                    <p:cond delay="0"/>
                                  </p:stCondLst>
                                  <p:childTnLst>
                                    <p:set>
                                      <p:cBhvr>
                                        <p:cTn id="173" dur="1" fill="hold">
                                          <p:stCondLst>
                                            <p:cond delay="0"/>
                                          </p:stCondLst>
                                        </p:cTn>
                                        <p:tgtEl>
                                          <p:spTgt spid="152">
                                            <p:txEl>
                                              <p:pRg st="1" end="1"/>
                                            </p:txEl>
                                          </p:spTgt>
                                        </p:tgtEl>
                                        <p:attrNameLst>
                                          <p:attrName>style.visibility</p:attrName>
                                        </p:attrNameLst>
                                      </p:cBhvr>
                                      <p:to>
                                        <p:strVal val="visible"/>
                                      </p:to>
                                    </p:set>
                                    <p:animEffect transition="in" filter="fade">
                                      <p:cBhvr>
                                        <p:cTn id="174" dur="500"/>
                                        <p:tgtEl>
                                          <p:spTgt spid="152">
                                            <p:txEl>
                                              <p:pRg st="1" end="1"/>
                                            </p:txEl>
                                          </p:spTgt>
                                        </p:tgtEl>
                                      </p:cBhvr>
                                    </p:animEffect>
                                  </p:childTnLst>
                                </p:cTn>
                              </p:par>
                            </p:childTnLst>
                          </p:cTn>
                        </p:par>
                        <p:par>
                          <p:cTn id="175" fill="hold">
                            <p:stCondLst>
                              <p:cond delay="16750"/>
                            </p:stCondLst>
                            <p:childTnLst>
                              <p:par>
                                <p:cTn id="176" presetID="10" presetClass="entr" presetSubtype="0" fill="hold" nodeType="afterEffect">
                                  <p:stCondLst>
                                    <p:cond delay="0"/>
                                  </p:stCondLst>
                                  <p:childTnLst>
                                    <p:set>
                                      <p:cBhvr>
                                        <p:cTn id="177" dur="1" fill="hold">
                                          <p:stCondLst>
                                            <p:cond delay="0"/>
                                          </p:stCondLst>
                                        </p:cTn>
                                        <p:tgtEl>
                                          <p:spTgt spid="152">
                                            <p:txEl>
                                              <p:pRg st="2" end="2"/>
                                            </p:txEl>
                                          </p:spTgt>
                                        </p:tgtEl>
                                        <p:attrNameLst>
                                          <p:attrName>style.visibility</p:attrName>
                                        </p:attrNameLst>
                                      </p:cBhvr>
                                      <p:to>
                                        <p:strVal val="visible"/>
                                      </p:to>
                                    </p:set>
                                    <p:animEffect transition="in" filter="fade">
                                      <p:cBhvr>
                                        <p:cTn id="178" dur="500"/>
                                        <p:tgtEl>
                                          <p:spTgt spid="152">
                                            <p:txEl>
                                              <p:pRg st="2" end="2"/>
                                            </p:txEl>
                                          </p:spTgt>
                                        </p:tgtEl>
                                      </p:cBhvr>
                                    </p:animEffect>
                                  </p:childTnLst>
                                </p:cTn>
                              </p:par>
                            </p:childTnLst>
                          </p:cTn>
                        </p:par>
                        <p:par>
                          <p:cTn id="179" fill="hold">
                            <p:stCondLst>
                              <p:cond delay="17250"/>
                            </p:stCondLst>
                            <p:childTnLst>
                              <p:par>
                                <p:cTn id="180" presetID="10" presetClass="entr" presetSubtype="0" fill="hold" nodeType="afterEffect">
                                  <p:stCondLst>
                                    <p:cond delay="0"/>
                                  </p:stCondLst>
                                  <p:childTnLst>
                                    <p:set>
                                      <p:cBhvr>
                                        <p:cTn id="181" dur="1" fill="hold">
                                          <p:stCondLst>
                                            <p:cond delay="0"/>
                                          </p:stCondLst>
                                        </p:cTn>
                                        <p:tgtEl>
                                          <p:spTgt spid="152">
                                            <p:txEl>
                                              <p:pRg st="3" end="3"/>
                                            </p:txEl>
                                          </p:spTgt>
                                        </p:tgtEl>
                                        <p:attrNameLst>
                                          <p:attrName>style.visibility</p:attrName>
                                        </p:attrNameLst>
                                      </p:cBhvr>
                                      <p:to>
                                        <p:strVal val="visible"/>
                                      </p:to>
                                    </p:set>
                                    <p:animEffect transition="in" filter="fade">
                                      <p:cBhvr>
                                        <p:cTn id="182" dur="500"/>
                                        <p:tgtEl>
                                          <p:spTgt spid="152">
                                            <p:txEl>
                                              <p:pRg st="3" end="3"/>
                                            </p:txEl>
                                          </p:spTgt>
                                        </p:tgtEl>
                                      </p:cBhvr>
                                    </p:animEffect>
                                  </p:childTnLst>
                                </p:cTn>
                              </p:par>
                            </p:childTnLst>
                          </p:cTn>
                        </p:par>
                        <p:par>
                          <p:cTn id="183" fill="hold">
                            <p:stCondLst>
                              <p:cond delay="17750"/>
                            </p:stCondLst>
                            <p:childTnLst>
                              <p:par>
                                <p:cTn id="184" presetID="10" presetClass="entr" presetSubtype="0" fill="hold" nodeType="afterEffect">
                                  <p:stCondLst>
                                    <p:cond delay="0"/>
                                  </p:stCondLst>
                                  <p:childTnLst>
                                    <p:set>
                                      <p:cBhvr>
                                        <p:cTn id="185" dur="1" fill="hold">
                                          <p:stCondLst>
                                            <p:cond delay="0"/>
                                          </p:stCondLst>
                                        </p:cTn>
                                        <p:tgtEl>
                                          <p:spTgt spid="152">
                                            <p:txEl>
                                              <p:pRg st="4" end="4"/>
                                            </p:txEl>
                                          </p:spTgt>
                                        </p:tgtEl>
                                        <p:attrNameLst>
                                          <p:attrName>style.visibility</p:attrName>
                                        </p:attrNameLst>
                                      </p:cBhvr>
                                      <p:to>
                                        <p:strVal val="visible"/>
                                      </p:to>
                                    </p:set>
                                    <p:animEffect transition="in" filter="fade">
                                      <p:cBhvr>
                                        <p:cTn id="186" dur="500"/>
                                        <p:tgtEl>
                                          <p:spTgt spid="152">
                                            <p:txEl>
                                              <p:pRg st="4" end="4"/>
                                            </p:txEl>
                                          </p:spTgt>
                                        </p:tgtEl>
                                      </p:cBhvr>
                                    </p:animEffect>
                                  </p:childTnLst>
                                </p:cTn>
                              </p:par>
                            </p:childTnLst>
                          </p:cTn>
                        </p:par>
                        <p:par>
                          <p:cTn id="187" fill="hold">
                            <p:stCondLst>
                              <p:cond delay="18250"/>
                            </p:stCondLst>
                            <p:childTnLst>
                              <p:par>
                                <p:cTn id="188" presetID="10" presetClass="entr" presetSubtype="0" fill="hold" nodeType="afterEffect">
                                  <p:stCondLst>
                                    <p:cond delay="0"/>
                                  </p:stCondLst>
                                  <p:childTnLst>
                                    <p:set>
                                      <p:cBhvr>
                                        <p:cTn id="189" dur="1" fill="hold">
                                          <p:stCondLst>
                                            <p:cond delay="0"/>
                                          </p:stCondLst>
                                        </p:cTn>
                                        <p:tgtEl>
                                          <p:spTgt spid="152">
                                            <p:txEl>
                                              <p:pRg st="5" end="5"/>
                                            </p:txEl>
                                          </p:spTgt>
                                        </p:tgtEl>
                                        <p:attrNameLst>
                                          <p:attrName>style.visibility</p:attrName>
                                        </p:attrNameLst>
                                      </p:cBhvr>
                                      <p:to>
                                        <p:strVal val="visible"/>
                                      </p:to>
                                    </p:set>
                                    <p:animEffect transition="in" filter="fade">
                                      <p:cBhvr>
                                        <p:cTn id="190" dur="500"/>
                                        <p:tgtEl>
                                          <p:spTgt spid="152">
                                            <p:txEl>
                                              <p:pRg st="5" end="5"/>
                                            </p:txEl>
                                          </p:spTgt>
                                        </p:tgtEl>
                                      </p:cBhvr>
                                    </p:animEffect>
                                  </p:childTnLst>
                                </p:cTn>
                              </p:par>
                            </p:childTnLst>
                          </p:cTn>
                        </p:par>
                        <p:par>
                          <p:cTn id="191" fill="hold">
                            <p:stCondLst>
                              <p:cond delay="18750"/>
                            </p:stCondLst>
                            <p:childTnLst>
                              <p:par>
                                <p:cTn id="192" presetID="10" presetClass="entr" presetSubtype="0" fill="hold" nodeType="afterEffect">
                                  <p:stCondLst>
                                    <p:cond delay="0"/>
                                  </p:stCondLst>
                                  <p:childTnLst>
                                    <p:set>
                                      <p:cBhvr>
                                        <p:cTn id="193" dur="1" fill="hold">
                                          <p:stCondLst>
                                            <p:cond delay="0"/>
                                          </p:stCondLst>
                                        </p:cTn>
                                        <p:tgtEl>
                                          <p:spTgt spid="152">
                                            <p:txEl>
                                              <p:pRg st="6" end="6"/>
                                            </p:txEl>
                                          </p:spTgt>
                                        </p:tgtEl>
                                        <p:attrNameLst>
                                          <p:attrName>style.visibility</p:attrName>
                                        </p:attrNameLst>
                                      </p:cBhvr>
                                      <p:to>
                                        <p:strVal val="visible"/>
                                      </p:to>
                                    </p:set>
                                    <p:animEffect transition="in" filter="fade">
                                      <p:cBhvr>
                                        <p:cTn id="194" dur="500"/>
                                        <p:tgtEl>
                                          <p:spTgt spid="152">
                                            <p:txEl>
                                              <p:pRg st="6" end="6"/>
                                            </p:txEl>
                                          </p:spTgt>
                                        </p:tgtEl>
                                      </p:cBhvr>
                                    </p:animEffect>
                                  </p:childTnLst>
                                </p:cTn>
                              </p:par>
                            </p:childTnLst>
                          </p:cTn>
                        </p:par>
                        <p:par>
                          <p:cTn id="195" fill="hold">
                            <p:stCondLst>
                              <p:cond delay="19250"/>
                            </p:stCondLst>
                            <p:childTnLst>
                              <p:par>
                                <p:cTn id="196" presetID="10" presetClass="entr" presetSubtype="0" fill="hold" nodeType="afterEffect">
                                  <p:stCondLst>
                                    <p:cond delay="0"/>
                                  </p:stCondLst>
                                  <p:childTnLst>
                                    <p:set>
                                      <p:cBhvr>
                                        <p:cTn id="197" dur="1" fill="hold">
                                          <p:stCondLst>
                                            <p:cond delay="0"/>
                                          </p:stCondLst>
                                        </p:cTn>
                                        <p:tgtEl>
                                          <p:spTgt spid="152">
                                            <p:txEl>
                                              <p:pRg st="7" end="7"/>
                                            </p:txEl>
                                          </p:spTgt>
                                        </p:tgtEl>
                                        <p:attrNameLst>
                                          <p:attrName>style.visibility</p:attrName>
                                        </p:attrNameLst>
                                      </p:cBhvr>
                                      <p:to>
                                        <p:strVal val="visible"/>
                                      </p:to>
                                    </p:set>
                                    <p:animEffect transition="in" filter="fade">
                                      <p:cBhvr>
                                        <p:cTn id="198" dur="500"/>
                                        <p:tgtEl>
                                          <p:spTgt spid="152">
                                            <p:txEl>
                                              <p:pRg st="7" end="7"/>
                                            </p:txEl>
                                          </p:spTgt>
                                        </p:tgtEl>
                                      </p:cBhvr>
                                    </p:animEffect>
                                  </p:childTnLst>
                                </p:cTn>
                              </p:par>
                            </p:childTnLst>
                          </p:cTn>
                        </p:par>
                        <p:par>
                          <p:cTn id="199" fill="hold">
                            <p:stCondLst>
                              <p:cond delay="19750"/>
                            </p:stCondLst>
                            <p:childTnLst>
                              <p:par>
                                <p:cTn id="200" presetID="10" presetClass="entr" presetSubtype="0" fill="hold" nodeType="afterEffect">
                                  <p:stCondLst>
                                    <p:cond delay="0"/>
                                  </p:stCondLst>
                                  <p:childTnLst>
                                    <p:set>
                                      <p:cBhvr>
                                        <p:cTn id="201" dur="1" fill="hold">
                                          <p:stCondLst>
                                            <p:cond delay="0"/>
                                          </p:stCondLst>
                                        </p:cTn>
                                        <p:tgtEl>
                                          <p:spTgt spid="152">
                                            <p:txEl>
                                              <p:pRg st="8" end="8"/>
                                            </p:txEl>
                                          </p:spTgt>
                                        </p:tgtEl>
                                        <p:attrNameLst>
                                          <p:attrName>style.visibility</p:attrName>
                                        </p:attrNameLst>
                                      </p:cBhvr>
                                      <p:to>
                                        <p:strVal val="visible"/>
                                      </p:to>
                                    </p:set>
                                    <p:animEffect transition="in" filter="fade">
                                      <p:cBhvr>
                                        <p:cTn id="202" dur="500"/>
                                        <p:tgtEl>
                                          <p:spTgt spid="152">
                                            <p:txEl>
                                              <p:pRg st="8" end="8"/>
                                            </p:txEl>
                                          </p:spTgt>
                                        </p:tgtEl>
                                      </p:cBhvr>
                                    </p:animEffect>
                                  </p:childTnLst>
                                </p:cTn>
                              </p:par>
                            </p:childTnLst>
                          </p:cTn>
                        </p:par>
                        <p:par>
                          <p:cTn id="203" fill="hold">
                            <p:stCondLst>
                              <p:cond delay="20250"/>
                            </p:stCondLst>
                            <p:childTnLst>
                              <p:par>
                                <p:cTn id="204" presetID="10" presetClass="entr" presetSubtype="0" fill="hold" nodeType="afterEffect">
                                  <p:stCondLst>
                                    <p:cond delay="0"/>
                                  </p:stCondLst>
                                  <p:childTnLst>
                                    <p:set>
                                      <p:cBhvr>
                                        <p:cTn id="205" dur="1" fill="hold">
                                          <p:stCondLst>
                                            <p:cond delay="0"/>
                                          </p:stCondLst>
                                        </p:cTn>
                                        <p:tgtEl>
                                          <p:spTgt spid="156"/>
                                        </p:tgtEl>
                                        <p:attrNameLst>
                                          <p:attrName>style.visibility</p:attrName>
                                        </p:attrNameLst>
                                      </p:cBhvr>
                                      <p:to>
                                        <p:strVal val="visible"/>
                                      </p:to>
                                    </p:set>
                                    <p:animEffect transition="in" filter="fade">
                                      <p:cBhvr>
                                        <p:cTn id="206" dur="500"/>
                                        <p:tgtEl>
                                          <p:spTgt spid="156"/>
                                        </p:tgtEl>
                                      </p:cBhvr>
                                    </p:animEffect>
                                  </p:childTnLst>
                                </p:cTn>
                              </p:par>
                            </p:childTnLst>
                          </p:cTn>
                        </p:par>
                        <p:par>
                          <p:cTn id="207" fill="hold">
                            <p:stCondLst>
                              <p:cond delay="20750"/>
                            </p:stCondLst>
                            <p:childTnLst>
                              <p:par>
                                <p:cTn id="208" presetID="2" presetClass="entr" presetSubtype="4" fill="hold" nodeType="afterEffect">
                                  <p:stCondLst>
                                    <p:cond delay="0"/>
                                  </p:stCondLst>
                                  <p:childTnLst>
                                    <p:set>
                                      <p:cBhvr>
                                        <p:cTn id="209" dur="1" fill="hold">
                                          <p:stCondLst>
                                            <p:cond delay="0"/>
                                          </p:stCondLst>
                                        </p:cTn>
                                        <p:tgtEl>
                                          <p:spTgt spid="157">
                                            <p:txEl>
                                              <p:pRg st="0" end="0"/>
                                            </p:txEl>
                                          </p:spTgt>
                                        </p:tgtEl>
                                        <p:attrNameLst>
                                          <p:attrName>style.visibility</p:attrName>
                                        </p:attrNameLst>
                                      </p:cBhvr>
                                      <p:to>
                                        <p:strVal val="visible"/>
                                      </p:to>
                                    </p:set>
                                    <p:anim calcmode="lin" valueType="num">
                                      <p:cBhvr additive="base">
                                        <p:cTn id="210" dur="500"/>
                                        <p:tgtEl>
                                          <p:spTgt spid="157">
                                            <p:txEl>
                                              <p:pRg st="0" end="0"/>
                                            </p:txEl>
                                          </p:spTgt>
                                        </p:tgtEl>
                                        <p:attrNameLst>
                                          <p:attrName>ppt_y</p:attrName>
                                        </p:attrNameLst>
                                      </p:cBhvr>
                                      <p:tavLst>
                                        <p:tav tm="0">
                                          <p:val>
                                            <p:strVal val="#ppt_y+1"/>
                                          </p:val>
                                        </p:tav>
                                        <p:tav tm="100000">
                                          <p:val>
                                            <p:strVal val="#ppt_y"/>
                                          </p:val>
                                        </p:tav>
                                      </p:tavLst>
                                    </p:anim>
                                  </p:childTnLst>
                                </p:cTn>
                              </p:par>
                            </p:childTnLst>
                          </p:cTn>
                        </p:par>
                        <p:par>
                          <p:cTn id="211" fill="hold">
                            <p:stCondLst>
                              <p:cond delay="21250"/>
                            </p:stCondLst>
                            <p:childTnLst>
                              <p:par>
                                <p:cTn id="212" presetID="2" presetClass="entr" presetSubtype="4" fill="hold" nodeType="afterEffect">
                                  <p:stCondLst>
                                    <p:cond delay="0"/>
                                  </p:stCondLst>
                                  <p:childTnLst>
                                    <p:set>
                                      <p:cBhvr>
                                        <p:cTn id="213" dur="1" fill="hold">
                                          <p:stCondLst>
                                            <p:cond delay="0"/>
                                          </p:stCondLst>
                                        </p:cTn>
                                        <p:tgtEl>
                                          <p:spTgt spid="157">
                                            <p:txEl>
                                              <p:pRg st="1" end="1"/>
                                            </p:txEl>
                                          </p:spTgt>
                                        </p:tgtEl>
                                        <p:attrNameLst>
                                          <p:attrName>style.visibility</p:attrName>
                                        </p:attrNameLst>
                                      </p:cBhvr>
                                      <p:to>
                                        <p:strVal val="visible"/>
                                      </p:to>
                                    </p:set>
                                    <p:anim calcmode="lin" valueType="num">
                                      <p:cBhvr additive="base">
                                        <p:cTn id="214" dur="500"/>
                                        <p:tgtEl>
                                          <p:spTgt spid="157">
                                            <p:txEl>
                                              <p:pRg st="1" end="1"/>
                                            </p:txEl>
                                          </p:spTgt>
                                        </p:tgtEl>
                                        <p:attrNameLst>
                                          <p:attrName>ppt_y</p:attrName>
                                        </p:attrNameLst>
                                      </p:cBhvr>
                                      <p:tavLst>
                                        <p:tav tm="0">
                                          <p:val>
                                            <p:strVal val="#ppt_y+1"/>
                                          </p:val>
                                        </p:tav>
                                        <p:tav tm="100000">
                                          <p:val>
                                            <p:strVal val="#ppt_y"/>
                                          </p:val>
                                        </p:tav>
                                      </p:tavLst>
                                    </p:anim>
                                  </p:childTnLst>
                                </p:cTn>
                              </p:par>
                            </p:childTnLst>
                          </p:cTn>
                        </p:par>
                        <p:par>
                          <p:cTn id="215" fill="hold">
                            <p:stCondLst>
                              <p:cond delay="21750"/>
                            </p:stCondLst>
                            <p:childTnLst>
                              <p:par>
                                <p:cTn id="216" presetID="2" presetClass="entr" presetSubtype="4" fill="hold" nodeType="afterEffect">
                                  <p:stCondLst>
                                    <p:cond delay="0"/>
                                  </p:stCondLst>
                                  <p:childTnLst>
                                    <p:set>
                                      <p:cBhvr>
                                        <p:cTn id="217" dur="1" fill="hold">
                                          <p:stCondLst>
                                            <p:cond delay="0"/>
                                          </p:stCondLst>
                                        </p:cTn>
                                        <p:tgtEl>
                                          <p:spTgt spid="157">
                                            <p:txEl>
                                              <p:pRg st="2" end="2"/>
                                            </p:txEl>
                                          </p:spTgt>
                                        </p:tgtEl>
                                        <p:attrNameLst>
                                          <p:attrName>style.visibility</p:attrName>
                                        </p:attrNameLst>
                                      </p:cBhvr>
                                      <p:to>
                                        <p:strVal val="visible"/>
                                      </p:to>
                                    </p:set>
                                    <p:anim calcmode="lin" valueType="num">
                                      <p:cBhvr additive="base">
                                        <p:cTn id="218" dur="500"/>
                                        <p:tgtEl>
                                          <p:spTgt spid="157">
                                            <p:txEl>
                                              <p:pRg st="2" end="2"/>
                                            </p:txEl>
                                          </p:spTgt>
                                        </p:tgtEl>
                                        <p:attrNameLst>
                                          <p:attrName>ppt_y</p:attrName>
                                        </p:attrNameLst>
                                      </p:cBhvr>
                                      <p:tavLst>
                                        <p:tav tm="0">
                                          <p:val>
                                            <p:strVal val="#ppt_y+1"/>
                                          </p:val>
                                        </p:tav>
                                        <p:tav tm="100000">
                                          <p:val>
                                            <p:strVal val="#ppt_y"/>
                                          </p:val>
                                        </p:tav>
                                      </p:tavLst>
                                    </p:anim>
                                  </p:childTnLst>
                                </p:cTn>
                              </p:par>
                            </p:childTnLst>
                          </p:cTn>
                        </p:par>
                        <p:par>
                          <p:cTn id="219" fill="hold">
                            <p:stCondLst>
                              <p:cond delay="22250"/>
                            </p:stCondLst>
                            <p:childTnLst>
                              <p:par>
                                <p:cTn id="220" presetID="2" presetClass="entr" presetSubtype="4" fill="hold" nodeType="afterEffect">
                                  <p:stCondLst>
                                    <p:cond delay="0"/>
                                  </p:stCondLst>
                                  <p:childTnLst>
                                    <p:set>
                                      <p:cBhvr>
                                        <p:cTn id="221" dur="1" fill="hold">
                                          <p:stCondLst>
                                            <p:cond delay="0"/>
                                          </p:stCondLst>
                                        </p:cTn>
                                        <p:tgtEl>
                                          <p:spTgt spid="157">
                                            <p:txEl>
                                              <p:pRg st="3" end="3"/>
                                            </p:txEl>
                                          </p:spTgt>
                                        </p:tgtEl>
                                        <p:attrNameLst>
                                          <p:attrName>style.visibility</p:attrName>
                                        </p:attrNameLst>
                                      </p:cBhvr>
                                      <p:to>
                                        <p:strVal val="visible"/>
                                      </p:to>
                                    </p:set>
                                    <p:anim calcmode="lin" valueType="num">
                                      <p:cBhvr additive="base">
                                        <p:cTn id="222" dur="500"/>
                                        <p:tgtEl>
                                          <p:spTgt spid="157">
                                            <p:txEl>
                                              <p:pRg st="3" end="3"/>
                                            </p:txEl>
                                          </p:spTgt>
                                        </p:tgtEl>
                                        <p:attrNameLst>
                                          <p:attrName>ppt_y</p:attrName>
                                        </p:attrNameLst>
                                      </p:cBhvr>
                                      <p:tavLst>
                                        <p:tav tm="0">
                                          <p:val>
                                            <p:strVal val="#ppt_y+1"/>
                                          </p:val>
                                        </p:tav>
                                        <p:tav tm="100000">
                                          <p:val>
                                            <p:strVal val="#ppt_y"/>
                                          </p:val>
                                        </p:tav>
                                      </p:tavLst>
                                    </p:anim>
                                  </p:childTnLst>
                                </p:cTn>
                              </p:par>
                            </p:childTnLst>
                          </p:cTn>
                        </p:par>
                        <p:par>
                          <p:cTn id="223" fill="hold">
                            <p:stCondLst>
                              <p:cond delay="22750"/>
                            </p:stCondLst>
                            <p:childTnLst>
                              <p:par>
                                <p:cTn id="224" presetID="2" presetClass="entr" presetSubtype="4" fill="hold" nodeType="afterEffect">
                                  <p:stCondLst>
                                    <p:cond delay="0"/>
                                  </p:stCondLst>
                                  <p:childTnLst>
                                    <p:set>
                                      <p:cBhvr>
                                        <p:cTn id="225" dur="1" fill="hold">
                                          <p:stCondLst>
                                            <p:cond delay="0"/>
                                          </p:stCondLst>
                                        </p:cTn>
                                        <p:tgtEl>
                                          <p:spTgt spid="157">
                                            <p:txEl>
                                              <p:pRg st="4" end="4"/>
                                            </p:txEl>
                                          </p:spTgt>
                                        </p:tgtEl>
                                        <p:attrNameLst>
                                          <p:attrName>style.visibility</p:attrName>
                                        </p:attrNameLst>
                                      </p:cBhvr>
                                      <p:to>
                                        <p:strVal val="visible"/>
                                      </p:to>
                                    </p:set>
                                    <p:anim calcmode="lin" valueType="num">
                                      <p:cBhvr additive="base">
                                        <p:cTn id="226" dur="500"/>
                                        <p:tgtEl>
                                          <p:spTgt spid="157">
                                            <p:txEl>
                                              <p:pRg st="4" end="4"/>
                                            </p:txEl>
                                          </p:spTgt>
                                        </p:tgtEl>
                                        <p:attrNameLst>
                                          <p:attrName>ppt_y</p:attrName>
                                        </p:attrNameLst>
                                      </p:cBhvr>
                                      <p:tavLst>
                                        <p:tav tm="0">
                                          <p:val>
                                            <p:strVal val="#ppt_y+1"/>
                                          </p:val>
                                        </p:tav>
                                        <p:tav tm="100000">
                                          <p:val>
                                            <p:strVal val="#ppt_y"/>
                                          </p:val>
                                        </p:tav>
                                      </p:tavLst>
                                    </p:anim>
                                  </p:childTnLst>
                                </p:cTn>
                              </p:par>
                            </p:childTnLst>
                          </p:cTn>
                        </p:par>
                        <p:par>
                          <p:cTn id="227" fill="hold">
                            <p:stCondLst>
                              <p:cond delay="23250"/>
                            </p:stCondLst>
                            <p:childTnLst>
                              <p:par>
                                <p:cTn id="228" presetID="2" presetClass="entr" presetSubtype="4" fill="hold" nodeType="afterEffect">
                                  <p:stCondLst>
                                    <p:cond delay="0"/>
                                  </p:stCondLst>
                                  <p:childTnLst>
                                    <p:set>
                                      <p:cBhvr>
                                        <p:cTn id="229" dur="1" fill="hold">
                                          <p:stCondLst>
                                            <p:cond delay="0"/>
                                          </p:stCondLst>
                                        </p:cTn>
                                        <p:tgtEl>
                                          <p:spTgt spid="157">
                                            <p:txEl>
                                              <p:pRg st="5" end="5"/>
                                            </p:txEl>
                                          </p:spTgt>
                                        </p:tgtEl>
                                        <p:attrNameLst>
                                          <p:attrName>style.visibility</p:attrName>
                                        </p:attrNameLst>
                                      </p:cBhvr>
                                      <p:to>
                                        <p:strVal val="visible"/>
                                      </p:to>
                                    </p:set>
                                    <p:anim calcmode="lin" valueType="num">
                                      <p:cBhvr additive="base">
                                        <p:cTn id="230" dur="500"/>
                                        <p:tgtEl>
                                          <p:spTgt spid="157">
                                            <p:txEl>
                                              <p:pRg st="5" end="5"/>
                                            </p:txEl>
                                          </p:spTgt>
                                        </p:tgtEl>
                                        <p:attrNameLst>
                                          <p:attrName>ppt_y</p:attrName>
                                        </p:attrNameLst>
                                      </p:cBhvr>
                                      <p:tavLst>
                                        <p:tav tm="0">
                                          <p:val>
                                            <p:strVal val="#ppt_y+1"/>
                                          </p:val>
                                        </p:tav>
                                        <p:tav tm="100000">
                                          <p:val>
                                            <p:strVal val="#ppt_y"/>
                                          </p:val>
                                        </p:tav>
                                      </p:tavLst>
                                    </p:anim>
                                  </p:childTnLst>
                                </p:cTn>
                              </p:par>
                            </p:childTnLst>
                          </p:cTn>
                        </p:par>
                        <p:par>
                          <p:cTn id="231" fill="hold">
                            <p:stCondLst>
                              <p:cond delay="23750"/>
                            </p:stCondLst>
                            <p:childTnLst>
                              <p:par>
                                <p:cTn id="232" presetID="2" presetClass="entr" presetSubtype="4" fill="hold" nodeType="afterEffect">
                                  <p:stCondLst>
                                    <p:cond delay="0"/>
                                  </p:stCondLst>
                                  <p:childTnLst>
                                    <p:set>
                                      <p:cBhvr>
                                        <p:cTn id="233" dur="1" fill="hold">
                                          <p:stCondLst>
                                            <p:cond delay="0"/>
                                          </p:stCondLst>
                                        </p:cTn>
                                        <p:tgtEl>
                                          <p:spTgt spid="157">
                                            <p:txEl>
                                              <p:pRg st="6" end="6"/>
                                            </p:txEl>
                                          </p:spTgt>
                                        </p:tgtEl>
                                        <p:attrNameLst>
                                          <p:attrName>style.visibility</p:attrName>
                                        </p:attrNameLst>
                                      </p:cBhvr>
                                      <p:to>
                                        <p:strVal val="visible"/>
                                      </p:to>
                                    </p:set>
                                    <p:anim calcmode="lin" valueType="num">
                                      <p:cBhvr additive="base">
                                        <p:cTn id="234" dur="500"/>
                                        <p:tgtEl>
                                          <p:spTgt spid="157">
                                            <p:txEl>
                                              <p:pRg st="6" end="6"/>
                                            </p:txEl>
                                          </p:spTgt>
                                        </p:tgtEl>
                                        <p:attrNameLst>
                                          <p:attrName>ppt_y</p:attrName>
                                        </p:attrNameLst>
                                      </p:cBhvr>
                                      <p:tavLst>
                                        <p:tav tm="0">
                                          <p:val>
                                            <p:strVal val="#ppt_y+1"/>
                                          </p:val>
                                        </p:tav>
                                        <p:tav tm="100000">
                                          <p:val>
                                            <p:strVal val="#ppt_y"/>
                                          </p:val>
                                        </p:tav>
                                      </p:tavLst>
                                    </p:anim>
                                  </p:childTnLst>
                                </p:cTn>
                              </p:par>
                            </p:childTnLst>
                          </p:cTn>
                        </p:par>
                        <p:par>
                          <p:cTn id="235" fill="hold">
                            <p:stCondLst>
                              <p:cond delay="24250"/>
                            </p:stCondLst>
                            <p:childTnLst>
                              <p:par>
                                <p:cTn id="236" presetID="2" presetClass="entr" presetSubtype="4" fill="hold" nodeType="afterEffect">
                                  <p:stCondLst>
                                    <p:cond delay="0"/>
                                  </p:stCondLst>
                                  <p:childTnLst>
                                    <p:set>
                                      <p:cBhvr>
                                        <p:cTn id="237" dur="1" fill="hold">
                                          <p:stCondLst>
                                            <p:cond delay="0"/>
                                          </p:stCondLst>
                                        </p:cTn>
                                        <p:tgtEl>
                                          <p:spTgt spid="157">
                                            <p:txEl>
                                              <p:pRg st="7" end="7"/>
                                            </p:txEl>
                                          </p:spTgt>
                                        </p:tgtEl>
                                        <p:attrNameLst>
                                          <p:attrName>style.visibility</p:attrName>
                                        </p:attrNameLst>
                                      </p:cBhvr>
                                      <p:to>
                                        <p:strVal val="visible"/>
                                      </p:to>
                                    </p:set>
                                    <p:anim calcmode="lin" valueType="num">
                                      <p:cBhvr additive="base">
                                        <p:cTn id="238" dur="500"/>
                                        <p:tgtEl>
                                          <p:spTgt spid="157">
                                            <p:txEl>
                                              <p:pRg st="7" end="7"/>
                                            </p:txEl>
                                          </p:spTgt>
                                        </p:tgtEl>
                                        <p:attrNameLst>
                                          <p:attrName>ppt_y</p:attrName>
                                        </p:attrNameLst>
                                      </p:cBhvr>
                                      <p:tavLst>
                                        <p:tav tm="0">
                                          <p:val>
                                            <p:strVal val="#ppt_y+1"/>
                                          </p:val>
                                        </p:tav>
                                        <p:tav tm="100000">
                                          <p:val>
                                            <p:strVal val="#ppt_y"/>
                                          </p:val>
                                        </p:tav>
                                      </p:tavLst>
                                    </p:anim>
                                  </p:childTnLst>
                                </p:cTn>
                              </p:par>
                            </p:childTnLst>
                          </p:cTn>
                        </p:par>
                        <p:par>
                          <p:cTn id="239" fill="hold">
                            <p:stCondLst>
                              <p:cond delay="24750"/>
                            </p:stCondLst>
                            <p:childTnLst>
                              <p:par>
                                <p:cTn id="240" presetID="2" presetClass="entr" presetSubtype="4" fill="hold" nodeType="afterEffect">
                                  <p:stCondLst>
                                    <p:cond delay="0"/>
                                  </p:stCondLst>
                                  <p:childTnLst>
                                    <p:set>
                                      <p:cBhvr>
                                        <p:cTn id="241" dur="1" fill="hold">
                                          <p:stCondLst>
                                            <p:cond delay="0"/>
                                          </p:stCondLst>
                                        </p:cTn>
                                        <p:tgtEl>
                                          <p:spTgt spid="157">
                                            <p:txEl>
                                              <p:pRg st="8" end="8"/>
                                            </p:txEl>
                                          </p:spTgt>
                                        </p:tgtEl>
                                        <p:attrNameLst>
                                          <p:attrName>style.visibility</p:attrName>
                                        </p:attrNameLst>
                                      </p:cBhvr>
                                      <p:to>
                                        <p:strVal val="visible"/>
                                      </p:to>
                                    </p:set>
                                    <p:anim calcmode="lin" valueType="num">
                                      <p:cBhvr additive="base">
                                        <p:cTn id="242" dur="500"/>
                                        <p:tgtEl>
                                          <p:spTgt spid="157">
                                            <p:txEl>
                                              <p:pRg st="8" end="8"/>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5250"/>
                            </p:stCondLst>
                            <p:childTnLst>
                              <p:par>
                                <p:cTn id="244" presetID="10" presetClass="entr" presetSubtype="0" fill="hold" nodeType="afterEffect">
                                  <p:stCondLst>
                                    <p:cond delay="0"/>
                                  </p:stCondLst>
                                  <p:childTnLst>
                                    <p:set>
                                      <p:cBhvr>
                                        <p:cTn id="245" dur="1" fill="hold">
                                          <p:stCondLst>
                                            <p:cond delay="0"/>
                                          </p:stCondLst>
                                        </p:cTn>
                                        <p:tgtEl>
                                          <p:spTgt spid="155">
                                            <p:txEl>
                                              <p:pRg st="0" end="0"/>
                                            </p:txEl>
                                          </p:spTgt>
                                        </p:tgtEl>
                                        <p:attrNameLst>
                                          <p:attrName>style.visibility</p:attrName>
                                        </p:attrNameLst>
                                      </p:cBhvr>
                                      <p:to>
                                        <p:strVal val="visible"/>
                                      </p:to>
                                    </p:set>
                                    <p:animEffect transition="in" filter="fade">
                                      <p:cBhvr>
                                        <p:cTn id="246" dur="500"/>
                                        <p:tgtEl>
                                          <p:spTgt spid="155">
                                            <p:txEl>
                                              <p:pRg st="0" end="0"/>
                                            </p:txEl>
                                          </p:spTgt>
                                        </p:tgtEl>
                                      </p:cBhvr>
                                    </p:animEffect>
                                  </p:childTnLst>
                                </p:cTn>
                              </p:par>
                            </p:childTnLst>
                          </p:cTn>
                        </p:par>
                        <p:par>
                          <p:cTn id="247" fill="hold">
                            <p:stCondLst>
                              <p:cond delay="25750"/>
                            </p:stCondLst>
                            <p:childTnLst>
                              <p:par>
                                <p:cTn id="248" presetID="10" presetClass="entr" presetSubtype="0" fill="hold" nodeType="afterEffect">
                                  <p:stCondLst>
                                    <p:cond delay="0"/>
                                  </p:stCondLst>
                                  <p:childTnLst>
                                    <p:set>
                                      <p:cBhvr>
                                        <p:cTn id="249" dur="1" fill="hold">
                                          <p:stCondLst>
                                            <p:cond delay="0"/>
                                          </p:stCondLst>
                                        </p:cTn>
                                        <p:tgtEl>
                                          <p:spTgt spid="155">
                                            <p:txEl>
                                              <p:pRg st="1" end="1"/>
                                            </p:txEl>
                                          </p:spTgt>
                                        </p:tgtEl>
                                        <p:attrNameLst>
                                          <p:attrName>style.visibility</p:attrName>
                                        </p:attrNameLst>
                                      </p:cBhvr>
                                      <p:to>
                                        <p:strVal val="visible"/>
                                      </p:to>
                                    </p:set>
                                    <p:animEffect transition="in" filter="fade">
                                      <p:cBhvr>
                                        <p:cTn id="250" dur="500"/>
                                        <p:tgtEl>
                                          <p:spTgt spid="155">
                                            <p:txEl>
                                              <p:pRg st="1" end="1"/>
                                            </p:txEl>
                                          </p:spTgt>
                                        </p:tgtEl>
                                      </p:cBhvr>
                                    </p:animEffect>
                                  </p:childTnLst>
                                </p:cTn>
                              </p:par>
                            </p:childTnLst>
                          </p:cTn>
                        </p:par>
                        <p:par>
                          <p:cTn id="251" fill="hold">
                            <p:stCondLst>
                              <p:cond delay="26250"/>
                            </p:stCondLst>
                            <p:childTnLst>
                              <p:par>
                                <p:cTn id="252" presetID="10" presetClass="entr" presetSubtype="0" fill="hold" nodeType="afterEffect">
                                  <p:stCondLst>
                                    <p:cond delay="0"/>
                                  </p:stCondLst>
                                  <p:childTnLst>
                                    <p:set>
                                      <p:cBhvr>
                                        <p:cTn id="253" dur="1" fill="hold">
                                          <p:stCondLst>
                                            <p:cond delay="0"/>
                                          </p:stCondLst>
                                        </p:cTn>
                                        <p:tgtEl>
                                          <p:spTgt spid="155">
                                            <p:txEl>
                                              <p:pRg st="2" end="2"/>
                                            </p:txEl>
                                          </p:spTgt>
                                        </p:tgtEl>
                                        <p:attrNameLst>
                                          <p:attrName>style.visibility</p:attrName>
                                        </p:attrNameLst>
                                      </p:cBhvr>
                                      <p:to>
                                        <p:strVal val="visible"/>
                                      </p:to>
                                    </p:set>
                                    <p:animEffect transition="in" filter="fade">
                                      <p:cBhvr>
                                        <p:cTn id="254" dur="500"/>
                                        <p:tgtEl>
                                          <p:spTgt spid="155">
                                            <p:txEl>
                                              <p:pRg st="2" end="2"/>
                                            </p:txEl>
                                          </p:spTgt>
                                        </p:tgtEl>
                                      </p:cBhvr>
                                    </p:animEffect>
                                  </p:childTnLst>
                                </p:cTn>
                              </p:par>
                            </p:childTnLst>
                          </p:cTn>
                        </p:par>
                        <p:par>
                          <p:cTn id="255" fill="hold">
                            <p:stCondLst>
                              <p:cond delay="26750"/>
                            </p:stCondLst>
                            <p:childTnLst>
                              <p:par>
                                <p:cTn id="256" presetID="10" presetClass="entr" presetSubtype="0" fill="hold" nodeType="afterEffect">
                                  <p:stCondLst>
                                    <p:cond delay="0"/>
                                  </p:stCondLst>
                                  <p:childTnLst>
                                    <p:set>
                                      <p:cBhvr>
                                        <p:cTn id="257" dur="1" fill="hold">
                                          <p:stCondLst>
                                            <p:cond delay="0"/>
                                          </p:stCondLst>
                                        </p:cTn>
                                        <p:tgtEl>
                                          <p:spTgt spid="155">
                                            <p:txEl>
                                              <p:pRg st="3" end="3"/>
                                            </p:txEl>
                                          </p:spTgt>
                                        </p:tgtEl>
                                        <p:attrNameLst>
                                          <p:attrName>style.visibility</p:attrName>
                                        </p:attrNameLst>
                                      </p:cBhvr>
                                      <p:to>
                                        <p:strVal val="visible"/>
                                      </p:to>
                                    </p:set>
                                    <p:animEffect transition="in" filter="fade">
                                      <p:cBhvr>
                                        <p:cTn id="258" dur="500"/>
                                        <p:tgtEl>
                                          <p:spTgt spid="155">
                                            <p:txEl>
                                              <p:pRg st="3" end="3"/>
                                            </p:txEl>
                                          </p:spTgt>
                                        </p:tgtEl>
                                      </p:cBhvr>
                                    </p:animEffect>
                                  </p:childTnLst>
                                </p:cTn>
                              </p:par>
                            </p:childTnLst>
                          </p:cTn>
                        </p:par>
                        <p:par>
                          <p:cTn id="259" fill="hold">
                            <p:stCondLst>
                              <p:cond delay="27250"/>
                            </p:stCondLst>
                            <p:childTnLst>
                              <p:par>
                                <p:cTn id="260" presetID="10" presetClass="entr" presetSubtype="0" fill="hold" nodeType="afterEffect">
                                  <p:stCondLst>
                                    <p:cond delay="0"/>
                                  </p:stCondLst>
                                  <p:childTnLst>
                                    <p:set>
                                      <p:cBhvr>
                                        <p:cTn id="261" dur="1" fill="hold">
                                          <p:stCondLst>
                                            <p:cond delay="0"/>
                                          </p:stCondLst>
                                        </p:cTn>
                                        <p:tgtEl>
                                          <p:spTgt spid="155">
                                            <p:txEl>
                                              <p:pRg st="4" end="4"/>
                                            </p:txEl>
                                          </p:spTgt>
                                        </p:tgtEl>
                                        <p:attrNameLst>
                                          <p:attrName>style.visibility</p:attrName>
                                        </p:attrNameLst>
                                      </p:cBhvr>
                                      <p:to>
                                        <p:strVal val="visible"/>
                                      </p:to>
                                    </p:set>
                                    <p:animEffect transition="in" filter="fade">
                                      <p:cBhvr>
                                        <p:cTn id="262" dur="500"/>
                                        <p:tgtEl>
                                          <p:spTgt spid="155">
                                            <p:txEl>
                                              <p:pRg st="4" end="4"/>
                                            </p:txEl>
                                          </p:spTgt>
                                        </p:tgtEl>
                                      </p:cBhvr>
                                    </p:animEffect>
                                  </p:childTnLst>
                                </p:cTn>
                              </p:par>
                            </p:childTnLst>
                          </p:cTn>
                        </p:par>
                        <p:par>
                          <p:cTn id="263" fill="hold">
                            <p:stCondLst>
                              <p:cond delay="27750"/>
                            </p:stCondLst>
                            <p:childTnLst>
                              <p:par>
                                <p:cTn id="264" presetID="10" presetClass="entr" presetSubtype="0" fill="hold" nodeType="afterEffect">
                                  <p:stCondLst>
                                    <p:cond delay="0"/>
                                  </p:stCondLst>
                                  <p:childTnLst>
                                    <p:set>
                                      <p:cBhvr>
                                        <p:cTn id="265" dur="1" fill="hold">
                                          <p:stCondLst>
                                            <p:cond delay="0"/>
                                          </p:stCondLst>
                                        </p:cTn>
                                        <p:tgtEl>
                                          <p:spTgt spid="155">
                                            <p:txEl>
                                              <p:pRg st="5" end="5"/>
                                            </p:txEl>
                                          </p:spTgt>
                                        </p:tgtEl>
                                        <p:attrNameLst>
                                          <p:attrName>style.visibility</p:attrName>
                                        </p:attrNameLst>
                                      </p:cBhvr>
                                      <p:to>
                                        <p:strVal val="visible"/>
                                      </p:to>
                                    </p:set>
                                    <p:animEffect transition="in" filter="fade">
                                      <p:cBhvr>
                                        <p:cTn id="266" dur="500"/>
                                        <p:tgtEl>
                                          <p:spTgt spid="155">
                                            <p:txEl>
                                              <p:pRg st="5" end="5"/>
                                            </p:txEl>
                                          </p:spTgt>
                                        </p:tgtEl>
                                      </p:cBhvr>
                                    </p:animEffect>
                                  </p:childTnLst>
                                </p:cTn>
                              </p:par>
                            </p:childTnLst>
                          </p:cTn>
                        </p:par>
                        <p:par>
                          <p:cTn id="267" fill="hold">
                            <p:stCondLst>
                              <p:cond delay="28250"/>
                            </p:stCondLst>
                            <p:childTnLst>
                              <p:par>
                                <p:cTn id="268" presetID="10" presetClass="entr" presetSubtype="0" fill="hold" nodeType="afterEffect">
                                  <p:stCondLst>
                                    <p:cond delay="0"/>
                                  </p:stCondLst>
                                  <p:childTnLst>
                                    <p:set>
                                      <p:cBhvr>
                                        <p:cTn id="269" dur="1" fill="hold">
                                          <p:stCondLst>
                                            <p:cond delay="0"/>
                                          </p:stCondLst>
                                        </p:cTn>
                                        <p:tgtEl>
                                          <p:spTgt spid="155">
                                            <p:txEl>
                                              <p:pRg st="6" end="6"/>
                                            </p:txEl>
                                          </p:spTgt>
                                        </p:tgtEl>
                                        <p:attrNameLst>
                                          <p:attrName>style.visibility</p:attrName>
                                        </p:attrNameLst>
                                      </p:cBhvr>
                                      <p:to>
                                        <p:strVal val="visible"/>
                                      </p:to>
                                    </p:set>
                                    <p:animEffect transition="in" filter="fade">
                                      <p:cBhvr>
                                        <p:cTn id="270" dur="500"/>
                                        <p:tgtEl>
                                          <p:spTgt spid="155">
                                            <p:txEl>
                                              <p:pRg st="6" end="6"/>
                                            </p:txEl>
                                          </p:spTgt>
                                        </p:tgtEl>
                                      </p:cBhvr>
                                    </p:animEffect>
                                  </p:childTnLst>
                                </p:cTn>
                              </p:par>
                            </p:childTnLst>
                          </p:cTn>
                        </p:par>
                        <p:par>
                          <p:cTn id="271" fill="hold">
                            <p:stCondLst>
                              <p:cond delay="28750"/>
                            </p:stCondLst>
                            <p:childTnLst>
                              <p:par>
                                <p:cTn id="272" presetID="10" presetClass="entr" presetSubtype="0" fill="hold" nodeType="afterEffect">
                                  <p:stCondLst>
                                    <p:cond delay="0"/>
                                  </p:stCondLst>
                                  <p:childTnLst>
                                    <p:set>
                                      <p:cBhvr>
                                        <p:cTn id="273" dur="1" fill="hold">
                                          <p:stCondLst>
                                            <p:cond delay="0"/>
                                          </p:stCondLst>
                                        </p:cTn>
                                        <p:tgtEl>
                                          <p:spTgt spid="155">
                                            <p:txEl>
                                              <p:pRg st="7" end="7"/>
                                            </p:txEl>
                                          </p:spTgt>
                                        </p:tgtEl>
                                        <p:attrNameLst>
                                          <p:attrName>style.visibility</p:attrName>
                                        </p:attrNameLst>
                                      </p:cBhvr>
                                      <p:to>
                                        <p:strVal val="visible"/>
                                      </p:to>
                                    </p:set>
                                    <p:animEffect transition="in" filter="fade">
                                      <p:cBhvr>
                                        <p:cTn id="274" dur="500"/>
                                        <p:tgtEl>
                                          <p:spTgt spid="155">
                                            <p:txEl>
                                              <p:pRg st="7" end="7"/>
                                            </p:txEl>
                                          </p:spTgt>
                                        </p:tgtEl>
                                      </p:cBhvr>
                                    </p:animEffect>
                                  </p:childTnLst>
                                </p:cTn>
                              </p:par>
                            </p:childTnLst>
                          </p:cTn>
                        </p:par>
                        <p:par>
                          <p:cTn id="275" fill="hold">
                            <p:stCondLst>
                              <p:cond delay="29250"/>
                            </p:stCondLst>
                            <p:childTnLst>
                              <p:par>
                                <p:cTn id="276" presetID="10" presetClass="entr" presetSubtype="0" fill="hold" nodeType="afterEffect">
                                  <p:stCondLst>
                                    <p:cond delay="0"/>
                                  </p:stCondLst>
                                  <p:childTnLst>
                                    <p:set>
                                      <p:cBhvr>
                                        <p:cTn id="277" dur="1" fill="hold">
                                          <p:stCondLst>
                                            <p:cond delay="0"/>
                                          </p:stCondLst>
                                        </p:cTn>
                                        <p:tgtEl>
                                          <p:spTgt spid="155">
                                            <p:txEl>
                                              <p:pRg st="8" end="8"/>
                                            </p:txEl>
                                          </p:spTgt>
                                        </p:tgtEl>
                                        <p:attrNameLst>
                                          <p:attrName>style.visibility</p:attrName>
                                        </p:attrNameLst>
                                      </p:cBhvr>
                                      <p:to>
                                        <p:strVal val="visible"/>
                                      </p:to>
                                    </p:set>
                                    <p:animEffect transition="in" filter="fade">
                                      <p:cBhvr>
                                        <p:cTn id="278" dur="500"/>
                                        <p:tgtEl>
                                          <p:spTgt spid="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screen Image &amp; 2 Headings, Texts">
  <p:cSld name="Fullscreen Image &amp; 2 Headings, Texts">
    <p:spTree>
      <p:nvGrpSpPr>
        <p:cNvPr id="1" name="Shape 162"/>
        <p:cNvGrpSpPr/>
        <p:nvPr/>
      </p:nvGrpSpPr>
      <p:grpSpPr>
        <a:xfrm>
          <a:off x="0" y="0"/>
          <a:ext cx="0" cy="0"/>
          <a:chOff x="0" y="0"/>
          <a:chExt cx="0" cy="0"/>
        </a:xfrm>
      </p:grpSpPr>
      <p:sp>
        <p:nvSpPr>
          <p:cNvPr id="163" name="Google Shape;163;p15"/>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64" name="Google Shape;164;p15"/>
          <p:cNvSpPr txBox="1">
            <a:spLocks noGrp="1"/>
          </p:cNvSpPr>
          <p:nvPr>
            <p:ph type="body" idx="1"/>
          </p:nvPr>
        </p:nvSpPr>
        <p:spPr>
          <a:xfrm>
            <a:off x="0" y="5543550"/>
            <a:ext cx="18288001" cy="4741863"/>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5" name="Google Shape;165;p15"/>
          <p:cNvSpPr txBox="1">
            <a:spLocks noGrp="1"/>
          </p:cNvSpPr>
          <p:nvPr>
            <p:ph type="body" idx="3"/>
          </p:nvPr>
        </p:nvSpPr>
        <p:spPr>
          <a:xfrm>
            <a:off x="648000" y="6191550"/>
            <a:ext cx="7995938" cy="332898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5400"/>
              <a:buFont typeface="Ubuntu Medium"/>
              <a:buNone/>
              <a:defRPr sz="5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6" name="Google Shape;166;p15"/>
          <p:cNvSpPr txBox="1">
            <a:spLocks noGrp="1"/>
          </p:cNvSpPr>
          <p:nvPr>
            <p:ph type="body" idx="4"/>
          </p:nvPr>
        </p:nvSpPr>
        <p:spPr>
          <a:xfrm>
            <a:off x="1296000" y="4895550"/>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7" name="Google Shape;167;p15"/>
          <p:cNvSpPr txBox="1">
            <a:spLocks noGrp="1"/>
          </p:cNvSpPr>
          <p:nvPr>
            <p:ph type="body" idx="5"/>
          </p:nvPr>
        </p:nvSpPr>
        <p:spPr>
          <a:xfrm>
            <a:off x="648000" y="4247550"/>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8" name="Google Shape;168;p15"/>
          <p:cNvSpPr txBox="1">
            <a:spLocks noGrp="1"/>
          </p:cNvSpPr>
          <p:nvPr>
            <p:ph type="body" idx="6"/>
          </p:nvPr>
        </p:nvSpPr>
        <p:spPr>
          <a:xfrm>
            <a:off x="0" y="3599550"/>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69" name="Google Shape;169;p15"/>
          <p:cNvSpPr txBox="1">
            <a:spLocks noGrp="1"/>
          </p:cNvSpPr>
          <p:nvPr>
            <p:ph type="body" idx="7"/>
          </p:nvPr>
        </p:nvSpPr>
        <p:spPr>
          <a:xfrm>
            <a:off x="0" y="4895550"/>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70" name="Google Shape;170;p15"/>
          <p:cNvSpPr txBox="1">
            <a:spLocks noGrp="1"/>
          </p:cNvSpPr>
          <p:nvPr>
            <p:ph type="body" idx="8"/>
          </p:nvPr>
        </p:nvSpPr>
        <p:spPr>
          <a:xfrm>
            <a:off x="9144000" y="6751563"/>
            <a:ext cx="7972425" cy="104018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lt1"/>
              </a:buClr>
              <a:buSzPts val="2000"/>
              <a:buFont typeface="Noto Sans Symbols"/>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71" name="Google Shape;171;p15"/>
          <p:cNvSpPr txBox="1">
            <a:spLocks noGrp="1"/>
          </p:cNvSpPr>
          <p:nvPr>
            <p:ph type="body" idx="9"/>
          </p:nvPr>
        </p:nvSpPr>
        <p:spPr>
          <a:xfrm>
            <a:off x="9144000" y="6191550"/>
            <a:ext cx="7972426" cy="614417"/>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72" name="Google Shape;172;p15"/>
          <p:cNvSpPr txBox="1">
            <a:spLocks noGrp="1"/>
          </p:cNvSpPr>
          <p:nvPr>
            <p:ph type="body" idx="13"/>
          </p:nvPr>
        </p:nvSpPr>
        <p:spPr>
          <a:xfrm>
            <a:off x="9144000" y="8480350"/>
            <a:ext cx="7972425" cy="104018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lt1"/>
              </a:buClr>
              <a:buSzPts val="2000"/>
              <a:buFont typeface="Noto Sans Symbols"/>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73" name="Google Shape;173;p15"/>
          <p:cNvSpPr txBox="1">
            <a:spLocks noGrp="1"/>
          </p:cNvSpPr>
          <p:nvPr>
            <p:ph type="body" idx="14"/>
          </p:nvPr>
        </p:nvSpPr>
        <p:spPr>
          <a:xfrm>
            <a:off x="9144000" y="7920337"/>
            <a:ext cx="7972426" cy="614417"/>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500"/>
                                        <p:tgtEl>
                                          <p:spTgt spid="164"/>
                                        </p:tgtEl>
                                      </p:cBhvr>
                                    </p:animEffect>
                                  </p:childTnLst>
                                </p:cTn>
                              </p:par>
                              <p:par>
                                <p:cTn id="12" presetID="2" presetClass="entr" presetSubtype="2" fill="hold" nodeType="withEffect">
                                  <p:stCondLst>
                                    <p:cond delay="250"/>
                                  </p:stCondLst>
                                  <p:childTnLst>
                                    <p:set>
                                      <p:cBhvr>
                                        <p:cTn id="13" dur="1" fill="hold">
                                          <p:stCondLst>
                                            <p:cond delay="0"/>
                                          </p:stCondLst>
                                        </p:cTn>
                                        <p:tgtEl>
                                          <p:spTgt spid="166"/>
                                        </p:tgtEl>
                                        <p:attrNameLst>
                                          <p:attrName>style.visibility</p:attrName>
                                        </p:attrNameLst>
                                      </p:cBhvr>
                                      <p:to>
                                        <p:strVal val="visible"/>
                                      </p:to>
                                    </p:set>
                                    <p:anim calcmode="lin" valueType="num">
                                      <p:cBhvr additive="base">
                                        <p:cTn id="14" dur="750"/>
                                        <p:tgtEl>
                                          <p:spTgt spid="166"/>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250"/>
                                  </p:stCondLst>
                                  <p:childTnLst>
                                    <p:set>
                                      <p:cBhvr>
                                        <p:cTn id="16" dur="1" fill="hold">
                                          <p:stCondLst>
                                            <p:cond delay="0"/>
                                          </p:stCondLst>
                                        </p:cTn>
                                        <p:tgtEl>
                                          <p:spTgt spid="167"/>
                                        </p:tgtEl>
                                        <p:attrNameLst>
                                          <p:attrName>style.visibility</p:attrName>
                                        </p:attrNameLst>
                                      </p:cBhvr>
                                      <p:to>
                                        <p:strVal val="visible"/>
                                      </p:to>
                                    </p:set>
                                    <p:anim calcmode="lin" valueType="num">
                                      <p:cBhvr additive="base">
                                        <p:cTn id="17" dur="750"/>
                                        <p:tgtEl>
                                          <p:spTgt spid="167"/>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250"/>
                                  </p:stCondLst>
                                  <p:childTnLst>
                                    <p:set>
                                      <p:cBhvr>
                                        <p:cTn id="19" dur="1" fill="hold">
                                          <p:stCondLst>
                                            <p:cond delay="0"/>
                                          </p:stCondLst>
                                        </p:cTn>
                                        <p:tgtEl>
                                          <p:spTgt spid="168"/>
                                        </p:tgtEl>
                                        <p:attrNameLst>
                                          <p:attrName>style.visibility</p:attrName>
                                        </p:attrNameLst>
                                      </p:cBhvr>
                                      <p:to>
                                        <p:strVal val="visible"/>
                                      </p:to>
                                    </p:set>
                                    <p:anim calcmode="lin" valueType="num">
                                      <p:cBhvr additive="base">
                                        <p:cTn id="20" dur="750"/>
                                        <p:tgtEl>
                                          <p:spTgt spid="168"/>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250"/>
                                  </p:stCondLst>
                                  <p:childTnLst>
                                    <p:set>
                                      <p:cBhvr>
                                        <p:cTn id="22" dur="1" fill="hold">
                                          <p:stCondLst>
                                            <p:cond delay="0"/>
                                          </p:stCondLst>
                                        </p:cTn>
                                        <p:tgtEl>
                                          <p:spTgt spid="169"/>
                                        </p:tgtEl>
                                        <p:attrNameLst>
                                          <p:attrName>style.visibility</p:attrName>
                                        </p:attrNameLst>
                                      </p:cBhvr>
                                      <p:to>
                                        <p:strVal val="visible"/>
                                      </p:to>
                                    </p:set>
                                    <p:anim calcmode="lin" valueType="num">
                                      <p:cBhvr additive="base">
                                        <p:cTn id="23" dur="750"/>
                                        <p:tgtEl>
                                          <p:spTgt spid="169"/>
                                        </p:tgtEl>
                                        <p:attrNameLst>
                                          <p:attrName>ppt_x</p:attrName>
                                        </p:attrNameLst>
                                      </p:cBhvr>
                                      <p:tavLst>
                                        <p:tav tm="0">
                                          <p:val>
                                            <p:strVal val="#ppt_x-1"/>
                                          </p:val>
                                        </p:tav>
                                        <p:tav tm="100000">
                                          <p:val>
                                            <p:strVal val="#ppt_x"/>
                                          </p:val>
                                        </p:tav>
                                      </p:tavLst>
                                    </p:anim>
                                  </p:childTnLst>
                                </p:cTn>
                              </p:par>
                              <p:par>
                                <p:cTn id="24" presetID="2" presetClass="entr" presetSubtype="4" fill="hold" nodeType="withEffect">
                                  <p:stCondLst>
                                    <p:cond delay="750"/>
                                  </p:stCondLst>
                                  <p:childTnLst>
                                    <p:set>
                                      <p:cBhvr>
                                        <p:cTn id="25" dur="1" fill="hold">
                                          <p:stCondLst>
                                            <p:cond delay="0"/>
                                          </p:stCondLst>
                                        </p:cTn>
                                        <p:tgtEl>
                                          <p:spTgt spid="165">
                                            <p:txEl>
                                              <p:pRg st="0" end="0"/>
                                            </p:txEl>
                                          </p:spTgt>
                                        </p:tgtEl>
                                        <p:attrNameLst>
                                          <p:attrName>style.visibility</p:attrName>
                                        </p:attrNameLst>
                                      </p:cBhvr>
                                      <p:to>
                                        <p:strVal val="visible"/>
                                      </p:to>
                                    </p:set>
                                    <p:anim calcmode="lin" valueType="num">
                                      <p:cBhvr additive="base">
                                        <p:cTn id="26" dur="750"/>
                                        <p:tgtEl>
                                          <p:spTgt spid="165">
                                            <p:txEl>
                                              <p:pRg st="0" end="0"/>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750"/>
                                  </p:stCondLst>
                                  <p:childTnLst>
                                    <p:set>
                                      <p:cBhvr>
                                        <p:cTn id="28" dur="1" fill="hold">
                                          <p:stCondLst>
                                            <p:cond delay="0"/>
                                          </p:stCondLst>
                                        </p:cTn>
                                        <p:tgtEl>
                                          <p:spTgt spid="165">
                                            <p:txEl>
                                              <p:pRg st="1" end="1"/>
                                            </p:txEl>
                                          </p:spTgt>
                                        </p:tgtEl>
                                        <p:attrNameLst>
                                          <p:attrName>style.visibility</p:attrName>
                                        </p:attrNameLst>
                                      </p:cBhvr>
                                      <p:to>
                                        <p:strVal val="visible"/>
                                      </p:to>
                                    </p:set>
                                    <p:anim calcmode="lin" valueType="num">
                                      <p:cBhvr additive="base">
                                        <p:cTn id="29" dur="750"/>
                                        <p:tgtEl>
                                          <p:spTgt spid="165">
                                            <p:txEl>
                                              <p:pRg st="1" end="1"/>
                                            </p:txEl>
                                          </p:spTgt>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750"/>
                                  </p:stCondLst>
                                  <p:childTnLst>
                                    <p:set>
                                      <p:cBhvr>
                                        <p:cTn id="31" dur="1" fill="hold">
                                          <p:stCondLst>
                                            <p:cond delay="0"/>
                                          </p:stCondLst>
                                        </p:cTn>
                                        <p:tgtEl>
                                          <p:spTgt spid="165">
                                            <p:txEl>
                                              <p:pRg st="2" end="2"/>
                                            </p:txEl>
                                          </p:spTgt>
                                        </p:tgtEl>
                                        <p:attrNameLst>
                                          <p:attrName>style.visibility</p:attrName>
                                        </p:attrNameLst>
                                      </p:cBhvr>
                                      <p:to>
                                        <p:strVal val="visible"/>
                                      </p:to>
                                    </p:set>
                                    <p:anim calcmode="lin" valueType="num">
                                      <p:cBhvr additive="base">
                                        <p:cTn id="32" dur="750"/>
                                        <p:tgtEl>
                                          <p:spTgt spid="165">
                                            <p:txEl>
                                              <p:pRg st="2" end="2"/>
                                            </p:txEl>
                                          </p:spTgt>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750"/>
                                  </p:stCondLst>
                                  <p:childTnLst>
                                    <p:set>
                                      <p:cBhvr>
                                        <p:cTn id="34" dur="1" fill="hold">
                                          <p:stCondLst>
                                            <p:cond delay="0"/>
                                          </p:stCondLst>
                                        </p:cTn>
                                        <p:tgtEl>
                                          <p:spTgt spid="165">
                                            <p:txEl>
                                              <p:pRg st="3" end="3"/>
                                            </p:txEl>
                                          </p:spTgt>
                                        </p:tgtEl>
                                        <p:attrNameLst>
                                          <p:attrName>style.visibility</p:attrName>
                                        </p:attrNameLst>
                                      </p:cBhvr>
                                      <p:to>
                                        <p:strVal val="visible"/>
                                      </p:to>
                                    </p:set>
                                    <p:anim calcmode="lin" valueType="num">
                                      <p:cBhvr additive="base">
                                        <p:cTn id="35" dur="750"/>
                                        <p:tgtEl>
                                          <p:spTgt spid="165">
                                            <p:txEl>
                                              <p:pRg st="3" end="3"/>
                                            </p:txEl>
                                          </p:spTgt>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750"/>
                                  </p:stCondLst>
                                  <p:childTnLst>
                                    <p:set>
                                      <p:cBhvr>
                                        <p:cTn id="37" dur="1" fill="hold">
                                          <p:stCondLst>
                                            <p:cond delay="0"/>
                                          </p:stCondLst>
                                        </p:cTn>
                                        <p:tgtEl>
                                          <p:spTgt spid="165">
                                            <p:txEl>
                                              <p:pRg st="4" end="4"/>
                                            </p:txEl>
                                          </p:spTgt>
                                        </p:tgtEl>
                                        <p:attrNameLst>
                                          <p:attrName>style.visibility</p:attrName>
                                        </p:attrNameLst>
                                      </p:cBhvr>
                                      <p:to>
                                        <p:strVal val="visible"/>
                                      </p:to>
                                    </p:set>
                                    <p:anim calcmode="lin" valueType="num">
                                      <p:cBhvr additive="base">
                                        <p:cTn id="38" dur="750"/>
                                        <p:tgtEl>
                                          <p:spTgt spid="165">
                                            <p:txEl>
                                              <p:pRg st="4" end="4"/>
                                            </p:txEl>
                                          </p:spTgt>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165">
                                            <p:txEl>
                                              <p:pRg st="5" end="5"/>
                                            </p:txEl>
                                          </p:spTgt>
                                        </p:tgtEl>
                                        <p:attrNameLst>
                                          <p:attrName>style.visibility</p:attrName>
                                        </p:attrNameLst>
                                      </p:cBhvr>
                                      <p:to>
                                        <p:strVal val="visible"/>
                                      </p:to>
                                    </p:set>
                                    <p:anim calcmode="lin" valueType="num">
                                      <p:cBhvr additive="base">
                                        <p:cTn id="41" dur="750"/>
                                        <p:tgtEl>
                                          <p:spTgt spid="165">
                                            <p:txEl>
                                              <p:pRg st="5" end="5"/>
                                            </p:txEl>
                                          </p:spTgt>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750"/>
                                  </p:stCondLst>
                                  <p:childTnLst>
                                    <p:set>
                                      <p:cBhvr>
                                        <p:cTn id="43" dur="1" fill="hold">
                                          <p:stCondLst>
                                            <p:cond delay="0"/>
                                          </p:stCondLst>
                                        </p:cTn>
                                        <p:tgtEl>
                                          <p:spTgt spid="165">
                                            <p:txEl>
                                              <p:pRg st="6" end="6"/>
                                            </p:txEl>
                                          </p:spTgt>
                                        </p:tgtEl>
                                        <p:attrNameLst>
                                          <p:attrName>style.visibility</p:attrName>
                                        </p:attrNameLst>
                                      </p:cBhvr>
                                      <p:to>
                                        <p:strVal val="visible"/>
                                      </p:to>
                                    </p:set>
                                    <p:anim calcmode="lin" valueType="num">
                                      <p:cBhvr additive="base">
                                        <p:cTn id="44" dur="750"/>
                                        <p:tgtEl>
                                          <p:spTgt spid="165">
                                            <p:txEl>
                                              <p:pRg st="6" end="6"/>
                                            </p:txEl>
                                          </p:spTgt>
                                        </p:tgtEl>
                                        <p:attrNameLst>
                                          <p:attrName>ppt_y</p:attrName>
                                        </p:attrNameLst>
                                      </p:cBhvr>
                                      <p:tavLst>
                                        <p:tav tm="0">
                                          <p:val>
                                            <p:strVal val="#ppt_y+1"/>
                                          </p:val>
                                        </p:tav>
                                        <p:tav tm="100000">
                                          <p:val>
                                            <p:strVal val="#ppt_y"/>
                                          </p:val>
                                        </p:tav>
                                      </p:tavLst>
                                    </p:anim>
                                  </p:childTnLst>
                                </p:cTn>
                              </p:par>
                              <p:par>
                                <p:cTn id="45" presetID="2" presetClass="entr" presetSubtype="4" fill="hold" nodeType="withEffect">
                                  <p:stCondLst>
                                    <p:cond delay="750"/>
                                  </p:stCondLst>
                                  <p:childTnLst>
                                    <p:set>
                                      <p:cBhvr>
                                        <p:cTn id="46" dur="1" fill="hold">
                                          <p:stCondLst>
                                            <p:cond delay="0"/>
                                          </p:stCondLst>
                                        </p:cTn>
                                        <p:tgtEl>
                                          <p:spTgt spid="165">
                                            <p:txEl>
                                              <p:pRg st="7" end="7"/>
                                            </p:txEl>
                                          </p:spTgt>
                                        </p:tgtEl>
                                        <p:attrNameLst>
                                          <p:attrName>style.visibility</p:attrName>
                                        </p:attrNameLst>
                                      </p:cBhvr>
                                      <p:to>
                                        <p:strVal val="visible"/>
                                      </p:to>
                                    </p:set>
                                    <p:anim calcmode="lin" valueType="num">
                                      <p:cBhvr additive="base">
                                        <p:cTn id="47" dur="750"/>
                                        <p:tgtEl>
                                          <p:spTgt spid="165">
                                            <p:txEl>
                                              <p:pRg st="7" end="7"/>
                                            </p:txEl>
                                          </p:spTgt>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750"/>
                                  </p:stCondLst>
                                  <p:childTnLst>
                                    <p:set>
                                      <p:cBhvr>
                                        <p:cTn id="49" dur="1" fill="hold">
                                          <p:stCondLst>
                                            <p:cond delay="0"/>
                                          </p:stCondLst>
                                        </p:cTn>
                                        <p:tgtEl>
                                          <p:spTgt spid="165">
                                            <p:txEl>
                                              <p:pRg st="8" end="8"/>
                                            </p:txEl>
                                          </p:spTgt>
                                        </p:tgtEl>
                                        <p:attrNameLst>
                                          <p:attrName>style.visibility</p:attrName>
                                        </p:attrNameLst>
                                      </p:cBhvr>
                                      <p:to>
                                        <p:strVal val="visible"/>
                                      </p:to>
                                    </p:set>
                                    <p:anim calcmode="lin" valueType="num">
                                      <p:cBhvr additive="base">
                                        <p:cTn id="50" dur="750"/>
                                        <p:tgtEl>
                                          <p:spTgt spid="165">
                                            <p:txEl>
                                              <p:pRg st="8" end="8"/>
                                            </p:txEl>
                                          </p:spTgt>
                                        </p:tgtEl>
                                        <p:attrNameLst>
                                          <p:attrName>ppt_y</p:attrName>
                                        </p:attrNameLst>
                                      </p:cBhvr>
                                      <p:tavLst>
                                        <p:tav tm="0">
                                          <p:val>
                                            <p:strVal val="#ppt_y+1"/>
                                          </p:val>
                                        </p:tav>
                                        <p:tav tm="100000">
                                          <p:val>
                                            <p:strVal val="#ppt_y"/>
                                          </p:val>
                                        </p:tav>
                                      </p:tavLst>
                                    </p:anim>
                                  </p:childTnLst>
                                </p:cTn>
                              </p:par>
                            </p:childTnLst>
                          </p:cTn>
                        </p:par>
                        <p:par>
                          <p:cTn id="51" fill="hold">
                            <p:stCondLst>
                              <p:cond delay="1250"/>
                            </p:stCondLst>
                            <p:childTnLst>
                              <p:par>
                                <p:cTn id="52" presetID="2" presetClass="entr" presetSubtype="2" fill="hold" nodeType="afterEffect">
                                  <p:stCondLst>
                                    <p:cond delay="0"/>
                                  </p:stCondLst>
                                  <p:childTnLst>
                                    <p:set>
                                      <p:cBhvr>
                                        <p:cTn id="53" dur="1" fill="hold">
                                          <p:stCondLst>
                                            <p:cond delay="0"/>
                                          </p:stCondLst>
                                        </p:cTn>
                                        <p:tgtEl>
                                          <p:spTgt spid="171">
                                            <p:txEl>
                                              <p:pRg st="0" end="0"/>
                                            </p:txEl>
                                          </p:spTgt>
                                        </p:tgtEl>
                                        <p:attrNameLst>
                                          <p:attrName>style.visibility</p:attrName>
                                        </p:attrNameLst>
                                      </p:cBhvr>
                                      <p:to>
                                        <p:strVal val="visible"/>
                                      </p:to>
                                    </p:set>
                                    <p:anim calcmode="lin" valueType="num">
                                      <p:cBhvr additive="base">
                                        <p:cTn id="54" dur="500"/>
                                        <p:tgtEl>
                                          <p:spTgt spid="171">
                                            <p:txEl>
                                              <p:pRg st="0" end="0"/>
                                            </p:txEl>
                                          </p:spTgt>
                                        </p:tgtEl>
                                        <p:attrNameLst>
                                          <p:attrName>ppt_x</p:attrName>
                                        </p:attrNameLst>
                                      </p:cBhvr>
                                      <p:tavLst>
                                        <p:tav tm="0">
                                          <p:val>
                                            <p:strVal val="#ppt_x+1"/>
                                          </p:val>
                                        </p:tav>
                                        <p:tav tm="100000">
                                          <p:val>
                                            <p:strVal val="#ppt_x"/>
                                          </p:val>
                                        </p:tav>
                                      </p:tavLst>
                                    </p:anim>
                                  </p:childTnLst>
                                </p:cTn>
                              </p:par>
                            </p:childTnLst>
                          </p:cTn>
                        </p:par>
                        <p:par>
                          <p:cTn id="55" fill="hold">
                            <p:stCondLst>
                              <p:cond delay="1750"/>
                            </p:stCondLst>
                            <p:childTnLst>
                              <p:par>
                                <p:cTn id="56" presetID="2" presetClass="entr" presetSubtype="2" fill="hold" nodeType="afterEffect">
                                  <p:stCondLst>
                                    <p:cond delay="0"/>
                                  </p:stCondLst>
                                  <p:childTnLst>
                                    <p:set>
                                      <p:cBhvr>
                                        <p:cTn id="57" dur="1" fill="hold">
                                          <p:stCondLst>
                                            <p:cond delay="0"/>
                                          </p:stCondLst>
                                        </p:cTn>
                                        <p:tgtEl>
                                          <p:spTgt spid="171">
                                            <p:txEl>
                                              <p:pRg st="1" end="1"/>
                                            </p:txEl>
                                          </p:spTgt>
                                        </p:tgtEl>
                                        <p:attrNameLst>
                                          <p:attrName>style.visibility</p:attrName>
                                        </p:attrNameLst>
                                      </p:cBhvr>
                                      <p:to>
                                        <p:strVal val="visible"/>
                                      </p:to>
                                    </p:set>
                                    <p:anim calcmode="lin" valueType="num">
                                      <p:cBhvr additive="base">
                                        <p:cTn id="58" dur="500"/>
                                        <p:tgtEl>
                                          <p:spTgt spid="171">
                                            <p:txEl>
                                              <p:pRg st="1" end="1"/>
                                            </p:txEl>
                                          </p:spTgt>
                                        </p:tgtEl>
                                        <p:attrNameLst>
                                          <p:attrName>ppt_x</p:attrName>
                                        </p:attrNameLst>
                                      </p:cBhvr>
                                      <p:tavLst>
                                        <p:tav tm="0">
                                          <p:val>
                                            <p:strVal val="#ppt_x+1"/>
                                          </p:val>
                                        </p:tav>
                                        <p:tav tm="100000">
                                          <p:val>
                                            <p:strVal val="#ppt_x"/>
                                          </p:val>
                                        </p:tav>
                                      </p:tavLst>
                                    </p:anim>
                                  </p:childTnLst>
                                </p:cTn>
                              </p:par>
                            </p:childTnLst>
                          </p:cTn>
                        </p:par>
                        <p:par>
                          <p:cTn id="59" fill="hold">
                            <p:stCondLst>
                              <p:cond delay="2250"/>
                            </p:stCondLst>
                            <p:childTnLst>
                              <p:par>
                                <p:cTn id="60" presetID="2" presetClass="entr" presetSubtype="2" fill="hold" nodeType="afterEffect">
                                  <p:stCondLst>
                                    <p:cond delay="0"/>
                                  </p:stCondLst>
                                  <p:childTnLst>
                                    <p:set>
                                      <p:cBhvr>
                                        <p:cTn id="61" dur="1" fill="hold">
                                          <p:stCondLst>
                                            <p:cond delay="0"/>
                                          </p:stCondLst>
                                        </p:cTn>
                                        <p:tgtEl>
                                          <p:spTgt spid="171">
                                            <p:txEl>
                                              <p:pRg st="2" end="2"/>
                                            </p:txEl>
                                          </p:spTgt>
                                        </p:tgtEl>
                                        <p:attrNameLst>
                                          <p:attrName>style.visibility</p:attrName>
                                        </p:attrNameLst>
                                      </p:cBhvr>
                                      <p:to>
                                        <p:strVal val="visible"/>
                                      </p:to>
                                    </p:set>
                                    <p:anim calcmode="lin" valueType="num">
                                      <p:cBhvr additive="base">
                                        <p:cTn id="62" dur="500"/>
                                        <p:tgtEl>
                                          <p:spTgt spid="171">
                                            <p:txEl>
                                              <p:pRg st="2" end="2"/>
                                            </p:txEl>
                                          </p:spTgt>
                                        </p:tgtEl>
                                        <p:attrNameLst>
                                          <p:attrName>ppt_x</p:attrName>
                                        </p:attrNameLst>
                                      </p:cBhvr>
                                      <p:tavLst>
                                        <p:tav tm="0">
                                          <p:val>
                                            <p:strVal val="#ppt_x+1"/>
                                          </p:val>
                                        </p:tav>
                                        <p:tav tm="100000">
                                          <p:val>
                                            <p:strVal val="#ppt_x"/>
                                          </p:val>
                                        </p:tav>
                                      </p:tavLst>
                                    </p:anim>
                                  </p:childTnLst>
                                </p:cTn>
                              </p:par>
                            </p:childTnLst>
                          </p:cTn>
                        </p:par>
                        <p:par>
                          <p:cTn id="63" fill="hold">
                            <p:stCondLst>
                              <p:cond delay="2750"/>
                            </p:stCondLst>
                            <p:childTnLst>
                              <p:par>
                                <p:cTn id="64" presetID="2" presetClass="entr" presetSubtype="2" fill="hold" nodeType="afterEffect">
                                  <p:stCondLst>
                                    <p:cond delay="0"/>
                                  </p:stCondLst>
                                  <p:childTnLst>
                                    <p:set>
                                      <p:cBhvr>
                                        <p:cTn id="65" dur="1" fill="hold">
                                          <p:stCondLst>
                                            <p:cond delay="0"/>
                                          </p:stCondLst>
                                        </p:cTn>
                                        <p:tgtEl>
                                          <p:spTgt spid="171">
                                            <p:txEl>
                                              <p:pRg st="3" end="3"/>
                                            </p:txEl>
                                          </p:spTgt>
                                        </p:tgtEl>
                                        <p:attrNameLst>
                                          <p:attrName>style.visibility</p:attrName>
                                        </p:attrNameLst>
                                      </p:cBhvr>
                                      <p:to>
                                        <p:strVal val="visible"/>
                                      </p:to>
                                    </p:set>
                                    <p:anim calcmode="lin" valueType="num">
                                      <p:cBhvr additive="base">
                                        <p:cTn id="66" dur="500"/>
                                        <p:tgtEl>
                                          <p:spTgt spid="171">
                                            <p:txEl>
                                              <p:pRg st="3" end="3"/>
                                            </p:txEl>
                                          </p:spTgt>
                                        </p:tgtEl>
                                        <p:attrNameLst>
                                          <p:attrName>ppt_x</p:attrName>
                                        </p:attrNameLst>
                                      </p:cBhvr>
                                      <p:tavLst>
                                        <p:tav tm="0">
                                          <p:val>
                                            <p:strVal val="#ppt_x+1"/>
                                          </p:val>
                                        </p:tav>
                                        <p:tav tm="100000">
                                          <p:val>
                                            <p:strVal val="#ppt_x"/>
                                          </p:val>
                                        </p:tav>
                                      </p:tavLst>
                                    </p:anim>
                                  </p:childTnLst>
                                </p:cTn>
                              </p:par>
                            </p:childTnLst>
                          </p:cTn>
                        </p:par>
                        <p:par>
                          <p:cTn id="67" fill="hold">
                            <p:stCondLst>
                              <p:cond delay="3250"/>
                            </p:stCondLst>
                            <p:childTnLst>
                              <p:par>
                                <p:cTn id="68" presetID="2" presetClass="entr" presetSubtype="2" fill="hold" nodeType="afterEffect">
                                  <p:stCondLst>
                                    <p:cond delay="0"/>
                                  </p:stCondLst>
                                  <p:childTnLst>
                                    <p:set>
                                      <p:cBhvr>
                                        <p:cTn id="69" dur="1" fill="hold">
                                          <p:stCondLst>
                                            <p:cond delay="0"/>
                                          </p:stCondLst>
                                        </p:cTn>
                                        <p:tgtEl>
                                          <p:spTgt spid="171">
                                            <p:txEl>
                                              <p:pRg st="4" end="4"/>
                                            </p:txEl>
                                          </p:spTgt>
                                        </p:tgtEl>
                                        <p:attrNameLst>
                                          <p:attrName>style.visibility</p:attrName>
                                        </p:attrNameLst>
                                      </p:cBhvr>
                                      <p:to>
                                        <p:strVal val="visible"/>
                                      </p:to>
                                    </p:set>
                                    <p:anim calcmode="lin" valueType="num">
                                      <p:cBhvr additive="base">
                                        <p:cTn id="70" dur="500"/>
                                        <p:tgtEl>
                                          <p:spTgt spid="171">
                                            <p:txEl>
                                              <p:pRg st="4" end="4"/>
                                            </p:txEl>
                                          </p:spTgt>
                                        </p:tgtEl>
                                        <p:attrNameLst>
                                          <p:attrName>ppt_x</p:attrName>
                                        </p:attrNameLst>
                                      </p:cBhvr>
                                      <p:tavLst>
                                        <p:tav tm="0">
                                          <p:val>
                                            <p:strVal val="#ppt_x+1"/>
                                          </p:val>
                                        </p:tav>
                                        <p:tav tm="100000">
                                          <p:val>
                                            <p:strVal val="#ppt_x"/>
                                          </p:val>
                                        </p:tav>
                                      </p:tavLst>
                                    </p:anim>
                                  </p:childTnLst>
                                </p:cTn>
                              </p:par>
                            </p:childTnLst>
                          </p:cTn>
                        </p:par>
                        <p:par>
                          <p:cTn id="71" fill="hold">
                            <p:stCondLst>
                              <p:cond delay="3750"/>
                            </p:stCondLst>
                            <p:childTnLst>
                              <p:par>
                                <p:cTn id="72" presetID="2" presetClass="entr" presetSubtype="2" fill="hold" nodeType="afterEffect">
                                  <p:stCondLst>
                                    <p:cond delay="0"/>
                                  </p:stCondLst>
                                  <p:childTnLst>
                                    <p:set>
                                      <p:cBhvr>
                                        <p:cTn id="73" dur="1" fill="hold">
                                          <p:stCondLst>
                                            <p:cond delay="0"/>
                                          </p:stCondLst>
                                        </p:cTn>
                                        <p:tgtEl>
                                          <p:spTgt spid="171">
                                            <p:txEl>
                                              <p:pRg st="5" end="5"/>
                                            </p:txEl>
                                          </p:spTgt>
                                        </p:tgtEl>
                                        <p:attrNameLst>
                                          <p:attrName>style.visibility</p:attrName>
                                        </p:attrNameLst>
                                      </p:cBhvr>
                                      <p:to>
                                        <p:strVal val="visible"/>
                                      </p:to>
                                    </p:set>
                                    <p:anim calcmode="lin" valueType="num">
                                      <p:cBhvr additive="base">
                                        <p:cTn id="74" dur="500"/>
                                        <p:tgtEl>
                                          <p:spTgt spid="171">
                                            <p:txEl>
                                              <p:pRg st="5" end="5"/>
                                            </p:txEl>
                                          </p:spTgt>
                                        </p:tgtEl>
                                        <p:attrNameLst>
                                          <p:attrName>ppt_x</p:attrName>
                                        </p:attrNameLst>
                                      </p:cBhvr>
                                      <p:tavLst>
                                        <p:tav tm="0">
                                          <p:val>
                                            <p:strVal val="#ppt_x+1"/>
                                          </p:val>
                                        </p:tav>
                                        <p:tav tm="100000">
                                          <p:val>
                                            <p:strVal val="#ppt_x"/>
                                          </p:val>
                                        </p:tav>
                                      </p:tavLst>
                                    </p:anim>
                                  </p:childTnLst>
                                </p:cTn>
                              </p:par>
                            </p:childTnLst>
                          </p:cTn>
                        </p:par>
                        <p:par>
                          <p:cTn id="75" fill="hold">
                            <p:stCondLst>
                              <p:cond delay="4250"/>
                            </p:stCondLst>
                            <p:childTnLst>
                              <p:par>
                                <p:cTn id="76" presetID="2" presetClass="entr" presetSubtype="2" fill="hold" nodeType="afterEffect">
                                  <p:stCondLst>
                                    <p:cond delay="0"/>
                                  </p:stCondLst>
                                  <p:childTnLst>
                                    <p:set>
                                      <p:cBhvr>
                                        <p:cTn id="77" dur="1" fill="hold">
                                          <p:stCondLst>
                                            <p:cond delay="0"/>
                                          </p:stCondLst>
                                        </p:cTn>
                                        <p:tgtEl>
                                          <p:spTgt spid="171">
                                            <p:txEl>
                                              <p:pRg st="6" end="6"/>
                                            </p:txEl>
                                          </p:spTgt>
                                        </p:tgtEl>
                                        <p:attrNameLst>
                                          <p:attrName>style.visibility</p:attrName>
                                        </p:attrNameLst>
                                      </p:cBhvr>
                                      <p:to>
                                        <p:strVal val="visible"/>
                                      </p:to>
                                    </p:set>
                                    <p:anim calcmode="lin" valueType="num">
                                      <p:cBhvr additive="base">
                                        <p:cTn id="78" dur="500"/>
                                        <p:tgtEl>
                                          <p:spTgt spid="171">
                                            <p:txEl>
                                              <p:pRg st="6" end="6"/>
                                            </p:txEl>
                                          </p:spTgt>
                                        </p:tgtEl>
                                        <p:attrNameLst>
                                          <p:attrName>ppt_x</p:attrName>
                                        </p:attrNameLst>
                                      </p:cBhvr>
                                      <p:tavLst>
                                        <p:tav tm="0">
                                          <p:val>
                                            <p:strVal val="#ppt_x+1"/>
                                          </p:val>
                                        </p:tav>
                                        <p:tav tm="100000">
                                          <p:val>
                                            <p:strVal val="#ppt_x"/>
                                          </p:val>
                                        </p:tav>
                                      </p:tavLst>
                                    </p:anim>
                                  </p:childTnLst>
                                </p:cTn>
                              </p:par>
                            </p:childTnLst>
                          </p:cTn>
                        </p:par>
                        <p:par>
                          <p:cTn id="79" fill="hold">
                            <p:stCondLst>
                              <p:cond delay="4750"/>
                            </p:stCondLst>
                            <p:childTnLst>
                              <p:par>
                                <p:cTn id="80" presetID="2" presetClass="entr" presetSubtype="2" fill="hold" nodeType="afterEffect">
                                  <p:stCondLst>
                                    <p:cond delay="0"/>
                                  </p:stCondLst>
                                  <p:childTnLst>
                                    <p:set>
                                      <p:cBhvr>
                                        <p:cTn id="81" dur="1" fill="hold">
                                          <p:stCondLst>
                                            <p:cond delay="0"/>
                                          </p:stCondLst>
                                        </p:cTn>
                                        <p:tgtEl>
                                          <p:spTgt spid="171">
                                            <p:txEl>
                                              <p:pRg st="7" end="7"/>
                                            </p:txEl>
                                          </p:spTgt>
                                        </p:tgtEl>
                                        <p:attrNameLst>
                                          <p:attrName>style.visibility</p:attrName>
                                        </p:attrNameLst>
                                      </p:cBhvr>
                                      <p:to>
                                        <p:strVal val="visible"/>
                                      </p:to>
                                    </p:set>
                                    <p:anim calcmode="lin" valueType="num">
                                      <p:cBhvr additive="base">
                                        <p:cTn id="82" dur="500"/>
                                        <p:tgtEl>
                                          <p:spTgt spid="171">
                                            <p:txEl>
                                              <p:pRg st="7" end="7"/>
                                            </p:txEl>
                                          </p:spTgt>
                                        </p:tgtEl>
                                        <p:attrNameLst>
                                          <p:attrName>ppt_x</p:attrName>
                                        </p:attrNameLst>
                                      </p:cBhvr>
                                      <p:tavLst>
                                        <p:tav tm="0">
                                          <p:val>
                                            <p:strVal val="#ppt_x+1"/>
                                          </p:val>
                                        </p:tav>
                                        <p:tav tm="100000">
                                          <p:val>
                                            <p:strVal val="#ppt_x"/>
                                          </p:val>
                                        </p:tav>
                                      </p:tavLst>
                                    </p:anim>
                                  </p:childTnLst>
                                </p:cTn>
                              </p:par>
                            </p:childTnLst>
                          </p:cTn>
                        </p:par>
                        <p:par>
                          <p:cTn id="83" fill="hold">
                            <p:stCondLst>
                              <p:cond delay="5250"/>
                            </p:stCondLst>
                            <p:childTnLst>
                              <p:par>
                                <p:cTn id="84" presetID="2" presetClass="entr" presetSubtype="2" fill="hold" nodeType="afterEffect">
                                  <p:stCondLst>
                                    <p:cond delay="0"/>
                                  </p:stCondLst>
                                  <p:childTnLst>
                                    <p:set>
                                      <p:cBhvr>
                                        <p:cTn id="85" dur="1" fill="hold">
                                          <p:stCondLst>
                                            <p:cond delay="0"/>
                                          </p:stCondLst>
                                        </p:cTn>
                                        <p:tgtEl>
                                          <p:spTgt spid="171">
                                            <p:txEl>
                                              <p:pRg st="8" end="8"/>
                                            </p:txEl>
                                          </p:spTgt>
                                        </p:tgtEl>
                                        <p:attrNameLst>
                                          <p:attrName>style.visibility</p:attrName>
                                        </p:attrNameLst>
                                      </p:cBhvr>
                                      <p:to>
                                        <p:strVal val="visible"/>
                                      </p:to>
                                    </p:set>
                                    <p:anim calcmode="lin" valueType="num">
                                      <p:cBhvr additive="base">
                                        <p:cTn id="86" dur="500"/>
                                        <p:tgtEl>
                                          <p:spTgt spid="171">
                                            <p:txEl>
                                              <p:pRg st="8" end="8"/>
                                            </p:txEl>
                                          </p:spTgt>
                                        </p:tgtEl>
                                        <p:attrNameLst>
                                          <p:attrName>ppt_x</p:attrName>
                                        </p:attrNameLst>
                                      </p:cBhvr>
                                      <p:tavLst>
                                        <p:tav tm="0">
                                          <p:val>
                                            <p:strVal val="#ppt_x+1"/>
                                          </p:val>
                                        </p:tav>
                                        <p:tav tm="100000">
                                          <p:val>
                                            <p:strVal val="#ppt_x"/>
                                          </p:val>
                                        </p:tav>
                                      </p:tavLst>
                                    </p:anim>
                                  </p:childTnLst>
                                </p:cTn>
                              </p:par>
                            </p:childTnLst>
                          </p:cTn>
                        </p:par>
                        <p:par>
                          <p:cTn id="87" fill="hold">
                            <p:stCondLst>
                              <p:cond delay="5750"/>
                            </p:stCondLst>
                            <p:childTnLst>
                              <p:par>
                                <p:cTn id="88" presetID="10" presetClass="entr" presetSubtype="0" fill="hold" nodeType="afterEffect">
                                  <p:stCondLst>
                                    <p:cond delay="0"/>
                                  </p:stCondLst>
                                  <p:childTnLst>
                                    <p:set>
                                      <p:cBhvr>
                                        <p:cTn id="89" dur="1" fill="hold">
                                          <p:stCondLst>
                                            <p:cond delay="0"/>
                                          </p:stCondLst>
                                        </p:cTn>
                                        <p:tgtEl>
                                          <p:spTgt spid="170">
                                            <p:txEl>
                                              <p:pRg st="0" end="0"/>
                                            </p:txEl>
                                          </p:spTgt>
                                        </p:tgtEl>
                                        <p:attrNameLst>
                                          <p:attrName>style.visibility</p:attrName>
                                        </p:attrNameLst>
                                      </p:cBhvr>
                                      <p:to>
                                        <p:strVal val="visible"/>
                                      </p:to>
                                    </p:set>
                                    <p:animEffect transition="in" filter="fade">
                                      <p:cBhvr>
                                        <p:cTn id="90" dur="500"/>
                                        <p:tgtEl>
                                          <p:spTgt spid="170">
                                            <p:txEl>
                                              <p:pRg st="0" end="0"/>
                                            </p:txEl>
                                          </p:spTgt>
                                        </p:tgtEl>
                                      </p:cBhvr>
                                    </p:animEffect>
                                  </p:childTnLst>
                                </p:cTn>
                              </p:par>
                            </p:childTnLst>
                          </p:cTn>
                        </p:par>
                        <p:par>
                          <p:cTn id="91" fill="hold">
                            <p:stCondLst>
                              <p:cond delay="6250"/>
                            </p:stCondLst>
                            <p:childTnLst>
                              <p:par>
                                <p:cTn id="92" presetID="10" presetClass="entr" presetSubtype="0" fill="hold" nodeType="afterEffect">
                                  <p:stCondLst>
                                    <p:cond delay="0"/>
                                  </p:stCondLst>
                                  <p:childTnLst>
                                    <p:set>
                                      <p:cBhvr>
                                        <p:cTn id="93" dur="1" fill="hold">
                                          <p:stCondLst>
                                            <p:cond delay="0"/>
                                          </p:stCondLst>
                                        </p:cTn>
                                        <p:tgtEl>
                                          <p:spTgt spid="170">
                                            <p:txEl>
                                              <p:pRg st="1" end="1"/>
                                            </p:txEl>
                                          </p:spTgt>
                                        </p:tgtEl>
                                        <p:attrNameLst>
                                          <p:attrName>style.visibility</p:attrName>
                                        </p:attrNameLst>
                                      </p:cBhvr>
                                      <p:to>
                                        <p:strVal val="visible"/>
                                      </p:to>
                                    </p:set>
                                    <p:animEffect transition="in" filter="fade">
                                      <p:cBhvr>
                                        <p:cTn id="94" dur="500"/>
                                        <p:tgtEl>
                                          <p:spTgt spid="170">
                                            <p:txEl>
                                              <p:pRg st="1" end="1"/>
                                            </p:txEl>
                                          </p:spTgt>
                                        </p:tgtEl>
                                      </p:cBhvr>
                                    </p:animEffect>
                                  </p:childTnLst>
                                </p:cTn>
                              </p:par>
                            </p:childTnLst>
                          </p:cTn>
                        </p:par>
                        <p:par>
                          <p:cTn id="95" fill="hold">
                            <p:stCondLst>
                              <p:cond delay="6750"/>
                            </p:stCondLst>
                            <p:childTnLst>
                              <p:par>
                                <p:cTn id="96" presetID="10" presetClass="entr" presetSubtype="0" fill="hold" nodeType="afterEffect">
                                  <p:stCondLst>
                                    <p:cond delay="0"/>
                                  </p:stCondLst>
                                  <p:childTnLst>
                                    <p:set>
                                      <p:cBhvr>
                                        <p:cTn id="97" dur="1" fill="hold">
                                          <p:stCondLst>
                                            <p:cond delay="0"/>
                                          </p:stCondLst>
                                        </p:cTn>
                                        <p:tgtEl>
                                          <p:spTgt spid="170">
                                            <p:txEl>
                                              <p:pRg st="2" end="2"/>
                                            </p:txEl>
                                          </p:spTgt>
                                        </p:tgtEl>
                                        <p:attrNameLst>
                                          <p:attrName>style.visibility</p:attrName>
                                        </p:attrNameLst>
                                      </p:cBhvr>
                                      <p:to>
                                        <p:strVal val="visible"/>
                                      </p:to>
                                    </p:set>
                                    <p:animEffect transition="in" filter="fade">
                                      <p:cBhvr>
                                        <p:cTn id="98" dur="500"/>
                                        <p:tgtEl>
                                          <p:spTgt spid="170">
                                            <p:txEl>
                                              <p:pRg st="2" end="2"/>
                                            </p:txEl>
                                          </p:spTgt>
                                        </p:tgtEl>
                                      </p:cBhvr>
                                    </p:animEffect>
                                  </p:childTnLst>
                                </p:cTn>
                              </p:par>
                            </p:childTnLst>
                          </p:cTn>
                        </p:par>
                        <p:par>
                          <p:cTn id="99" fill="hold">
                            <p:stCondLst>
                              <p:cond delay="7250"/>
                            </p:stCondLst>
                            <p:childTnLst>
                              <p:par>
                                <p:cTn id="100" presetID="10" presetClass="entr" presetSubtype="0" fill="hold" nodeType="afterEffect">
                                  <p:stCondLst>
                                    <p:cond delay="0"/>
                                  </p:stCondLst>
                                  <p:childTnLst>
                                    <p:set>
                                      <p:cBhvr>
                                        <p:cTn id="101" dur="1" fill="hold">
                                          <p:stCondLst>
                                            <p:cond delay="0"/>
                                          </p:stCondLst>
                                        </p:cTn>
                                        <p:tgtEl>
                                          <p:spTgt spid="170">
                                            <p:txEl>
                                              <p:pRg st="3" end="3"/>
                                            </p:txEl>
                                          </p:spTgt>
                                        </p:tgtEl>
                                        <p:attrNameLst>
                                          <p:attrName>style.visibility</p:attrName>
                                        </p:attrNameLst>
                                      </p:cBhvr>
                                      <p:to>
                                        <p:strVal val="visible"/>
                                      </p:to>
                                    </p:set>
                                    <p:animEffect transition="in" filter="fade">
                                      <p:cBhvr>
                                        <p:cTn id="102" dur="500"/>
                                        <p:tgtEl>
                                          <p:spTgt spid="170">
                                            <p:txEl>
                                              <p:pRg st="3" end="3"/>
                                            </p:txEl>
                                          </p:spTgt>
                                        </p:tgtEl>
                                      </p:cBhvr>
                                    </p:animEffect>
                                  </p:childTnLst>
                                </p:cTn>
                              </p:par>
                            </p:childTnLst>
                          </p:cTn>
                        </p:par>
                        <p:par>
                          <p:cTn id="103" fill="hold">
                            <p:stCondLst>
                              <p:cond delay="7750"/>
                            </p:stCondLst>
                            <p:childTnLst>
                              <p:par>
                                <p:cTn id="104" presetID="10" presetClass="entr" presetSubtype="0" fill="hold" nodeType="afterEffect">
                                  <p:stCondLst>
                                    <p:cond delay="0"/>
                                  </p:stCondLst>
                                  <p:childTnLst>
                                    <p:set>
                                      <p:cBhvr>
                                        <p:cTn id="105" dur="1" fill="hold">
                                          <p:stCondLst>
                                            <p:cond delay="0"/>
                                          </p:stCondLst>
                                        </p:cTn>
                                        <p:tgtEl>
                                          <p:spTgt spid="170">
                                            <p:txEl>
                                              <p:pRg st="4" end="4"/>
                                            </p:txEl>
                                          </p:spTgt>
                                        </p:tgtEl>
                                        <p:attrNameLst>
                                          <p:attrName>style.visibility</p:attrName>
                                        </p:attrNameLst>
                                      </p:cBhvr>
                                      <p:to>
                                        <p:strVal val="visible"/>
                                      </p:to>
                                    </p:set>
                                    <p:animEffect transition="in" filter="fade">
                                      <p:cBhvr>
                                        <p:cTn id="106" dur="500"/>
                                        <p:tgtEl>
                                          <p:spTgt spid="170">
                                            <p:txEl>
                                              <p:pRg st="4" end="4"/>
                                            </p:txEl>
                                          </p:spTgt>
                                        </p:tgtEl>
                                      </p:cBhvr>
                                    </p:animEffect>
                                  </p:childTnLst>
                                </p:cTn>
                              </p:par>
                            </p:childTnLst>
                          </p:cTn>
                        </p:par>
                        <p:par>
                          <p:cTn id="107" fill="hold">
                            <p:stCondLst>
                              <p:cond delay="8250"/>
                            </p:stCondLst>
                            <p:childTnLst>
                              <p:par>
                                <p:cTn id="108" presetID="10" presetClass="entr" presetSubtype="0" fill="hold" nodeType="afterEffect">
                                  <p:stCondLst>
                                    <p:cond delay="0"/>
                                  </p:stCondLst>
                                  <p:childTnLst>
                                    <p:set>
                                      <p:cBhvr>
                                        <p:cTn id="109" dur="1" fill="hold">
                                          <p:stCondLst>
                                            <p:cond delay="0"/>
                                          </p:stCondLst>
                                        </p:cTn>
                                        <p:tgtEl>
                                          <p:spTgt spid="170">
                                            <p:txEl>
                                              <p:pRg st="5" end="5"/>
                                            </p:txEl>
                                          </p:spTgt>
                                        </p:tgtEl>
                                        <p:attrNameLst>
                                          <p:attrName>style.visibility</p:attrName>
                                        </p:attrNameLst>
                                      </p:cBhvr>
                                      <p:to>
                                        <p:strVal val="visible"/>
                                      </p:to>
                                    </p:set>
                                    <p:animEffect transition="in" filter="fade">
                                      <p:cBhvr>
                                        <p:cTn id="110" dur="500"/>
                                        <p:tgtEl>
                                          <p:spTgt spid="170">
                                            <p:txEl>
                                              <p:pRg st="5" end="5"/>
                                            </p:txEl>
                                          </p:spTgt>
                                        </p:tgtEl>
                                      </p:cBhvr>
                                    </p:animEffect>
                                  </p:childTnLst>
                                </p:cTn>
                              </p:par>
                            </p:childTnLst>
                          </p:cTn>
                        </p:par>
                        <p:par>
                          <p:cTn id="111" fill="hold">
                            <p:stCondLst>
                              <p:cond delay="8750"/>
                            </p:stCondLst>
                            <p:childTnLst>
                              <p:par>
                                <p:cTn id="112" presetID="10" presetClass="entr" presetSubtype="0" fill="hold" nodeType="afterEffect">
                                  <p:stCondLst>
                                    <p:cond delay="0"/>
                                  </p:stCondLst>
                                  <p:childTnLst>
                                    <p:set>
                                      <p:cBhvr>
                                        <p:cTn id="113" dur="1" fill="hold">
                                          <p:stCondLst>
                                            <p:cond delay="0"/>
                                          </p:stCondLst>
                                        </p:cTn>
                                        <p:tgtEl>
                                          <p:spTgt spid="170">
                                            <p:txEl>
                                              <p:pRg st="6" end="6"/>
                                            </p:txEl>
                                          </p:spTgt>
                                        </p:tgtEl>
                                        <p:attrNameLst>
                                          <p:attrName>style.visibility</p:attrName>
                                        </p:attrNameLst>
                                      </p:cBhvr>
                                      <p:to>
                                        <p:strVal val="visible"/>
                                      </p:to>
                                    </p:set>
                                    <p:animEffect transition="in" filter="fade">
                                      <p:cBhvr>
                                        <p:cTn id="114" dur="500"/>
                                        <p:tgtEl>
                                          <p:spTgt spid="170">
                                            <p:txEl>
                                              <p:pRg st="6" end="6"/>
                                            </p:txEl>
                                          </p:spTgt>
                                        </p:tgtEl>
                                      </p:cBhvr>
                                    </p:animEffect>
                                  </p:childTnLst>
                                </p:cTn>
                              </p:par>
                            </p:childTnLst>
                          </p:cTn>
                        </p:par>
                        <p:par>
                          <p:cTn id="115" fill="hold">
                            <p:stCondLst>
                              <p:cond delay="9250"/>
                            </p:stCondLst>
                            <p:childTnLst>
                              <p:par>
                                <p:cTn id="116" presetID="10" presetClass="entr" presetSubtype="0" fill="hold" nodeType="afterEffect">
                                  <p:stCondLst>
                                    <p:cond delay="0"/>
                                  </p:stCondLst>
                                  <p:childTnLst>
                                    <p:set>
                                      <p:cBhvr>
                                        <p:cTn id="117" dur="1" fill="hold">
                                          <p:stCondLst>
                                            <p:cond delay="0"/>
                                          </p:stCondLst>
                                        </p:cTn>
                                        <p:tgtEl>
                                          <p:spTgt spid="170">
                                            <p:txEl>
                                              <p:pRg st="7" end="7"/>
                                            </p:txEl>
                                          </p:spTgt>
                                        </p:tgtEl>
                                        <p:attrNameLst>
                                          <p:attrName>style.visibility</p:attrName>
                                        </p:attrNameLst>
                                      </p:cBhvr>
                                      <p:to>
                                        <p:strVal val="visible"/>
                                      </p:to>
                                    </p:set>
                                    <p:animEffect transition="in" filter="fade">
                                      <p:cBhvr>
                                        <p:cTn id="118" dur="500"/>
                                        <p:tgtEl>
                                          <p:spTgt spid="170">
                                            <p:txEl>
                                              <p:pRg st="7" end="7"/>
                                            </p:txEl>
                                          </p:spTgt>
                                        </p:tgtEl>
                                      </p:cBhvr>
                                    </p:animEffect>
                                  </p:childTnLst>
                                </p:cTn>
                              </p:par>
                            </p:childTnLst>
                          </p:cTn>
                        </p:par>
                        <p:par>
                          <p:cTn id="119" fill="hold">
                            <p:stCondLst>
                              <p:cond delay="9750"/>
                            </p:stCondLst>
                            <p:childTnLst>
                              <p:par>
                                <p:cTn id="120" presetID="10" presetClass="entr" presetSubtype="0" fill="hold" nodeType="afterEffect">
                                  <p:stCondLst>
                                    <p:cond delay="0"/>
                                  </p:stCondLst>
                                  <p:childTnLst>
                                    <p:set>
                                      <p:cBhvr>
                                        <p:cTn id="121" dur="1" fill="hold">
                                          <p:stCondLst>
                                            <p:cond delay="0"/>
                                          </p:stCondLst>
                                        </p:cTn>
                                        <p:tgtEl>
                                          <p:spTgt spid="170">
                                            <p:txEl>
                                              <p:pRg st="8" end="8"/>
                                            </p:txEl>
                                          </p:spTgt>
                                        </p:tgtEl>
                                        <p:attrNameLst>
                                          <p:attrName>style.visibility</p:attrName>
                                        </p:attrNameLst>
                                      </p:cBhvr>
                                      <p:to>
                                        <p:strVal val="visible"/>
                                      </p:to>
                                    </p:set>
                                    <p:animEffect transition="in" filter="fade">
                                      <p:cBhvr>
                                        <p:cTn id="122" dur="500"/>
                                        <p:tgtEl>
                                          <p:spTgt spid="170">
                                            <p:txEl>
                                              <p:pRg st="8" end="8"/>
                                            </p:txEl>
                                          </p:spTgt>
                                        </p:tgtEl>
                                      </p:cBhvr>
                                    </p:animEffect>
                                  </p:childTnLst>
                                </p:cTn>
                              </p:par>
                            </p:childTnLst>
                          </p:cTn>
                        </p:par>
                        <p:par>
                          <p:cTn id="123" fill="hold">
                            <p:stCondLst>
                              <p:cond delay="10250"/>
                            </p:stCondLst>
                            <p:childTnLst>
                              <p:par>
                                <p:cTn id="124" presetID="2" presetClass="entr" presetSubtype="2" fill="hold" nodeType="afterEffect">
                                  <p:stCondLst>
                                    <p:cond delay="0"/>
                                  </p:stCondLst>
                                  <p:childTnLst>
                                    <p:set>
                                      <p:cBhvr>
                                        <p:cTn id="125" dur="1" fill="hold">
                                          <p:stCondLst>
                                            <p:cond delay="0"/>
                                          </p:stCondLst>
                                        </p:cTn>
                                        <p:tgtEl>
                                          <p:spTgt spid="173">
                                            <p:txEl>
                                              <p:pRg st="0" end="0"/>
                                            </p:txEl>
                                          </p:spTgt>
                                        </p:tgtEl>
                                        <p:attrNameLst>
                                          <p:attrName>style.visibility</p:attrName>
                                        </p:attrNameLst>
                                      </p:cBhvr>
                                      <p:to>
                                        <p:strVal val="visible"/>
                                      </p:to>
                                    </p:set>
                                    <p:anim calcmode="lin" valueType="num">
                                      <p:cBhvr additive="base">
                                        <p:cTn id="126" dur="500"/>
                                        <p:tgtEl>
                                          <p:spTgt spid="173">
                                            <p:txEl>
                                              <p:pRg st="0" end="0"/>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0750"/>
                            </p:stCondLst>
                            <p:childTnLst>
                              <p:par>
                                <p:cTn id="128" presetID="2" presetClass="entr" presetSubtype="2" fill="hold" nodeType="afterEffect">
                                  <p:stCondLst>
                                    <p:cond delay="0"/>
                                  </p:stCondLst>
                                  <p:childTnLst>
                                    <p:set>
                                      <p:cBhvr>
                                        <p:cTn id="129" dur="1" fill="hold">
                                          <p:stCondLst>
                                            <p:cond delay="0"/>
                                          </p:stCondLst>
                                        </p:cTn>
                                        <p:tgtEl>
                                          <p:spTgt spid="173">
                                            <p:txEl>
                                              <p:pRg st="1" end="1"/>
                                            </p:txEl>
                                          </p:spTgt>
                                        </p:tgtEl>
                                        <p:attrNameLst>
                                          <p:attrName>style.visibility</p:attrName>
                                        </p:attrNameLst>
                                      </p:cBhvr>
                                      <p:to>
                                        <p:strVal val="visible"/>
                                      </p:to>
                                    </p:set>
                                    <p:anim calcmode="lin" valueType="num">
                                      <p:cBhvr additive="base">
                                        <p:cTn id="130" dur="500"/>
                                        <p:tgtEl>
                                          <p:spTgt spid="173">
                                            <p:txEl>
                                              <p:pRg st="1" end="1"/>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1250"/>
                            </p:stCondLst>
                            <p:childTnLst>
                              <p:par>
                                <p:cTn id="132" presetID="2" presetClass="entr" presetSubtype="2" fill="hold" nodeType="afterEffect">
                                  <p:stCondLst>
                                    <p:cond delay="0"/>
                                  </p:stCondLst>
                                  <p:childTnLst>
                                    <p:set>
                                      <p:cBhvr>
                                        <p:cTn id="133" dur="1" fill="hold">
                                          <p:stCondLst>
                                            <p:cond delay="0"/>
                                          </p:stCondLst>
                                        </p:cTn>
                                        <p:tgtEl>
                                          <p:spTgt spid="173">
                                            <p:txEl>
                                              <p:pRg st="2" end="2"/>
                                            </p:txEl>
                                          </p:spTgt>
                                        </p:tgtEl>
                                        <p:attrNameLst>
                                          <p:attrName>style.visibility</p:attrName>
                                        </p:attrNameLst>
                                      </p:cBhvr>
                                      <p:to>
                                        <p:strVal val="visible"/>
                                      </p:to>
                                    </p:set>
                                    <p:anim calcmode="lin" valueType="num">
                                      <p:cBhvr additive="base">
                                        <p:cTn id="134" dur="500"/>
                                        <p:tgtEl>
                                          <p:spTgt spid="173">
                                            <p:txEl>
                                              <p:pRg st="2" end="2"/>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1750"/>
                            </p:stCondLst>
                            <p:childTnLst>
                              <p:par>
                                <p:cTn id="136" presetID="2" presetClass="entr" presetSubtype="2" fill="hold" nodeType="afterEffect">
                                  <p:stCondLst>
                                    <p:cond delay="0"/>
                                  </p:stCondLst>
                                  <p:childTnLst>
                                    <p:set>
                                      <p:cBhvr>
                                        <p:cTn id="137" dur="1" fill="hold">
                                          <p:stCondLst>
                                            <p:cond delay="0"/>
                                          </p:stCondLst>
                                        </p:cTn>
                                        <p:tgtEl>
                                          <p:spTgt spid="173">
                                            <p:txEl>
                                              <p:pRg st="3" end="3"/>
                                            </p:txEl>
                                          </p:spTgt>
                                        </p:tgtEl>
                                        <p:attrNameLst>
                                          <p:attrName>style.visibility</p:attrName>
                                        </p:attrNameLst>
                                      </p:cBhvr>
                                      <p:to>
                                        <p:strVal val="visible"/>
                                      </p:to>
                                    </p:set>
                                    <p:anim calcmode="lin" valueType="num">
                                      <p:cBhvr additive="base">
                                        <p:cTn id="138" dur="500"/>
                                        <p:tgtEl>
                                          <p:spTgt spid="173">
                                            <p:txEl>
                                              <p:pRg st="3" end="3"/>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2250"/>
                            </p:stCondLst>
                            <p:childTnLst>
                              <p:par>
                                <p:cTn id="140" presetID="2" presetClass="entr" presetSubtype="2" fill="hold" nodeType="afterEffect">
                                  <p:stCondLst>
                                    <p:cond delay="0"/>
                                  </p:stCondLst>
                                  <p:childTnLst>
                                    <p:set>
                                      <p:cBhvr>
                                        <p:cTn id="141" dur="1" fill="hold">
                                          <p:stCondLst>
                                            <p:cond delay="0"/>
                                          </p:stCondLst>
                                        </p:cTn>
                                        <p:tgtEl>
                                          <p:spTgt spid="173">
                                            <p:txEl>
                                              <p:pRg st="4" end="4"/>
                                            </p:txEl>
                                          </p:spTgt>
                                        </p:tgtEl>
                                        <p:attrNameLst>
                                          <p:attrName>style.visibility</p:attrName>
                                        </p:attrNameLst>
                                      </p:cBhvr>
                                      <p:to>
                                        <p:strVal val="visible"/>
                                      </p:to>
                                    </p:set>
                                    <p:anim calcmode="lin" valueType="num">
                                      <p:cBhvr additive="base">
                                        <p:cTn id="142" dur="500"/>
                                        <p:tgtEl>
                                          <p:spTgt spid="173">
                                            <p:txEl>
                                              <p:pRg st="4" end="4"/>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2750"/>
                            </p:stCondLst>
                            <p:childTnLst>
                              <p:par>
                                <p:cTn id="144" presetID="2" presetClass="entr" presetSubtype="2" fill="hold" nodeType="afterEffect">
                                  <p:stCondLst>
                                    <p:cond delay="0"/>
                                  </p:stCondLst>
                                  <p:childTnLst>
                                    <p:set>
                                      <p:cBhvr>
                                        <p:cTn id="145" dur="1" fill="hold">
                                          <p:stCondLst>
                                            <p:cond delay="0"/>
                                          </p:stCondLst>
                                        </p:cTn>
                                        <p:tgtEl>
                                          <p:spTgt spid="173">
                                            <p:txEl>
                                              <p:pRg st="5" end="5"/>
                                            </p:txEl>
                                          </p:spTgt>
                                        </p:tgtEl>
                                        <p:attrNameLst>
                                          <p:attrName>style.visibility</p:attrName>
                                        </p:attrNameLst>
                                      </p:cBhvr>
                                      <p:to>
                                        <p:strVal val="visible"/>
                                      </p:to>
                                    </p:set>
                                    <p:anim calcmode="lin" valueType="num">
                                      <p:cBhvr additive="base">
                                        <p:cTn id="146" dur="500"/>
                                        <p:tgtEl>
                                          <p:spTgt spid="173">
                                            <p:txEl>
                                              <p:pRg st="5" end="5"/>
                                            </p:txEl>
                                          </p:spTgt>
                                        </p:tgtEl>
                                        <p:attrNameLst>
                                          <p:attrName>ppt_x</p:attrName>
                                        </p:attrNameLst>
                                      </p:cBhvr>
                                      <p:tavLst>
                                        <p:tav tm="0">
                                          <p:val>
                                            <p:strVal val="#ppt_x+1"/>
                                          </p:val>
                                        </p:tav>
                                        <p:tav tm="100000">
                                          <p:val>
                                            <p:strVal val="#ppt_x"/>
                                          </p:val>
                                        </p:tav>
                                      </p:tavLst>
                                    </p:anim>
                                  </p:childTnLst>
                                </p:cTn>
                              </p:par>
                            </p:childTnLst>
                          </p:cTn>
                        </p:par>
                        <p:par>
                          <p:cTn id="147" fill="hold">
                            <p:stCondLst>
                              <p:cond delay="13250"/>
                            </p:stCondLst>
                            <p:childTnLst>
                              <p:par>
                                <p:cTn id="148" presetID="2" presetClass="entr" presetSubtype="2" fill="hold" nodeType="afterEffect">
                                  <p:stCondLst>
                                    <p:cond delay="0"/>
                                  </p:stCondLst>
                                  <p:childTnLst>
                                    <p:set>
                                      <p:cBhvr>
                                        <p:cTn id="149" dur="1" fill="hold">
                                          <p:stCondLst>
                                            <p:cond delay="0"/>
                                          </p:stCondLst>
                                        </p:cTn>
                                        <p:tgtEl>
                                          <p:spTgt spid="173">
                                            <p:txEl>
                                              <p:pRg st="6" end="6"/>
                                            </p:txEl>
                                          </p:spTgt>
                                        </p:tgtEl>
                                        <p:attrNameLst>
                                          <p:attrName>style.visibility</p:attrName>
                                        </p:attrNameLst>
                                      </p:cBhvr>
                                      <p:to>
                                        <p:strVal val="visible"/>
                                      </p:to>
                                    </p:set>
                                    <p:anim calcmode="lin" valueType="num">
                                      <p:cBhvr additive="base">
                                        <p:cTn id="150" dur="500"/>
                                        <p:tgtEl>
                                          <p:spTgt spid="173">
                                            <p:txEl>
                                              <p:pRg st="6" end="6"/>
                                            </p:txEl>
                                          </p:spTgt>
                                        </p:tgtEl>
                                        <p:attrNameLst>
                                          <p:attrName>ppt_x</p:attrName>
                                        </p:attrNameLst>
                                      </p:cBhvr>
                                      <p:tavLst>
                                        <p:tav tm="0">
                                          <p:val>
                                            <p:strVal val="#ppt_x+1"/>
                                          </p:val>
                                        </p:tav>
                                        <p:tav tm="100000">
                                          <p:val>
                                            <p:strVal val="#ppt_x"/>
                                          </p:val>
                                        </p:tav>
                                      </p:tavLst>
                                    </p:anim>
                                  </p:childTnLst>
                                </p:cTn>
                              </p:par>
                            </p:childTnLst>
                          </p:cTn>
                        </p:par>
                        <p:par>
                          <p:cTn id="151" fill="hold">
                            <p:stCondLst>
                              <p:cond delay="13750"/>
                            </p:stCondLst>
                            <p:childTnLst>
                              <p:par>
                                <p:cTn id="152" presetID="2" presetClass="entr" presetSubtype="2" fill="hold" nodeType="afterEffect">
                                  <p:stCondLst>
                                    <p:cond delay="0"/>
                                  </p:stCondLst>
                                  <p:childTnLst>
                                    <p:set>
                                      <p:cBhvr>
                                        <p:cTn id="153" dur="1" fill="hold">
                                          <p:stCondLst>
                                            <p:cond delay="0"/>
                                          </p:stCondLst>
                                        </p:cTn>
                                        <p:tgtEl>
                                          <p:spTgt spid="173">
                                            <p:txEl>
                                              <p:pRg st="7" end="7"/>
                                            </p:txEl>
                                          </p:spTgt>
                                        </p:tgtEl>
                                        <p:attrNameLst>
                                          <p:attrName>style.visibility</p:attrName>
                                        </p:attrNameLst>
                                      </p:cBhvr>
                                      <p:to>
                                        <p:strVal val="visible"/>
                                      </p:to>
                                    </p:set>
                                    <p:anim calcmode="lin" valueType="num">
                                      <p:cBhvr additive="base">
                                        <p:cTn id="154" dur="500"/>
                                        <p:tgtEl>
                                          <p:spTgt spid="173">
                                            <p:txEl>
                                              <p:pRg st="7" end="7"/>
                                            </p:txEl>
                                          </p:spTgt>
                                        </p:tgtEl>
                                        <p:attrNameLst>
                                          <p:attrName>ppt_x</p:attrName>
                                        </p:attrNameLst>
                                      </p:cBhvr>
                                      <p:tavLst>
                                        <p:tav tm="0">
                                          <p:val>
                                            <p:strVal val="#ppt_x+1"/>
                                          </p:val>
                                        </p:tav>
                                        <p:tav tm="100000">
                                          <p:val>
                                            <p:strVal val="#ppt_x"/>
                                          </p:val>
                                        </p:tav>
                                      </p:tavLst>
                                    </p:anim>
                                  </p:childTnLst>
                                </p:cTn>
                              </p:par>
                            </p:childTnLst>
                          </p:cTn>
                        </p:par>
                        <p:par>
                          <p:cTn id="155" fill="hold">
                            <p:stCondLst>
                              <p:cond delay="14250"/>
                            </p:stCondLst>
                            <p:childTnLst>
                              <p:par>
                                <p:cTn id="156" presetID="2" presetClass="entr" presetSubtype="2" fill="hold" nodeType="afterEffect">
                                  <p:stCondLst>
                                    <p:cond delay="0"/>
                                  </p:stCondLst>
                                  <p:childTnLst>
                                    <p:set>
                                      <p:cBhvr>
                                        <p:cTn id="157" dur="1" fill="hold">
                                          <p:stCondLst>
                                            <p:cond delay="0"/>
                                          </p:stCondLst>
                                        </p:cTn>
                                        <p:tgtEl>
                                          <p:spTgt spid="173">
                                            <p:txEl>
                                              <p:pRg st="8" end="8"/>
                                            </p:txEl>
                                          </p:spTgt>
                                        </p:tgtEl>
                                        <p:attrNameLst>
                                          <p:attrName>style.visibility</p:attrName>
                                        </p:attrNameLst>
                                      </p:cBhvr>
                                      <p:to>
                                        <p:strVal val="visible"/>
                                      </p:to>
                                    </p:set>
                                    <p:anim calcmode="lin" valueType="num">
                                      <p:cBhvr additive="base">
                                        <p:cTn id="158" dur="500"/>
                                        <p:tgtEl>
                                          <p:spTgt spid="173">
                                            <p:txEl>
                                              <p:pRg st="8" end="8"/>
                                            </p:txEl>
                                          </p:spTgt>
                                        </p:tgtEl>
                                        <p:attrNameLst>
                                          <p:attrName>ppt_x</p:attrName>
                                        </p:attrNameLst>
                                      </p:cBhvr>
                                      <p:tavLst>
                                        <p:tav tm="0">
                                          <p:val>
                                            <p:strVal val="#ppt_x+1"/>
                                          </p:val>
                                        </p:tav>
                                        <p:tav tm="100000">
                                          <p:val>
                                            <p:strVal val="#ppt_x"/>
                                          </p:val>
                                        </p:tav>
                                      </p:tavLst>
                                    </p:anim>
                                  </p:childTnLst>
                                </p:cTn>
                              </p:par>
                            </p:childTnLst>
                          </p:cTn>
                        </p:par>
                        <p:par>
                          <p:cTn id="159" fill="hold">
                            <p:stCondLst>
                              <p:cond delay="14750"/>
                            </p:stCondLst>
                            <p:childTnLst>
                              <p:par>
                                <p:cTn id="160" presetID="10" presetClass="entr" presetSubtype="0" fill="hold" nodeType="afterEffect">
                                  <p:stCondLst>
                                    <p:cond delay="0"/>
                                  </p:stCondLst>
                                  <p:childTnLst>
                                    <p:set>
                                      <p:cBhvr>
                                        <p:cTn id="161" dur="1" fill="hold">
                                          <p:stCondLst>
                                            <p:cond delay="0"/>
                                          </p:stCondLst>
                                        </p:cTn>
                                        <p:tgtEl>
                                          <p:spTgt spid="172">
                                            <p:txEl>
                                              <p:pRg st="0" end="0"/>
                                            </p:txEl>
                                          </p:spTgt>
                                        </p:tgtEl>
                                        <p:attrNameLst>
                                          <p:attrName>style.visibility</p:attrName>
                                        </p:attrNameLst>
                                      </p:cBhvr>
                                      <p:to>
                                        <p:strVal val="visible"/>
                                      </p:to>
                                    </p:set>
                                    <p:animEffect transition="in" filter="fade">
                                      <p:cBhvr>
                                        <p:cTn id="162" dur="500"/>
                                        <p:tgtEl>
                                          <p:spTgt spid="172">
                                            <p:txEl>
                                              <p:pRg st="0" end="0"/>
                                            </p:txEl>
                                          </p:spTgt>
                                        </p:tgtEl>
                                      </p:cBhvr>
                                    </p:animEffect>
                                  </p:childTnLst>
                                </p:cTn>
                              </p:par>
                            </p:childTnLst>
                          </p:cTn>
                        </p:par>
                        <p:par>
                          <p:cTn id="163" fill="hold">
                            <p:stCondLst>
                              <p:cond delay="15250"/>
                            </p:stCondLst>
                            <p:childTnLst>
                              <p:par>
                                <p:cTn id="164" presetID="10" presetClass="entr" presetSubtype="0" fill="hold" nodeType="afterEffect">
                                  <p:stCondLst>
                                    <p:cond delay="0"/>
                                  </p:stCondLst>
                                  <p:childTnLst>
                                    <p:set>
                                      <p:cBhvr>
                                        <p:cTn id="165" dur="1" fill="hold">
                                          <p:stCondLst>
                                            <p:cond delay="0"/>
                                          </p:stCondLst>
                                        </p:cTn>
                                        <p:tgtEl>
                                          <p:spTgt spid="172">
                                            <p:txEl>
                                              <p:pRg st="1" end="1"/>
                                            </p:txEl>
                                          </p:spTgt>
                                        </p:tgtEl>
                                        <p:attrNameLst>
                                          <p:attrName>style.visibility</p:attrName>
                                        </p:attrNameLst>
                                      </p:cBhvr>
                                      <p:to>
                                        <p:strVal val="visible"/>
                                      </p:to>
                                    </p:set>
                                    <p:animEffect transition="in" filter="fade">
                                      <p:cBhvr>
                                        <p:cTn id="166" dur="500"/>
                                        <p:tgtEl>
                                          <p:spTgt spid="172">
                                            <p:txEl>
                                              <p:pRg st="1" end="1"/>
                                            </p:txEl>
                                          </p:spTgt>
                                        </p:tgtEl>
                                      </p:cBhvr>
                                    </p:animEffect>
                                  </p:childTnLst>
                                </p:cTn>
                              </p:par>
                            </p:childTnLst>
                          </p:cTn>
                        </p:par>
                        <p:par>
                          <p:cTn id="167" fill="hold">
                            <p:stCondLst>
                              <p:cond delay="15750"/>
                            </p:stCondLst>
                            <p:childTnLst>
                              <p:par>
                                <p:cTn id="168" presetID="10" presetClass="entr" presetSubtype="0" fill="hold" nodeType="afterEffect">
                                  <p:stCondLst>
                                    <p:cond delay="0"/>
                                  </p:stCondLst>
                                  <p:childTnLst>
                                    <p:set>
                                      <p:cBhvr>
                                        <p:cTn id="169" dur="1" fill="hold">
                                          <p:stCondLst>
                                            <p:cond delay="0"/>
                                          </p:stCondLst>
                                        </p:cTn>
                                        <p:tgtEl>
                                          <p:spTgt spid="172">
                                            <p:txEl>
                                              <p:pRg st="2" end="2"/>
                                            </p:txEl>
                                          </p:spTgt>
                                        </p:tgtEl>
                                        <p:attrNameLst>
                                          <p:attrName>style.visibility</p:attrName>
                                        </p:attrNameLst>
                                      </p:cBhvr>
                                      <p:to>
                                        <p:strVal val="visible"/>
                                      </p:to>
                                    </p:set>
                                    <p:animEffect transition="in" filter="fade">
                                      <p:cBhvr>
                                        <p:cTn id="170" dur="500"/>
                                        <p:tgtEl>
                                          <p:spTgt spid="172">
                                            <p:txEl>
                                              <p:pRg st="2" end="2"/>
                                            </p:txEl>
                                          </p:spTgt>
                                        </p:tgtEl>
                                      </p:cBhvr>
                                    </p:animEffect>
                                  </p:childTnLst>
                                </p:cTn>
                              </p:par>
                            </p:childTnLst>
                          </p:cTn>
                        </p:par>
                        <p:par>
                          <p:cTn id="171" fill="hold">
                            <p:stCondLst>
                              <p:cond delay="16250"/>
                            </p:stCondLst>
                            <p:childTnLst>
                              <p:par>
                                <p:cTn id="172" presetID="10" presetClass="entr" presetSubtype="0" fill="hold" nodeType="afterEffect">
                                  <p:stCondLst>
                                    <p:cond delay="0"/>
                                  </p:stCondLst>
                                  <p:childTnLst>
                                    <p:set>
                                      <p:cBhvr>
                                        <p:cTn id="173" dur="1" fill="hold">
                                          <p:stCondLst>
                                            <p:cond delay="0"/>
                                          </p:stCondLst>
                                        </p:cTn>
                                        <p:tgtEl>
                                          <p:spTgt spid="172">
                                            <p:txEl>
                                              <p:pRg st="3" end="3"/>
                                            </p:txEl>
                                          </p:spTgt>
                                        </p:tgtEl>
                                        <p:attrNameLst>
                                          <p:attrName>style.visibility</p:attrName>
                                        </p:attrNameLst>
                                      </p:cBhvr>
                                      <p:to>
                                        <p:strVal val="visible"/>
                                      </p:to>
                                    </p:set>
                                    <p:animEffect transition="in" filter="fade">
                                      <p:cBhvr>
                                        <p:cTn id="174" dur="500"/>
                                        <p:tgtEl>
                                          <p:spTgt spid="172">
                                            <p:txEl>
                                              <p:pRg st="3" end="3"/>
                                            </p:txEl>
                                          </p:spTgt>
                                        </p:tgtEl>
                                      </p:cBhvr>
                                    </p:animEffect>
                                  </p:childTnLst>
                                </p:cTn>
                              </p:par>
                            </p:childTnLst>
                          </p:cTn>
                        </p:par>
                        <p:par>
                          <p:cTn id="175" fill="hold">
                            <p:stCondLst>
                              <p:cond delay="16750"/>
                            </p:stCondLst>
                            <p:childTnLst>
                              <p:par>
                                <p:cTn id="176" presetID="10" presetClass="entr" presetSubtype="0" fill="hold" nodeType="afterEffect">
                                  <p:stCondLst>
                                    <p:cond delay="0"/>
                                  </p:stCondLst>
                                  <p:childTnLst>
                                    <p:set>
                                      <p:cBhvr>
                                        <p:cTn id="177" dur="1" fill="hold">
                                          <p:stCondLst>
                                            <p:cond delay="0"/>
                                          </p:stCondLst>
                                        </p:cTn>
                                        <p:tgtEl>
                                          <p:spTgt spid="172">
                                            <p:txEl>
                                              <p:pRg st="4" end="4"/>
                                            </p:txEl>
                                          </p:spTgt>
                                        </p:tgtEl>
                                        <p:attrNameLst>
                                          <p:attrName>style.visibility</p:attrName>
                                        </p:attrNameLst>
                                      </p:cBhvr>
                                      <p:to>
                                        <p:strVal val="visible"/>
                                      </p:to>
                                    </p:set>
                                    <p:animEffect transition="in" filter="fade">
                                      <p:cBhvr>
                                        <p:cTn id="178" dur="500"/>
                                        <p:tgtEl>
                                          <p:spTgt spid="172">
                                            <p:txEl>
                                              <p:pRg st="4" end="4"/>
                                            </p:txEl>
                                          </p:spTgt>
                                        </p:tgtEl>
                                      </p:cBhvr>
                                    </p:animEffect>
                                  </p:childTnLst>
                                </p:cTn>
                              </p:par>
                            </p:childTnLst>
                          </p:cTn>
                        </p:par>
                        <p:par>
                          <p:cTn id="179" fill="hold">
                            <p:stCondLst>
                              <p:cond delay="17250"/>
                            </p:stCondLst>
                            <p:childTnLst>
                              <p:par>
                                <p:cTn id="180" presetID="10" presetClass="entr" presetSubtype="0" fill="hold" nodeType="afterEffect">
                                  <p:stCondLst>
                                    <p:cond delay="0"/>
                                  </p:stCondLst>
                                  <p:childTnLst>
                                    <p:set>
                                      <p:cBhvr>
                                        <p:cTn id="181" dur="1" fill="hold">
                                          <p:stCondLst>
                                            <p:cond delay="0"/>
                                          </p:stCondLst>
                                        </p:cTn>
                                        <p:tgtEl>
                                          <p:spTgt spid="172">
                                            <p:txEl>
                                              <p:pRg st="5" end="5"/>
                                            </p:txEl>
                                          </p:spTgt>
                                        </p:tgtEl>
                                        <p:attrNameLst>
                                          <p:attrName>style.visibility</p:attrName>
                                        </p:attrNameLst>
                                      </p:cBhvr>
                                      <p:to>
                                        <p:strVal val="visible"/>
                                      </p:to>
                                    </p:set>
                                    <p:animEffect transition="in" filter="fade">
                                      <p:cBhvr>
                                        <p:cTn id="182" dur="500"/>
                                        <p:tgtEl>
                                          <p:spTgt spid="172">
                                            <p:txEl>
                                              <p:pRg st="5" end="5"/>
                                            </p:txEl>
                                          </p:spTgt>
                                        </p:tgtEl>
                                      </p:cBhvr>
                                    </p:animEffect>
                                  </p:childTnLst>
                                </p:cTn>
                              </p:par>
                            </p:childTnLst>
                          </p:cTn>
                        </p:par>
                        <p:par>
                          <p:cTn id="183" fill="hold">
                            <p:stCondLst>
                              <p:cond delay="17750"/>
                            </p:stCondLst>
                            <p:childTnLst>
                              <p:par>
                                <p:cTn id="184" presetID="10" presetClass="entr" presetSubtype="0" fill="hold" nodeType="afterEffect">
                                  <p:stCondLst>
                                    <p:cond delay="0"/>
                                  </p:stCondLst>
                                  <p:childTnLst>
                                    <p:set>
                                      <p:cBhvr>
                                        <p:cTn id="185" dur="1" fill="hold">
                                          <p:stCondLst>
                                            <p:cond delay="0"/>
                                          </p:stCondLst>
                                        </p:cTn>
                                        <p:tgtEl>
                                          <p:spTgt spid="172">
                                            <p:txEl>
                                              <p:pRg st="6" end="6"/>
                                            </p:txEl>
                                          </p:spTgt>
                                        </p:tgtEl>
                                        <p:attrNameLst>
                                          <p:attrName>style.visibility</p:attrName>
                                        </p:attrNameLst>
                                      </p:cBhvr>
                                      <p:to>
                                        <p:strVal val="visible"/>
                                      </p:to>
                                    </p:set>
                                    <p:animEffect transition="in" filter="fade">
                                      <p:cBhvr>
                                        <p:cTn id="186" dur="500"/>
                                        <p:tgtEl>
                                          <p:spTgt spid="172">
                                            <p:txEl>
                                              <p:pRg st="6" end="6"/>
                                            </p:txEl>
                                          </p:spTgt>
                                        </p:tgtEl>
                                      </p:cBhvr>
                                    </p:animEffect>
                                  </p:childTnLst>
                                </p:cTn>
                              </p:par>
                            </p:childTnLst>
                          </p:cTn>
                        </p:par>
                        <p:par>
                          <p:cTn id="187" fill="hold">
                            <p:stCondLst>
                              <p:cond delay="18250"/>
                            </p:stCondLst>
                            <p:childTnLst>
                              <p:par>
                                <p:cTn id="188" presetID="10" presetClass="entr" presetSubtype="0" fill="hold" nodeType="afterEffect">
                                  <p:stCondLst>
                                    <p:cond delay="0"/>
                                  </p:stCondLst>
                                  <p:childTnLst>
                                    <p:set>
                                      <p:cBhvr>
                                        <p:cTn id="189" dur="1" fill="hold">
                                          <p:stCondLst>
                                            <p:cond delay="0"/>
                                          </p:stCondLst>
                                        </p:cTn>
                                        <p:tgtEl>
                                          <p:spTgt spid="172">
                                            <p:txEl>
                                              <p:pRg st="7" end="7"/>
                                            </p:txEl>
                                          </p:spTgt>
                                        </p:tgtEl>
                                        <p:attrNameLst>
                                          <p:attrName>style.visibility</p:attrName>
                                        </p:attrNameLst>
                                      </p:cBhvr>
                                      <p:to>
                                        <p:strVal val="visible"/>
                                      </p:to>
                                    </p:set>
                                    <p:animEffect transition="in" filter="fade">
                                      <p:cBhvr>
                                        <p:cTn id="190" dur="500"/>
                                        <p:tgtEl>
                                          <p:spTgt spid="172">
                                            <p:txEl>
                                              <p:pRg st="7" end="7"/>
                                            </p:txEl>
                                          </p:spTgt>
                                        </p:tgtEl>
                                      </p:cBhvr>
                                    </p:animEffect>
                                  </p:childTnLst>
                                </p:cTn>
                              </p:par>
                            </p:childTnLst>
                          </p:cTn>
                        </p:par>
                        <p:par>
                          <p:cTn id="191" fill="hold">
                            <p:stCondLst>
                              <p:cond delay="18750"/>
                            </p:stCondLst>
                            <p:childTnLst>
                              <p:par>
                                <p:cTn id="192" presetID="10" presetClass="entr" presetSubtype="0" fill="hold" nodeType="afterEffect">
                                  <p:stCondLst>
                                    <p:cond delay="0"/>
                                  </p:stCondLst>
                                  <p:childTnLst>
                                    <p:set>
                                      <p:cBhvr>
                                        <p:cTn id="193" dur="1" fill="hold">
                                          <p:stCondLst>
                                            <p:cond delay="0"/>
                                          </p:stCondLst>
                                        </p:cTn>
                                        <p:tgtEl>
                                          <p:spTgt spid="172">
                                            <p:txEl>
                                              <p:pRg st="8" end="8"/>
                                            </p:txEl>
                                          </p:spTgt>
                                        </p:tgtEl>
                                        <p:attrNameLst>
                                          <p:attrName>style.visibility</p:attrName>
                                        </p:attrNameLst>
                                      </p:cBhvr>
                                      <p:to>
                                        <p:strVal val="visible"/>
                                      </p:to>
                                    </p:set>
                                    <p:animEffect transition="in" filter="fade">
                                      <p:cBhvr>
                                        <p:cTn id="194" dur="500"/>
                                        <p:tgtEl>
                                          <p:spTgt spid="1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screen Image &amp; Text">
  <p:cSld name="Fullscreen Image &amp; Text">
    <p:spTree>
      <p:nvGrpSpPr>
        <p:cNvPr id="1" name="Shape 174"/>
        <p:cNvGrpSpPr/>
        <p:nvPr/>
      </p:nvGrpSpPr>
      <p:grpSpPr>
        <a:xfrm>
          <a:off x="0" y="0"/>
          <a:ext cx="0" cy="0"/>
          <a:chOff x="0" y="0"/>
          <a:chExt cx="0" cy="0"/>
        </a:xfrm>
      </p:grpSpPr>
      <p:sp>
        <p:nvSpPr>
          <p:cNvPr id="175" name="Google Shape;175;p16"/>
          <p:cNvSpPr>
            <a:spLocks noGrp="1"/>
          </p:cNvSpPr>
          <p:nvPr>
            <p:ph type="pic" idx="2"/>
          </p:nvPr>
        </p:nvSpPr>
        <p:spPr>
          <a:xfrm>
            <a:off x="0" y="0"/>
            <a:ext cx="18288001" cy="10285413"/>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76" name="Google Shape;176;p16"/>
          <p:cNvSpPr txBox="1">
            <a:spLocks noGrp="1"/>
          </p:cNvSpPr>
          <p:nvPr>
            <p:ph type="body" idx="1"/>
          </p:nvPr>
        </p:nvSpPr>
        <p:spPr>
          <a:xfrm>
            <a:off x="831206" y="757239"/>
            <a:ext cx="16625587" cy="278606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5400"/>
              <a:buFont typeface="Ubuntu Medium"/>
              <a:buNone/>
              <a:defRPr sz="5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par>
                                <p:cTn id="8" presetID="2" presetClass="entr" presetSubtype="8" fill="hold" nodeType="withEffect">
                                  <p:stCondLst>
                                    <p:cond delay="750"/>
                                  </p:stCondLst>
                                  <p:childTnLst>
                                    <p:set>
                                      <p:cBhvr>
                                        <p:cTn id="9" dur="1" fill="hold">
                                          <p:stCondLst>
                                            <p:cond delay="0"/>
                                          </p:stCondLst>
                                        </p:cTn>
                                        <p:tgtEl>
                                          <p:spTgt spid="176">
                                            <p:txEl>
                                              <p:pRg st="0" end="0"/>
                                            </p:txEl>
                                          </p:spTgt>
                                        </p:tgtEl>
                                        <p:attrNameLst>
                                          <p:attrName>style.visibility</p:attrName>
                                        </p:attrNameLst>
                                      </p:cBhvr>
                                      <p:to>
                                        <p:strVal val="visible"/>
                                      </p:to>
                                    </p:set>
                                    <p:anim calcmode="lin" valueType="num">
                                      <p:cBhvr additive="base">
                                        <p:cTn id="10" dur="750"/>
                                        <p:tgtEl>
                                          <p:spTgt spid="176">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750"/>
                                  </p:stCondLst>
                                  <p:childTnLst>
                                    <p:set>
                                      <p:cBhvr>
                                        <p:cTn id="12" dur="1" fill="hold">
                                          <p:stCondLst>
                                            <p:cond delay="0"/>
                                          </p:stCondLst>
                                        </p:cTn>
                                        <p:tgtEl>
                                          <p:spTgt spid="176">
                                            <p:txEl>
                                              <p:pRg st="1" end="1"/>
                                            </p:txEl>
                                          </p:spTgt>
                                        </p:tgtEl>
                                        <p:attrNameLst>
                                          <p:attrName>style.visibility</p:attrName>
                                        </p:attrNameLst>
                                      </p:cBhvr>
                                      <p:to>
                                        <p:strVal val="visible"/>
                                      </p:to>
                                    </p:set>
                                    <p:anim calcmode="lin" valueType="num">
                                      <p:cBhvr additive="base">
                                        <p:cTn id="13" dur="750"/>
                                        <p:tgtEl>
                                          <p:spTgt spid="176">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76">
                                            <p:txEl>
                                              <p:pRg st="2" end="2"/>
                                            </p:txEl>
                                          </p:spTgt>
                                        </p:tgtEl>
                                        <p:attrNameLst>
                                          <p:attrName>style.visibility</p:attrName>
                                        </p:attrNameLst>
                                      </p:cBhvr>
                                      <p:to>
                                        <p:strVal val="visible"/>
                                      </p:to>
                                    </p:set>
                                    <p:anim calcmode="lin" valueType="num">
                                      <p:cBhvr additive="base">
                                        <p:cTn id="16" dur="750"/>
                                        <p:tgtEl>
                                          <p:spTgt spid="176">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750"/>
                                  </p:stCondLst>
                                  <p:childTnLst>
                                    <p:set>
                                      <p:cBhvr>
                                        <p:cTn id="18" dur="1" fill="hold">
                                          <p:stCondLst>
                                            <p:cond delay="0"/>
                                          </p:stCondLst>
                                        </p:cTn>
                                        <p:tgtEl>
                                          <p:spTgt spid="176">
                                            <p:txEl>
                                              <p:pRg st="3" end="3"/>
                                            </p:txEl>
                                          </p:spTgt>
                                        </p:tgtEl>
                                        <p:attrNameLst>
                                          <p:attrName>style.visibility</p:attrName>
                                        </p:attrNameLst>
                                      </p:cBhvr>
                                      <p:to>
                                        <p:strVal val="visible"/>
                                      </p:to>
                                    </p:set>
                                    <p:anim calcmode="lin" valueType="num">
                                      <p:cBhvr additive="base">
                                        <p:cTn id="19" dur="750"/>
                                        <p:tgtEl>
                                          <p:spTgt spid="176">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750"/>
                                  </p:stCondLst>
                                  <p:childTnLst>
                                    <p:set>
                                      <p:cBhvr>
                                        <p:cTn id="21" dur="1" fill="hold">
                                          <p:stCondLst>
                                            <p:cond delay="0"/>
                                          </p:stCondLst>
                                        </p:cTn>
                                        <p:tgtEl>
                                          <p:spTgt spid="176">
                                            <p:txEl>
                                              <p:pRg st="4" end="4"/>
                                            </p:txEl>
                                          </p:spTgt>
                                        </p:tgtEl>
                                        <p:attrNameLst>
                                          <p:attrName>style.visibility</p:attrName>
                                        </p:attrNameLst>
                                      </p:cBhvr>
                                      <p:to>
                                        <p:strVal val="visible"/>
                                      </p:to>
                                    </p:set>
                                    <p:anim calcmode="lin" valueType="num">
                                      <p:cBhvr additive="base">
                                        <p:cTn id="22" dur="750"/>
                                        <p:tgtEl>
                                          <p:spTgt spid="176">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750"/>
                                  </p:stCondLst>
                                  <p:childTnLst>
                                    <p:set>
                                      <p:cBhvr>
                                        <p:cTn id="24" dur="1" fill="hold">
                                          <p:stCondLst>
                                            <p:cond delay="0"/>
                                          </p:stCondLst>
                                        </p:cTn>
                                        <p:tgtEl>
                                          <p:spTgt spid="176">
                                            <p:txEl>
                                              <p:pRg st="5" end="5"/>
                                            </p:txEl>
                                          </p:spTgt>
                                        </p:tgtEl>
                                        <p:attrNameLst>
                                          <p:attrName>style.visibility</p:attrName>
                                        </p:attrNameLst>
                                      </p:cBhvr>
                                      <p:to>
                                        <p:strVal val="visible"/>
                                      </p:to>
                                    </p:set>
                                    <p:anim calcmode="lin" valueType="num">
                                      <p:cBhvr additive="base">
                                        <p:cTn id="25" dur="750"/>
                                        <p:tgtEl>
                                          <p:spTgt spid="176">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750"/>
                                  </p:stCondLst>
                                  <p:childTnLst>
                                    <p:set>
                                      <p:cBhvr>
                                        <p:cTn id="27" dur="1" fill="hold">
                                          <p:stCondLst>
                                            <p:cond delay="0"/>
                                          </p:stCondLst>
                                        </p:cTn>
                                        <p:tgtEl>
                                          <p:spTgt spid="176">
                                            <p:txEl>
                                              <p:pRg st="6" end="6"/>
                                            </p:txEl>
                                          </p:spTgt>
                                        </p:tgtEl>
                                        <p:attrNameLst>
                                          <p:attrName>style.visibility</p:attrName>
                                        </p:attrNameLst>
                                      </p:cBhvr>
                                      <p:to>
                                        <p:strVal val="visible"/>
                                      </p:to>
                                    </p:set>
                                    <p:anim calcmode="lin" valueType="num">
                                      <p:cBhvr additive="base">
                                        <p:cTn id="28" dur="750"/>
                                        <p:tgtEl>
                                          <p:spTgt spid="176">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750"/>
                                  </p:stCondLst>
                                  <p:childTnLst>
                                    <p:set>
                                      <p:cBhvr>
                                        <p:cTn id="30" dur="1" fill="hold">
                                          <p:stCondLst>
                                            <p:cond delay="0"/>
                                          </p:stCondLst>
                                        </p:cTn>
                                        <p:tgtEl>
                                          <p:spTgt spid="176">
                                            <p:txEl>
                                              <p:pRg st="7" end="7"/>
                                            </p:txEl>
                                          </p:spTgt>
                                        </p:tgtEl>
                                        <p:attrNameLst>
                                          <p:attrName>style.visibility</p:attrName>
                                        </p:attrNameLst>
                                      </p:cBhvr>
                                      <p:to>
                                        <p:strVal val="visible"/>
                                      </p:to>
                                    </p:set>
                                    <p:anim calcmode="lin" valueType="num">
                                      <p:cBhvr additive="base">
                                        <p:cTn id="31" dur="750"/>
                                        <p:tgtEl>
                                          <p:spTgt spid="176">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750"/>
                                  </p:stCondLst>
                                  <p:childTnLst>
                                    <p:set>
                                      <p:cBhvr>
                                        <p:cTn id="33" dur="1" fill="hold">
                                          <p:stCondLst>
                                            <p:cond delay="0"/>
                                          </p:stCondLst>
                                        </p:cTn>
                                        <p:tgtEl>
                                          <p:spTgt spid="176">
                                            <p:txEl>
                                              <p:pRg st="8" end="8"/>
                                            </p:txEl>
                                          </p:spTgt>
                                        </p:tgtEl>
                                        <p:attrNameLst>
                                          <p:attrName>style.visibility</p:attrName>
                                        </p:attrNameLst>
                                      </p:cBhvr>
                                      <p:to>
                                        <p:strVal val="visible"/>
                                      </p:to>
                                    </p:set>
                                    <p:anim calcmode="lin" valueType="num">
                                      <p:cBhvr additive="base">
                                        <p:cTn id="34" dur="750"/>
                                        <p:tgtEl>
                                          <p:spTgt spid="176">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eric List - 6 Items">
  <p:cSld name="Numeric List - 6 Items">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89" name="Google Shape;189;p1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90" name="Google Shape;190;p18"/>
          <p:cNvSpPr txBox="1">
            <a:spLocks noGrp="1"/>
          </p:cNvSpPr>
          <p:nvPr>
            <p:ph type="body" idx="1"/>
          </p:nvPr>
        </p:nvSpPr>
        <p:spPr>
          <a:xfrm>
            <a:off x="3670581" y="3723780"/>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91" name="Google Shape;191;p18"/>
          <p:cNvSpPr txBox="1">
            <a:spLocks noGrp="1"/>
          </p:cNvSpPr>
          <p:nvPr>
            <p:ph type="body" idx="2"/>
          </p:nvPr>
        </p:nvSpPr>
        <p:spPr>
          <a:xfrm>
            <a:off x="3670581" y="2807029"/>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92" name="Google Shape;192;p18"/>
          <p:cNvSpPr/>
          <p:nvPr/>
        </p:nvSpPr>
        <p:spPr>
          <a:xfrm>
            <a:off x="3781532" y="3572195"/>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93" name="Google Shape;193;p18"/>
          <p:cNvSpPr/>
          <p:nvPr/>
        </p:nvSpPr>
        <p:spPr>
          <a:xfrm>
            <a:off x="2350164" y="3003122"/>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94" name="Google Shape;194;p18"/>
          <p:cNvSpPr txBox="1"/>
          <p:nvPr/>
        </p:nvSpPr>
        <p:spPr>
          <a:xfrm>
            <a:off x="2473724" y="3218251"/>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01</a:t>
            </a:r>
            <a:endParaRPr sz="4000" b="0" i="0" u="none" strike="noStrike" cap="none">
              <a:solidFill>
                <a:schemeClr val="lt1"/>
              </a:solidFill>
              <a:latin typeface="Ubuntu"/>
              <a:ea typeface="Ubuntu"/>
              <a:cs typeface="Ubuntu"/>
              <a:sym typeface="Ubuntu"/>
            </a:endParaRPr>
          </a:p>
        </p:txBody>
      </p:sp>
      <p:sp>
        <p:nvSpPr>
          <p:cNvPr id="195" name="Google Shape;195;p18"/>
          <p:cNvSpPr txBox="1">
            <a:spLocks noGrp="1"/>
          </p:cNvSpPr>
          <p:nvPr>
            <p:ph type="body" idx="3"/>
          </p:nvPr>
        </p:nvSpPr>
        <p:spPr>
          <a:xfrm>
            <a:off x="3670581" y="5746267"/>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96" name="Google Shape;196;p18"/>
          <p:cNvSpPr txBox="1">
            <a:spLocks noGrp="1"/>
          </p:cNvSpPr>
          <p:nvPr>
            <p:ph type="body" idx="4"/>
          </p:nvPr>
        </p:nvSpPr>
        <p:spPr>
          <a:xfrm>
            <a:off x="3670581" y="4829516"/>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97" name="Google Shape;197;p18"/>
          <p:cNvSpPr/>
          <p:nvPr/>
        </p:nvSpPr>
        <p:spPr>
          <a:xfrm>
            <a:off x="3781532" y="5594682"/>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98" name="Google Shape;198;p18"/>
          <p:cNvSpPr/>
          <p:nvPr/>
        </p:nvSpPr>
        <p:spPr>
          <a:xfrm>
            <a:off x="2350164" y="5025609"/>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99" name="Google Shape;199;p18"/>
          <p:cNvSpPr txBox="1"/>
          <p:nvPr/>
        </p:nvSpPr>
        <p:spPr>
          <a:xfrm>
            <a:off x="2473724" y="5240738"/>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02</a:t>
            </a:r>
            <a:endParaRPr sz="4000" b="0" i="0" u="none" strike="noStrike" cap="none">
              <a:solidFill>
                <a:schemeClr val="lt1"/>
              </a:solidFill>
              <a:latin typeface="Ubuntu"/>
              <a:ea typeface="Ubuntu"/>
              <a:cs typeface="Ubuntu"/>
              <a:sym typeface="Ubuntu"/>
            </a:endParaRPr>
          </a:p>
        </p:txBody>
      </p:sp>
      <p:sp>
        <p:nvSpPr>
          <p:cNvPr id="200" name="Google Shape;200;p18"/>
          <p:cNvSpPr txBox="1">
            <a:spLocks noGrp="1"/>
          </p:cNvSpPr>
          <p:nvPr>
            <p:ph type="body" idx="5"/>
          </p:nvPr>
        </p:nvSpPr>
        <p:spPr>
          <a:xfrm>
            <a:off x="3670581" y="7768754"/>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01" name="Google Shape;201;p18"/>
          <p:cNvSpPr txBox="1">
            <a:spLocks noGrp="1"/>
          </p:cNvSpPr>
          <p:nvPr>
            <p:ph type="body" idx="6"/>
          </p:nvPr>
        </p:nvSpPr>
        <p:spPr>
          <a:xfrm>
            <a:off x="3670581" y="6852003"/>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02" name="Google Shape;202;p18"/>
          <p:cNvSpPr/>
          <p:nvPr/>
        </p:nvSpPr>
        <p:spPr>
          <a:xfrm>
            <a:off x="3781532" y="7617169"/>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03" name="Google Shape;203;p18"/>
          <p:cNvSpPr/>
          <p:nvPr/>
        </p:nvSpPr>
        <p:spPr>
          <a:xfrm>
            <a:off x="2350164" y="7048096"/>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04" name="Google Shape;204;p18"/>
          <p:cNvSpPr txBox="1"/>
          <p:nvPr/>
        </p:nvSpPr>
        <p:spPr>
          <a:xfrm>
            <a:off x="2473724" y="726322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03</a:t>
            </a:r>
            <a:endParaRPr sz="4000" b="0" i="0" u="none" strike="noStrike" cap="none">
              <a:solidFill>
                <a:schemeClr val="lt1"/>
              </a:solidFill>
              <a:latin typeface="Ubuntu"/>
              <a:ea typeface="Ubuntu"/>
              <a:cs typeface="Ubuntu"/>
              <a:sym typeface="Ubuntu"/>
            </a:endParaRPr>
          </a:p>
        </p:txBody>
      </p:sp>
      <p:sp>
        <p:nvSpPr>
          <p:cNvPr id="205" name="Google Shape;205;p18"/>
          <p:cNvSpPr txBox="1">
            <a:spLocks noGrp="1"/>
          </p:cNvSpPr>
          <p:nvPr>
            <p:ph type="body" idx="7"/>
          </p:nvPr>
        </p:nvSpPr>
        <p:spPr>
          <a:xfrm>
            <a:off x="10640297" y="3723780"/>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06" name="Google Shape;206;p18"/>
          <p:cNvSpPr txBox="1">
            <a:spLocks noGrp="1"/>
          </p:cNvSpPr>
          <p:nvPr>
            <p:ph type="body" idx="8"/>
          </p:nvPr>
        </p:nvSpPr>
        <p:spPr>
          <a:xfrm>
            <a:off x="10640297" y="2807029"/>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07" name="Google Shape;207;p18"/>
          <p:cNvSpPr/>
          <p:nvPr/>
        </p:nvSpPr>
        <p:spPr>
          <a:xfrm>
            <a:off x="10751248" y="3572195"/>
            <a:ext cx="1827899" cy="720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08" name="Google Shape;208;p18"/>
          <p:cNvSpPr/>
          <p:nvPr/>
        </p:nvSpPr>
        <p:spPr>
          <a:xfrm>
            <a:off x="9319880" y="3003122"/>
            <a:ext cx="1136515" cy="1138145"/>
          </a:xfrm>
          <a:prstGeom prst="rect">
            <a:avLst/>
          </a:prstGeom>
          <a:solidFill>
            <a:schemeClr val="accent4"/>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09" name="Google Shape;209;p18"/>
          <p:cNvSpPr txBox="1"/>
          <p:nvPr/>
        </p:nvSpPr>
        <p:spPr>
          <a:xfrm>
            <a:off x="9443440" y="3218251"/>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04</a:t>
            </a:r>
            <a:endParaRPr sz="4000" b="0" i="0" u="none" strike="noStrike" cap="none">
              <a:solidFill>
                <a:schemeClr val="lt1"/>
              </a:solidFill>
              <a:latin typeface="Ubuntu"/>
              <a:ea typeface="Ubuntu"/>
              <a:cs typeface="Ubuntu"/>
              <a:sym typeface="Ubuntu"/>
            </a:endParaRPr>
          </a:p>
        </p:txBody>
      </p:sp>
      <p:sp>
        <p:nvSpPr>
          <p:cNvPr id="210" name="Google Shape;210;p18"/>
          <p:cNvSpPr txBox="1">
            <a:spLocks noGrp="1"/>
          </p:cNvSpPr>
          <p:nvPr>
            <p:ph type="body" idx="9"/>
          </p:nvPr>
        </p:nvSpPr>
        <p:spPr>
          <a:xfrm>
            <a:off x="10640297" y="5746267"/>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11" name="Google Shape;211;p18"/>
          <p:cNvSpPr txBox="1">
            <a:spLocks noGrp="1"/>
          </p:cNvSpPr>
          <p:nvPr>
            <p:ph type="body" idx="13"/>
          </p:nvPr>
        </p:nvSpPr>
        <p:spPr>
          <a:xfrm>
            <a:off x="10640297" y="4829516"/>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12" name="Google Shape;212;p18"/>
          <p:cNvSpPr/>
          <p:nvPr/>
        </p:nvSpPr>
        <p:spPr>
          <a:xfrm>
            <a:off x="10751248" y="5594682"/>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13" name="Google Shape;213;p18"/>
          <p:cNvSpPr/>
          <p:nvPr/>
        </p:nvSpPr>
        <p:spPr>
          <a:xfrm>
            <a:off x="9319880" y="5025609"/>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14" name="Google Shape;214;p18"/>
          <p:cNvSpPr txBox="1"/>
          <p:nvPr/>
        </p:nvSpPr>
        <p:spPr>
          <a:xfrm>
            <a:off x="9443440" y="5240738"/>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05</a:t>
            </a:r>
            <a:endParaRPr sz="4000" b="0" i="0" u="none" strike="noStrike" cap="none">
              <a:solidFill>
                <a:schemeClr val="lt1"/>
              </a:solidFill>
              <a:latin typeface="Ubuntu"/>
              <a:ea typeface="Ubuntu"/>
              <a:cs typeface="Ubuntu"/>
              <a:sym typeface="Ubuntu"/>
            </a:endParaRPr>
          </a:p>
        </p:txBody>
      </p:sp>
      <p:sp>
        <p:nvSpPr>
          <p:cNvPr id="215" name="Google Shape;215;p18"/>
          <p:cNvSpPr txBox="1">
            <a:spLocks noGrp="1"/>
          </p:cNvSpPr>
          <p:nvPr>
            <p:ph type="body" idx="14"/>
          </p:nvPr>
        </p:nvSpPr>
        <p:spPr>
          <a:xfrm>
            <a:off x="10640297" y="7768754"/>
            <a:ext cx="5354446" cy="56284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16" name="Google Shape;216;p18"/>
          <p:cNvSpPr txBox="1">
            <a:spLocks noGrp="1"/>
          </p:cNvSpPr>
          <p:nvPr>
            <p:ph type="body" idx="15"/>
          </p:nvPr>
        </p:nvSpPr>
        <p:spPr>
          <a:xfrm>
            <a:off x="10640297" y="6852003"/>
            <a:ext cx="535444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17" name="Google Shape;217;p18"/>
          <p:cNvSpPr/>
          <p:nvPr/>
        </p:nvSpPr>
        <p:spPr>
          <a:xfrm>
            <a:off x="10751248" y="7617169"/>
            <a:ext cx="1827899" cy="7200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18" name="Google Shape;218;p18"/>
          <p:cNvSpPr/>
          <p:nvPr/>
        </p:nvSpPr>
        <p:spPr>
          <a:xfrm>
            <a:off x="9319880" y="7048096"/>
            <a:ext cx="1136515" cy="1138145"/>
          </a:xfrm>
          <a:prstGeom prst="rect">
            <a:avLst/>
          </a:prstGeom>
          <a:solidFill>
            <a:schemeClr val="accent6"/>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19" name="Google Shape;219;p18"/>
          <p:cNvSpPr txBox="1"/>
          <p:nvPr/>
        </p:nvSpPr>
        <p:spPr>
          <a:xfrm>
            <a:off x="9443440" y="726322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lt1"/>
                </a:solidFill>
                <a:latin typeface="Ubuntu"/>
                <a:ea typeface="Ubuntu"/>
                <a:cs typeface="Ubuntu"/>
                <a:sym typeface="Ubuntu"/>
              </a:rPr>
              <a:t>06</a:t>
            </a:r>
            <a:endParaRPr sz="4000" b="0" i="0" u="none" strike="noStrike" cap="none">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750"/>
                                        <p:tgtEl>
                                          <p:spTgt spid="19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94"/>
                                        </p:tgtEl>
                                        <p:attrNameLst>
                                          <p:attrName>style.visibility</p:attrName>
                                        </p:attrNameLst>
                                      </p:cBhvr>
                                      <p:to>
                                        <p:strVal val="visible"/>
                                      </p:to>
                                    </p:set>
                                    <p:anim calcmode="lin" valueType="num">
                                      <p:cBhvr additive="base">
                                        <p:cTn id="10" dur="750"/>
                                        <p:tgtEl>
                                          <p:spTgt spid="194"/>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191">
                                            <p:txEl>
                                              <p:pRg st="0" end="0"/>
                                            </p:txEl>
                                          </p:spTgt>
                                        </p:tgtEl>
                                        <p:attrNameLst>
                                          <p:attrName>style.visibility</p:attrName>
                                        </p:attrNameLst>
                                      </p:cBhvr>
                                      <p:to>
                                        <p:strVal val="visible"/>
                                      </p:to>
                                    </p:set>
                                    <p:anim calcmode="lin" valueType="num">
                                      <p:cBhvr additive="base">
                                        <p:cTn id="14" dur="500"/>
                                        <p:tgtEl>
                                          <p:spTgt spid="191">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191">
                                            <p:txEl>
                                              <p:pRg st="1" end="1"/>
                                            </p:txEl>
                                          </p:spTgt>
                                        </p:tgtEl>
                                        <p:attrNameLst>
                                          <p:attrName>style.visibility</p:attrName>
                                        </p:attrNameLst>
                                      </p:cBhvr>
                                      <p:to>
                                        <p:strVal val="visible"/>
                                      </p:to>
                                    </p:set>
                                    <p:anim calcmode="lin" valueType="num">
                                      <p:cBhvr additive="base">
                                        <p:cTn id="18" dur="500"/>
                                        <p:tgtEl>
                                          <p:spTgt spid="191">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191">
                                            <p:txEl>
                                              <p:pRg st="2" end="2"/>
                                            </p:txEl>
                                          </p:spTgt>
                                        </p:tgtEl>
                                        <p:attrNameLst>
                                          <p:attrName>style.visibility</p:attrName>
                                        </p:attrNameLst>
                                      </p:cBhvr>
                                      <p:to>
                                        <p:strVal val="visible"/>
                                      </p:to>
                                    </p:set>
                                    <p:anim calcmode="lin" valueType="num">
                                      <p:cBhvr additive="base">
                                        <p:cTn id="22" dur="500"/>
                                        <p:tgtEl>
                                          <p:spTgt spid="191">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191">
                                            <p:txEl>
                                              <p:pRg st="3" end="3"/>
                                            </p:txEl>
                                          </p:spTgt>
                                        </p:tgtEl>
                                        <p:attrNameLst>
                                          <p:attrName>style.visibility</p:attrName>
                                        </p:attrNameLst>
                                      </p:cBhvr>
                                      <p:to>
                                        <p:strVal val="visible"/>
                                      </p:to>
                                    </p:set>
                                    <p:anim calcmode="lin" valueType="num">
                                      <p:cBhvr additive="base">
                                        <p:cTn id="26" dur="500"/>
                                        <p:tgtEl>
                                          <p:spTgt spid="191">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191">
                                            <p:txEl>
                                              <p:pRg st="4" end="4"/>
                                            </p:txEl>
                                          </p:spTgt>
                                        </p:tgtEl>
                                        <p:attrNameLst>
                                          <p:attrName>style.visibility</p:attrName>
                                        </p:attrNameLst>
                                      </p:cBhvr>
                                      <p:to>
                                        <p:strVal val="visible"/>
                                      </p:to>
                                    </p:set>
                                    <p:anim calcmode="lin" valueType="num">
                                      <p:cBhvr additive="base">
                                        <p:cTn id="30" dur="500"/>
                                        <p:tgtEl>
                                          <p:spTgt spid="191">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191">
                                            <p:txEl>
                                              <p:pRg st="5" end="5"/>
                                            </p:txEl>
                                          </p:spTgt>
                                        </p:tgtEl>
                                        <p:attrNameLst>
                                          <p:attrName>style.visibility</p:attrName>
                                        </p:attrNameLst>
                                      </p:cBhvr>
                                      <p:to>
                                        <p:strVal val="visible"/>
                                      </p:to>
                                    </p:set>
                                    <p:anim calcmode="lin" valueType="num">
                                      <p:cBhvr additive="base">
                                        <p:cTn id="34" dur="500"/>
                                        <p:tgtEl>
                                          <p:spTgt spid="191">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191">
                                            <p:txEl>
                                              <p:pRg st="6" end="6"/>
                                            </p:txEl>
                                          </p:spTgt>
                                        </p:tgtEl>
                                        <p:attrNameLst>
                                          <p:attrName>style.visibility</p:attrName>
                                        </p:attrNameLst>
                                      </p:cBhvr>
                                      <p:to>
                                        <p:strVal val="visible"/>
                                      </p:to>
                                    </p:set>
                                    <p:anim calcmode="lin" valueType="num">
                                      <p:cBhvr additive="base">
                                        <p:cTn id="38" dur="500"/>
                                        <p:tgtEl>
                                          <p:spTgt spid="191">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191">
                                            <p:txEl>
                                              <p:pRg st="7" end="7"/>
                                            </p:txEl>
                                          </p:spTgt>
                                        </p:tgtEl>
                                        <p:attrNameLst>
                                          <p:attrName>style.visibility</p:attrName>
                                        </p:attrNameLst>
                                      </p:cBhvr>
                                      <p:to>
                                        <p:strVal val="visible"/>
                                      </p:to>
                                    </p:set>
                                    <p:anim calcmode="lin" valueType="num">
                                      <p:cBhvr additive="base">
                                        <p:cTn id="42" dur="500"/>
                                        <p:tgtEl>
                                          <p:spTgt spid="191">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191">
                                            <p:txEl>
                                              <p:pRg st="8" end="8"/>
                                            </p:txEl>
                                          </p:spTgt>
                                        </p:tgtEl>
                                        <p:attrNameLst>
                                          <p:attrName>style.visibility</p:attrName>
                                        </p:attrNameLst>
                                      </p:cBhvr>
                                      <p:to>
                                        <p:strVal val="visible"/>
                                      </p:to>
                                    </p:set>
                                    <p:anim calcmode="lin" valueType="num">
                                      <p:cBhvr additive="base">
                                        <p:cTn id="46" dur="500"/>
                                        <p:tgtEl>
                                          <p:spTgt spid="191">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190"/>
                                        </p:tgtEl>
                                        <p:attrNameLst>
                                          <p:attrName>style.visibility</p:attrName>
                                        </p:attrNameLst>
                                      </p:cBhvr>
                                      <p:to>
                                        <p:strVal val="visible"/>
                                      </p:to>
                                    </p:set>
                                    <p:animEffect transition="in" filter="fade">
                                      <p:cBhvr>
                                        <p:cTn id="53" dur="500"/>
                                        <p:tgtEl>
                                          <p:spTgt spid="190"/>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750"/>
                                        <p:tgtEl>
                                          <p:spTgt spid="198"/>
                                        </p:tgtEl>
                                        <p:attrNameLst>
                                          <p:attrName>ppt_y</p:attrName>
                                        </p:attrNameLst>
                                      </p:cBhvr>
                                      <p:tavLst>
                                        <p:tav tm="0">
                                          <p:val>
                                            <p:strVal val="#ppt_y-1"/>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99"/>
                                        </p:tgtEl>
                                        <p:attrNameLst>
                                          <p:attrName>style.visibility</p:attrName>
                                        </p:attrNameLst>
                                      </p:cBhvr>
                                      <p:to>
                                        <p:strVal val="visible"/>
                                      </p:to>
                                    </p:set>
                                    <p:anim calcmode="lin" valueType="num">
                                      <p:cBhvr additive="base">
                                        <p:cTn id="60" dur="750"/>
                                        <p:tgtEl>
                                          <p:spTgt spid="199"/>
                                        </p:tgtEl>
                                        <p:attrNameLst>
                                          <p:attrName>ppt_x</p:attrName>
                                        </p:attrNameLst>
                                      </p:cBhvr>
                                      <p:tavLst>
                                        <p:tav tm="0">
                                          <p:val>
                                            <p:strVal val="#ppt_x-1"/>
                                          </p:val>
                                        </p:tav>
                                        <p:tav tm="100000">
                                          <p:val>
                                            <p:strVal val="#ppt_x"/>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196">
                                            <p:txEl>
                                              <p:pRg st="0" end="0"/>
                                            </p:txEl>
                                          </p:spTgt>
                                        </p:tgtEl>
                                        <p:attrNameLst>
                                          <p:attrName>style.visibility</p:attrName>
                                        </p:attrNameLst>
                                      </p:cBhvr>
                                      <p:to>
                                        <p:strVal val="visible"/>
                                      </p:to>
                                    </p:set>
                                    <p:anim calcmode="lin" valueType="num">
                                      <p:cBhvr additive="base">
                                        <p:cTn id="64" dur="500"/>
                                        <p:tgtEl>
                                          <p:spTgt spid="196">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196">
                                            <p:txEl>
                                              <p:pRg st="1" end="1"/>
                                            </p:txEl>
                                          </p:spTgt>
                                        </p:tgtEl>
                                        <p:attrNameLst>
                                          <p:attrName>style.visibility</p:attrName>
                                        </p:attrNameLst>
                                      </p:cBhvr>
                                      <p:to>
                                        <p:strVal val="visible"/>
                                      </p:to>
                                    </p:set>
                                    <p:anim calcmode="lin" valueType="num">
                                      <p:cBhvr additive="base">
                                        <p:cTn id="68" dur="500"/>
                                        <p:tgtEl>
                                          <p:spTgt spid="196">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196">
                                            <p:txEl>
                                              <p:pRg st="2" end="2"/>
                                            </p:txEl>
                                          </p:spTgt>
                                        </p:tgtEl>
                                        <p:attrNameLst>
                                          <p:attrName>style.visibility</p:attrName>
                                        </p:attrNameLst>
                                      </p:cBhvr>
                                      <p:to>
                                        <p:strVal val="visible"/>
                                      </p:to>
                                    </p:set>
                                    <p:anim calcmode="lin" valueType="num">
                                      <p:cBhvr additive="base">
                                        <p:cTn id="72" dur="500"/>
                                        <p:tgtEl>
                                          <p:spTgt spid="196">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196">
                                            <p:txEl>
                                              <p:pRg st="3" end="3"/>
                                            </p:txEl>
                                          </p:spTgt>
                                        </p:tgtEl>
                                        <p:attrNameLst>
                                          <p:attrName>style.visibility</p:attrName>
                                        </p:attrNameLst>
                                      </p:cBhvr>
                                      <p:to>
                                        <p:strVal val="visible"/>
                                      </p:to>
                                    </p:set>
                                    <p:anim calcmode="lin" valueType="num">
                                      <p:cBhvr additive="base">
                                        <p:cTn id="76" dur="500"/>
                                        <p:tgtEl>
                                          <p:spTgt spid="196">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196">
                                            <p:txEl>
                                              <p:pRg st="4" end="4"/>
                                            </p:txEl>
                                          </p:spTgt>
                                        </p:tgtEl>
                                        <p:attrNameLst>
                                          <p:attrName>style.visibility</p:attrName>
                                        </p:attrNameLst>
                                      </p:cBhvr>
                                      <p:to>
                                        <p:strVal val="visible"/>
                                      </p:to>
                                    </p:set>
                                    <p:anim calcmode="lin" valueType="num">
                                      <p:cBhvr additive="base">
                                        <p:cTn id="80" dur="500"/>
                                        <p:tgtEl>
                                          <p:spTgt spid="196">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196">
                                            <p:txEl>
                                              <p:pRg st="5" end="5"/>
                                            </p:txEl>
                                          </p:spTgt>
                                        </p:tgtEl>
                                        <p:attrNameLst>
                                          <p:attrName>style.visibility</p:attrName>
                                        </p:attrNameLst>
                                      </p:cBhvr>
                                      <p:to>
                                        <p:strVal val="visible"/>
                                      </p:to>
                                    </p:set>
                                    <p:anim calcmode="lin" valueType="num">
                                      <p:cBhvr additive="base">
                                        <p:cTn id="84" dur="500"/>
                                        <p:tgtEl>
                                          <p:spTgt spid="196">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196">
                                            <p:txEl>
                                              <p:pRg st="6" end="6"/>
                                            </p:txEl>
                                          </p:spTgt>
                                        </p:tgtEl>
                                        <p:attrNameLst>
                                          <p:attrName>style.visibility</p:attrName>
                                        </p:attrNameLst>
                                      </p:cBhvr>
                                      <p:to>
                                        <p:strVal val="visible"/>
                                      </p:to>
                                    </p:set>
                                    <p:anim calcmode="lin" valueType="num">
                                      <p:cBhvr additive="base">
                                        <p:cTn id="88" dur="500"/>
                                        <p:tgtEl>
                                          <p:spTgt spid="196">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196">
                                            <p:txEl>
                                              <p:pRg st="7" end="7"/>
                                            </p:txEl>
                                          </p:spTgt>
                                        </p:tgtEl>
                                        <p:attrNameLst>
                                          <p:attrName>style.visibility</p:attrName>
                                        </p:attrNameLst>
                                      </p:cBhvr>
                                      <p:to>
                                        <p:strVal val="visible"/>
                                      </p:to>
                                    </p:set>
                                    <p:anim calcmode="lin" valueType="num">
                                      <p:cBhvr additive="base">
                                        <p:cTn id="92" dur="500"/>
                                        <p:tgtEl>
                                          <p:spTgt spid="196">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196">
                                            <p:txEl>
                                              <p:pRg st="8" end="8"/>
                                            </p:txEl>
                                          </p:spTgt>
                                        </p:tgtEl>
                                        <p:attrNameLst>
                                          <p:attrName>style.visibility</p:attrName>
                                        </p:attrNameLst>
                                      </p:cBhvr>
                                      <p:to>
                                        <p:strVal val="visible"/>
                                      </p:to>
                                    </p:set>
                                    <p:anim calcmode="lin" valueType="num">
                                      <p:cBhvr additive="base">
                                        <p:cTn id="96" dur="500"/>
                                        <p:tgtEl>
                                          <p:spTgt spid="196">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197"/>
                                        </p:tgtEl>
                                        <p:attrNameLst>
                                          <p:attrName>style.visibility</p:attrName>
                                        </p:attrNameLst>
                                      </p:cBhvr>
                                      <p:to>
                                        <p:strVal val="visible"/>
                                      </p:to>
                                    </p:set>
                                    <p:anim calcmode="lin" valueType="num">
                                      <p:cBhvr additive="base">
                                        <p:cTn id="99" dur="500"/>
                                        <p:tgtEl>
                                          <p:spTgt spid="197"/>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195"/>
                                        </p:tgtEl>
                                        <p:attrNameLst>
                                          <p:attrName>style.visibility</p:attrName>
                                        </p:attrNameLst>
                                      </p:cBhvr>
                                      <p:to>
                                        <p:strVal val="visible"/>
                                      </p:to>
                                    </p:set>
                                    <p:animEffect transition="in" filter="fade">
                                      <p:cBhvr>
                                        <p:cTn id="103" dur="500"/>
                                        <p:tgtEl>
                                          <p:spTgt spid="195"/>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203"/>
                                        </p:tgtEl>
                                        <p:attrNameLst>
                                          <p:attrName>style.visibility</p:attrName>
                                        </p:attrNameLst>
                                      </p:cBhvr>
                                      <p:to>
                                        <p:strVal val="visible"/>
                                      </p:to>
                                    </p:set>
                                    <p:anim calcmode="lin" valueType="num">
                                      <p:cBhvr additive="base">
                                        <p:cTn id="107" dur="750"/>
                                        <p:tgtEl>
                                          <p:spTgt spid="203"/>
                                        </p:tgtEl>
                                        <p:attrNameLst>
                                          <p:attrName>ppt_y</p:attrName>
                                        </p:attrNameLst>
                                      </p:cBhvr>
                                      <p:tavLst>
                                        <p:tav tm="0">
                                          <p:val>
                                            <p:strVal val="#ppt_y-1"/>
                                          </p:val>
                                        </p:tav>
                                        <p:tav tm="100000">
                                          <p:val>
                                            <p:strVal val="#ppt_y"/>
                                          </p:val>
                                        </p:tav>
                                      </p:tavLst>
                                    </p:anim>
                                  </p:childTnLst>
                                </p:cTn>
                              </p:par>
                              <p:par>
                                <p:cTn id="108" presetID="2" presetClass="entr" presetSubtype="8" fill="hold" nodeType="withEffect">
                                  <p:stCondLst>
                                    <p:cond delay="0"/>
                                  </p:stCondLst>
                                  <p:childTnLst>
                                    <p:set>
                                      <p:cBhvr>
                                        <p:cTn id="109" dur="1" fill="hold">
                                          <p:stCondLst>
                                            <p:cond delay="0"/>
                                          </p:stCondLst>
                                        </p:cTn>
                                        <p:tgtEl>
                                          <p:spTgt spid="204"/>
                                        </p:tgtEl>
                                        <p:attrNameLst>
                                          <p:attrName>style.visibility</p:attrName>
                                        </p:attrNameLst>
                                      </p:cBhvr>
                                      <p:to>
                                        <p:strVal val="visible"/>
                                      </p:to>
                                    </p:set>
                                    <p:anim calcmode="lin" valueType="num">
                                      <p:cBhvr additive="base">
                                        <p:cTn id="110" dur="750"/>
                                        <p:tgtEl>
                                          <p:spTgt spid="204"/>
                                        </p:tgtEl>
                                        <p:attrNameLst>
                                          <p:attrName>ppt_x</p:attrName>
                                        </p:attrNameLst>
                                      </p:cBhvr>
                                      <p:tavLst>
                                        <p:tav tm="0">
                                          <p:val>
                                            <p:strVal val="#ppt_x-1"/>
                                          </p:val>
                                        </p:tav>
                                        <p:tav tm="100000">
                                          <p:val>
                                            <p:strVal val="#ppt_x"/>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201">
                                            <p:txEl>
                                              <p:pRg st="0" end="0"/>
                                            </p:txEl>
                                          </p:spTgt>
                                        </p:tgtEl>
                                        <p:attrNameLst>
                                          <p:attrName>style.visibility</p:attrName>
                                        </p:attrNameLst>
                                      </p:cBhvr>
                                      <p:to>
                                        <p:strVal val="visible"/>
                                      </p:to>
                                    </p:set>
                                    <p:anim calcmode="lin" valueType="num">
                                      <p:cBhvr additive="base">
                                        <p:cTn id="114" dur="500"/>
                                        <p:tgtEl>
                                          <p:spTgt spid="201">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201">
                                            <p:txEl>
                                              <p:pRg st="1" end="1"/>
                                            </p:txEl>
                                          </p:spTgt>
                                        </p:tgtEl>
                                        <p:attrNameLst>
                                          <p:attrName>style.visibility</p:attrName>
                                        </p:attrNameLst>
                                      </p:cBhvr>
                                      <p:to>
                                        <p:strVal val="visible"/>
                                      </p:to>
                                    </p:set>
                                    <p:anim calcmode="lin" valueType="num">
                                      <p:cBhvr additive="base">
                                        <p:cTn id="118" dur="500"/>
                                        <p:tgtEl>
                                          <p:spTgt spid="201">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201">
                                            <p:txEl>
                                              <p:pRg st="2" end="2"/>
                                            </p:txEl>
                                          </p:spTgt>
                                        </p:tgtEl>
                                        <p:attrNameLst>
                                          <p:attrName>style.visibility</p:attrName>
                                        </p:attrNameLst>
                                      </p:cBhvr>
                                      <p:to>
                                        <p:strVal val="visible"/>
                                      </p:to>
                                    </p:set>
                                    <p:anim calcmode="lin" valueType="num">
                                      <p:cBhvr additive="base">
                                        <p:cTn id="122" dur="500"/>
                                        <p:tgtEl>
                                          <p:spTgt spid="201">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201">
                                            <p:txEl>
                                              <p:pRg st="3" end="3"/>
                                            </p:txEl>
                                          </p:spTgt>
                                        </p:tgtEl>
                                        <p:attrNameLst>
                                          <p:attrName>style.visibility</p:attrName>
                                        </p:attrNameLst>
                                      </p:cBhvr>
                                      <p:to>
                                        <p:strVal val="visible"/>
                                      </p:to>
                                    </p:set>
                                    <p:anim calcmode="lin" valueType="num">
                                      <p:cBhvr additive="base">
                                        <p:cTn id="126" dur="500"/>
                                        <p:tgtEl>
                                          <p:spTgt spid="201">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201">
                                            <p:txEl>
                                              <p:pRg st="4" end="4"/>
                                            </p:txEl>
                                          </p:spTgt>
                                        </p:tgtEl>
                                        <p:attrNameLst>
                                          <p:attrName>style.visibility</p:attrName>
                                        </p:attrNameLst>
                                      </p:cBhvr>
                                      <p:to>
                                        <p:strVal val="visible"/>
                                      </p:to>
                                    </p:set>
                                    <p:anim calcmode="lin" valueType="num">
                                      <p:cBhvr additive="base">
                                        <p:cTn id="130" dur="500"/>
                                        <p:tgtEl>
                                          <p:spTgt spid="201">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201">
                                            <p:txEl>
                                              <p:pRg st="5" end="5"/>
                                            </p:txEl>
                                          </p:spTgt>
                                        </p:tgtEl>
                                        <p:attrNameLst>
                                          <p:attrName>style.visibility</p:attrName>
                                        </p:attrNameLst>
                                      </p:cBhvr>
                                      <p:to>
                                        <p:strVal val="visible"/>
                                      </p:to>
                                    </p:set>
                                    <p:anim calcmode="lin" valueType="num">
                                      <p:cBhvr additive="base">
                                        <p:cTn id="134" dur="500"/>
                                        <p:tgtEl>
                                          <p:spTgt spid="201">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201">
                                            <p:txEl>
                                              <p:pRg st="6" end="6"/>
                                            </p:txEl>
                                          </p:spTgt>
                                        </p:tgtEl>
                                        <p:attrNameLst>
                                          <p:attrName>style.visibility</p:attrName>
                                        </p:attrNameLst>
                                      </p:cBhvr>
                                      <p:to>
                                        <p:strVal val="visible"/>
                                      </p:to>
                                    </p:set>
                                    <p:anim calcmode="lin" valueType="num">
                                      <p:cBhvr additive="base">
                                        <p:cTn id="138" dur="500"/>
                                        <p:tgtEl>
                                          <p:spTgt spid="201">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201">
                                            <p:txEl>
                                              <p:pRg st="7" end="7"/>
                                            </p:txEl>
                                          </p:spTgt>
                                        </p:tgtEl>
                                        <p:attrNameLst>
                                          <p:attrName>style.visibility</p:attrName>
                                        </p:attrNameLst>
                                      </p:cBhvr>
                                      <p:to>
                                        <p:strVal val="visible"/>
                                      </p:to>
                                    </p:set>
                                    <p:anim calcmode="lin" valueType="num">
                                      <p:cBhvr additive="base">
                                        <p:cTn id="142" dur="500"/>
                                        <p:tgtEl>
                                          <p:spTgt spid="201">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201">
                                            <p:txEl>
                                              <p:pRg st="8" end="8"/>
                                            </p:txEl>
                                          </p:spTgt>
                                        </p:tgtEl>
                                        <p:attrNameLst>
                                          <p:attrName>style.visibility</p:attrName>
                                        </p:attrNameLst>
                                      </p:cBhvr>
                                      <p:to>
                                        <p:strVal val="visible"/>
                                      </p:to>
                                    </p:set>
                                    <p:anim calcmode="lin" valueType="num">
                                      <p:cBhvr additive="base">
                                        <p:cTn id="146" dur="500"/>
                                        <p:tgtEl>
                                          <p:spTgt spid="201">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202"/>
                                        </p:tgtEl>
                                        <p:attrNameLst>
                                          <p:attrName>style.visibility</p:attrName>
                                        </p:attrNameLst>
                                      </p:cBhvr>
                                      <p:to>
                                        <p:strVal val="visible"/>
                                      </p:to>
                                    </p:set>
                                    <p:anim calcmode="lin" valueType="num">
                                      <p:cBhvr additive="base">
                                        <p:cTn id="149" dur="500"/>
                                        <p:tgtEl>
                                          <p:spTgt spid="202"/>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200"/>
                                        </p:tgtEl>
                                        <p:attrNameLst>
                                          <p:attrName>style.visibility</p:attrName>
                                        </p:attrNameLst>
                                      </p:cBhvr>
                                      <p:to>
                                        <p:strVal val="visible"/>
                                      </p:to>
                                    </p:set>
                                    <p:animEffect transition="in" filter="fade">
                                      <p:cBhvr>
                                        <p:cTn id="153" dur="500"/>
                                        <p:tgtEl>
                                          <p:spTgt spid="200"/>
                                        </p:tgtEl>
                                      </p:cBhvr>
                                    </p:animEffect>
                                  </p:childTnLst>
                                </p:cTn>
                              </p:par>
                            </p:childTnLst>
                          </p:cTn>
                        </p:par>
                        <p:par>
                          <p:cTn id="154" fill="hold">
                            <p:stCondLst>
                              <p:cond delay="17250"/>
                            </p:stCondLst>
                            <p:childTnLst>
                              <p:par>
                                <p:cTn id="155" presetID="2" presetClass="entr" presetSubtype="1" fill="hold" nodeType="afterEffect">
                                  <p:stCondLst>
                                    <p:cond delay="0"/>
                                  </p:stCondLst>
                                  <p:childTnLst>
                                    <p:set>
                                      <p:cBhvr>
                                        <p:cTn id="156" dur="1" fill="hold">
                                          <p:stCondLst>
                                            <p:cond delay="0"/>
                                          </p:stCondLst>
                                        </p:cTn>
                                        <p:tgtEl>
                                          <p:spTgt spid="208"/>
                                        </p:tgtEl>
                                        <p:attrNameLst>
                                          <p:attrName>style.visibility</p:attrName>
                                        </p:attrNameLst>
                                      </p:cBhvr>
                                      <p:to>
                                        <p:strVal val="visible"/>
                                      </p:to>
                                    </p:set>
                                    <p:anim calcmode="lin" valueType="num">
                                      <p:cBhvr additive="base">
                                        <p:cTn id="157" dur="750"/>
                                        <p:tgtEl>
                                          <p:spTgt spid="208"/>
                                        </p:tgtEl>
                                        <p:attrNameLst>
                                          <p:attrName>ppt_y</p:attrName>
                                        </p:attrNameLst>
                                      </p:cBhvr>
                                      <p:tavLst>
                                        <p:tav tm="0">
                                          <p:val>
                                            <p:strVal val="#ppt_y-1"/>
                                          </p:val>
                                        </p:tav>
                                        <p:tav tm="100000">
                                          <p:val>
                                            <p:strVal val="#ppt_y"/>
                                          </p:val>
                                        </p:tav>
                                      </p:tavLst>
                                    </p:anim>
                                  </p:childTnLst>
                                </p:cTn>
                              </p:par>
                              <p:par>
                                <p:cTn id="158" presetID="2" presetClass="entr" presetSubtype="8" fill="hold" nodeType="withEffect">
                                  <p:stCondLst>
                                    <p:cond delay="0"/>
                                  </p:stCondLst>
                                  <p:childTnLst>
                                    <p:set>
                                      <p:cBhvr>
                                        <p:cTn id="159" dur="1" fill="hold">
                                          <p:stCondLst>
                                            <p:cond delay="0"/>
                                          </p:stCondLst>
                                        </p:cTn>
                                        <p:tgtEl>
                                          <p:spTgt spid="209"/>
                                        </p:tgtEl>
                                        <p:attrNameLst>
                                          <p:attrName>style.visibility</p:attrName>
                                        </p:attrNameLst>
                                      </p:cBhvr>
                                      <p:to>
                                        <p:strVal val="visible"/>
                                      </p:to>
                                    </p:set>
                                    <p:anim calcmode="lin" valueType="num">
                                      <p:cBhvr additive="base">
                                        <p:cTn id="160" dur="750"/>
                                        <p:tgtEl>
                                          <p:spTgt spid="209"/>
                                        </p:tgtEl>
                                        <p:attrNameLst>
                                          <p:attrName>ppt_x</p:attrName>
                                        </p:attrNameLst>
                                      </p:cBhvr>
                                      <p:tavLst>
                                        <p:tav tm="0">
                                          <p:val>
                                            <p:strVal val="#ppt_x-1"/>
                                          </p:val>
                                        </p:tav>
                                        <p:tav tm="100000">
                                          <p:val>
                                            <p:strVal val="#ppt_x"/>
                                          </p:val>
                                        </p:tav>
                                      </p:tavLst>
                                    </p:anim>
                                  </p:childTnLst>
                                </p:cTn>
                              </p:par>
                            </p:childTnLst>
                          </p:cTn>
                        </p:par>
                        <p:par>
                          <p:cTn id="161" fill="hold">
                            <p:stCondLst>
                              <p:cond delay="18000"/>
                            </p:stCondLst>
                            <p:childTnLst>
                              <p:par>
                                <p:cTn id="162" presetID="2" presetClass="entr" presetSubtype="8" fill="hold" nodeType="afterEffect">
                                  <p:stCondLst>
                                    <p:cond delay="0"/>
                                  </p:stCondLst>
                                  <p:childTnLst>
                                    <p:set>
                                      <p:cBhvr>
                                        <p:cTn id="163" dur="1" fill="hold">
                                          <p:stCondLst>
                                            <p:cond delay="0"/>
                                          </p:stCondLst>
                                        </p:cTn>
                                        <p:tgtEl>
                                          <p:spTgt spid="206">
                                            <p:txEl>
                                              <p:pRg st="0" end="0"/>
                                            </p:txEl>
                                          </p:spTgt>
                                        </p:tgtEl>
                                        <p:attrNameLst>
                                          <p:attrName>style.visibility</p:attrName>
                                        </p:attrNameLst>
                                      </p:cBhvr>
                                      <p:to>
                                        <p:strVal val="visible"/>
                                      </p:to>
                                    </p:set>
                                    <p:anim calcmode="lin" valueType="num">
                                      <p:cBhvr additive="base">
                                        <p:cTn id="164" dur="500"/>
                                        <p:tgtEl>
                                          <p:spTgt spid="206">
                                            <p:txEl>
                                              <p:pRg st="0" end="0"/>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500"/>
                            </p:stCondLst>
                            <p:childTnLst>
                              <p:par>
                                <p:cTn id="166" presetID="2" presetClass="entr" presetSubtype="8" fill="hold" nodeType="afterEffect">
                                  <p:stCondLst>
                                    <p:cond delay="0"/>
                                  </p:stCondLst>
                                  <p:childTnLst>
                                    <p:set>
                                      <p:cBhvr>
                                        <p:cTn id="167" dur="1" fill="hold">
                                          <p:stCondLst>
                                            <p:cond delay="0"/>
                                          </p:stCondLst>
                                        </p:cTn>
                                        <p:tgtEl>
                                          <p:spTgt spid="206">
                                            <p:txEl>
                                              <p:pRg st="1" end="1"/>
                                            </p:txEl>
                                          </p:spTgt>
                                        </p:tgtEl>
                                        <p:attrNameLst>
                                          <p:attrName>style.visibility</p:attrName>
                                        </p:attrNameLst>
                                      </p:cBhvr>
                                      <p:to>
                                        <p:strVal val="visible"/>
                                      </p:to>
                                    </p:set>
                                    <p:anim calcmode="lin" valueType="num">
                                      <p:cBhvr additive="base">
                                        <p:cTn id="168" dur="500"/>
                                        <p:tgtEl>
                                          <p:spTgt spid="206">
                                            <p:txEl>
                                              <p:p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8" fill="hold" nodeType="afterEffect">
                                  <p:stCondLst>
                                    <p:cond delay="0"/>
                                  </p:stCondLst>
                                  <p:childTnLst>
                                    <p:set>
                                      <p:cBhvr>
                                        <p:cTn id="171" dur="1" fill="hold">
                                          <p:stCondLst>
                                            <p:cond delay="0"/>
                                          </p:stCondLst>
                                        </p:cTn>
                                        <p:tgtEl>
                                          <p:spTgt spid="206">
                                            <p:txEl>
                                              <p:pRg st="2" end="2"/>
                                            </p:txEl>
                                          </p:spTgt>
                                        </p:tgtEl>
                                        <p:attrNameLst>
                                          <p:attrName>style.visibility</p:attrName>
                                        </p:attrNameLst>
                                      </p:cBhvr>
                                      <p:to>
                                        <p:strVal val="visible"/>
                                      </p:to>
                                    </p:set>
                                    <p:anim calcmode="lin" valueType="num">
                                      <p:cBhvr additive="base">
                                        <p:cTn id="172" dur="500"/>
                                        <p:tgtEl>
                                          <p:spTgt spid="206">
                                            <p:txEl>
                                              <p:pRg st="2" end="2"/>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8" fill="hold" nodeType="afterEffect">
                                  <p:stCondLst>
                                    <p:cond delay="0"/>
                                  </p:stCondLst>
                                  <p:childTnLst>
                                    <p:set>
                                      <p:cBhvr>
                                        <p:cTn id="175" dur="1" fill="hold">
                                          <p:stCondLst>
                                            <p:cond delay="0"/>
                                          </p:stCondLst>
                                        </p:cTn>
                                        <p:tgtEl>
                                          <p:spTgt spid="206">
                                            <p:txEl>
                                              <p:pRg st="3" end="3"/>
                                            </p:txEl>
                                          </p:spTgt>
                                        </p:tgtEl>
                                        <p:attrNameLst>
                                          <p:attrName>style.visibility</p:attrName>
                                        </p:attrNameLst>
                                      </p:cBhvr>
                                      <p:to>
                                        <p:strVal val="visible"/>
                                      </p:to>
                                    </p:set>
                                    <p:anim calcmode="lin" valueType="num">
                                      <p:cBhvr additive="base">
                                        <p:cTn id="176" dur="500"/>
                                        <p:tgtEl>
                                          <p:spTgt spid="206">
                                            <p:txEl>
                                              <p:pRg st="3" end="3"/>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8" fill="hold" nodeType="afterEffect">
                                  <p:stCondLst>
                                    <p:cond delay="0"/>
                                  </p:stCondLst>
                                  <p:childTnLst>
                                    <p:set>
                                      <p:cBhvr>
                                        <p:cTn id="179" dur="1" fill="hold">
                                          <p:stCondLst>
                                            <p:cond delay="0"/>
                                          </p:stCondLst>
                                        </p:cTn>
                                        <p:tgtEl>
                                          <p:spTgt spid="206">
                                            <p:txEl>
                                              <p:pRg st="4" end="4"/>
                                            </p:txEl>
                                          </p:spTgt>
                                        </p:tgtEl>
                                        <p:attrNameLst>
                                          <p:attrName>style.visibility</p:attrName>
                                        </p:attrNameLst>
                                      </p:cBhvr>
                                      <p:to>
                                        <p:strVal val="visible"/>
                                      </p:to>
                                    </p:set>
                                    <p:anim calcmode="lin" valueType="num">
                                      <p:cBhvr additive="base">
                                        <p:cTn id="180" dur="500"/>
                                        <p:tgtEl>
                                          <p:spTgt spid="206">
                                            <p:txEl>
                                              <p:pRg st="4" end="4"/>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8" fill="hold" nodeType="afterEffect">
                                  <p:stCondLst>
                                    <p:cond delay="0"/>
                                  </p:stCondLst>
                                  <p:childTnLst>
                                    <p:set>
                                      <p:cBhvr>
                                        <p:cTn id="183" dur="1" fill="hold">
                                          <p:stCondLst>
                                            <p:cond delay="0"/>
                                          </p:stCondLst>
                                        </p:cTn>
                                        <p:tgtEl>
                                          <p:spTgt spid="206">
                                            <p:txEl>
                                              <p:pRg st="5" end="5"/>
                                            </p:txEl>
                                          </p:spTgt>
                                        </p:tgtEl>
                                        <p:attrNameLst>
                                          <p:attrName>style.visibility</p:attrName>
                                        </p:attrNameLst>
                                      </p:cBhvr>
                                      <p:to>
                                        <p:strVal val="visible"/>
                                      </p:to>
                                    </p:set>
                                    <p:anim calcmode="lin" valueType="num">
                                      <p:cBhvr additive="base">
                                        <p:cTn id="184" dur="500"/>
                                        <p:tgtEl>
                                          <p:spTgt spid="206">
                                            <p:txEl>
                                              <p:pRg st="5" end="5"/>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8" fill="hold" nodeType="afterEffect">
                                  <p:stCondLst>
                                    <p:cond delay="0"/>
                                  </p:stCondLst>
                                  <p:childTnLst>
                                    <p:set>
                                      <p:cBhvr>
                                        <p:cTn id="187" dur="1" fill="hold">
                                          <p:stCondLst>
                                            <p:cond delay="0"/>
                                          </p:stCondLst>
                                        </p:cTn>
                                        <p:tgtEl>
                                          <p:spTgt spid="206">
                                            <p:txEl>
                                              <p:pRg st="6" end="6"/>
                                            </p:txEl>
                                          </p:spTgt>
                                        </p:tgtEl>
                                        <p:attrNameLst>
                                          <p:attrName>style.visibility</p:attrName>
                                        </p:attrNameLst>
                                      </p:cBhvr>
                                      <p:to>
                                        <p:strVal val="visible"/>
                                      </p:to>
                                    </p:set>
                                    <p:anim calcmode="lin" valueType="num">
                                      <p:cBhvr additive="base">
                                        <p:cTn id="188" dur="500"/>
                                        <p:tgtEl>
                                          <p:spTgt spid="206">
                                            <p:txEl>
                                              <p:pRg st="6" end="6"/>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8" fill="hold" nodeType="afterEffect">
                                  <p:stCondLst>
                                    <p:cond delay="0"/>
                                  </p:stCondLst>
                                  <p:childTnLst>
                                    <p:set>
                                      <p:cBhvr>
                                        <p:cTn id="191" dur="1" fill="hold">
                                          <p:stCondLst>
                                            <p:cond delay="0"/>
                                          </p:stCondLst>
                                        </p:cTn>
                                        <p:tgtEl>
                                          <p:spTgt spid="206">
                                            <p:txEl>
                                              <p:pRg st="7" end="7"/>
                                            </p:txEl>
                                          </p:spTgt>
                                        </p:tgtEl>
                                        <p:attrNameLst>
                                          <p:attrName>style.visibility</p:attrName>
                                        </p:attrNameLst>
                                      </p:cBhvr>
                                      <p:to>
                                        <p:strVal val="visible"/>
                                      </p:to>
                                    </p:set>
                                    <p:anim calcmode="lin" valueType="num">
                                      <p:cBhvr additive="base">
                                        <p:cTn id="192" dur="500"/>
                                        <p:tgtEl>
                                          <p:spTgt spid="206">
                                            <p:txEl>
                                              <p:pRg st="7" end="7"/>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8" fill="hold" nodeType="afterEffect">
                                  <p:stCondLst>
                                    <p:cond delay="0"/>
                                  </p:stCondLst>
                                  <p:childTnLst>
                                    <p:set>
                                      <p:cBhvr>
                                        <p:cTn id="195" dur="1" fill="hold">
                                          <p:stCondLst>
                                            <p:cond delay="0"/>
                                          </p:stCondLst>
                                        </p:cTn>
                                        <p:tgtEl>
                                          <p:spTgt spid="206">
                                            <p:txEl>
                                              <p:pRg st="8" end="8"/>
                                            </p:txEl>
                                          </p:spTgt>
                                        </p:tgtEl>
                                        <p:attrNameLst>
                                          <p:attrName>style.visibility</p:attrName>
                                        </p:attrNameLst>
                                      </p:cBhvr>
                                      <p:to>
                                        <p:strVal val="visible"/>
                                      </p:to>
                                    </p:set>
                                    <p:anim calcmode="lin" valueType="num">
                                      <p:cBhvr additive="base">
                                        <p:cTn id="196" dur="500"/>
                                        <p:tgtEl>
                                          <p:spTgt spid="206">
                                            <p:txEl>
                                              <p:pRg st="8" end="8"/>
                                            </p:txEl>
                                          </p:spTgt>
                                        </p:tgtEl>
                                        <p:attrNameLst>
                                          <p:attrName>ppt_x</p:attrName>
                                        </p:attrNameLst>
                                      </p:cBhvr>
                                      <p:tavLst>
                                        <p:tav tm="0">
                                          <p:val>
                                            <p:strVal val="#ppt_x-1"/>
                                          </p:val>
                                        </p:tav>
                                        <p:tav tm="100000">
                                          <p:val>
                                            <p:strVal val="#ppt_x"/>
                                          </p:val>
                                        </p:tav>
                                      </p:tavLst>
                                    </p:anim>
                                  </p:childTnLst>
                                </p:cTn>
                              </p:par>
                              <p:par>
                                <p:cTn id="197" presetID="2" presetClass="entr" presetSubtype="4" fill="hold" nodeType="withEffect">
                                  <p:stCondLst>
                                    <p:cond delay="0"/>
                                  </p:stCondLst>
                                  <p:childTnLst>
                                    <p:set>
                                      <p:cBhvr>
                                        <p:cTn id="198" dur="1" fill="hold">
                                          <p:stCondLst>
                                            <p:cond delay="0"/>
                                          </p:stCondLst>
                                        </p:cTn>
                                        <p:tgtEl>
                                          <p:spTgt spid="207"/>
                                        </p:tgtEl>
                                        <p:attrNameLst>
                                          <p:attrName>style.visibility</p:attrName>
                                        </p:attrNameLst>
                                      </p:cBhvr>
                                      <p:to>
                                        <p:strVal val="visible"/>
                                      </p:to>
                                    </p:set>
                                    <p:anim calcmode="lin" valueType="num">
                                      <p:cBhvr additive="base">
                                        <p:cTn id="199" dur="500"/>
                                        <p:tgtEl>
                                          <p:spTgt spid="207"/>
                                        </p:tgtEl>
                                        <p:attrNameLst>
                                          <p:attrName>ppt_y</p:attrName>
                                        </p:attrNameLst>
                                      </p:cBhvr>
                                      <p:tavLst>
                                        <p:tav tm="0">
                                          <p:val>
                                            <p:strVal val="#ppt_y+1"/>
                                          </p:val>
                                        </p:tav>
                                        <p:tav tm="100000">
                                          <p:val>
                                            <p:strVal val="#ppt_y"/>
                                          </p:val>
                                        </p:tav>
                                      </p:tavLst>
                                    </p:anim>
                                  </p:childTnLst>
                                </p:cTn>
                              </p:par>
                            </p:childTnLst>
                          </p:cTn>
                        </p:par>
                        <p:par>
                          <p:cTn id="200" fill="hold">
                            <p:stCondLst>
                              <p:cond delay="22500"/>
                            </p:stCondLst>
                            <p:childTnLst>
                              <p:par>
                                <p:cTn id="201" presetID="10" presetClass="entr" presetSubtype="0" fill="hold" nodeType="afterEffect">
                                  <p:stCondLst>
                                    <p:cond delay="0"/>
                                  </p:stCondLst>
                                  <p:childTnLst>
                                    <p:set>
                                      <p:cBhvr>
                                        <p:cTn id="202" dur="1" fill="hold">
                                          <p:stCondLst>
                                            <p:cond delay="0"/>
                                          </p:stCondLst>
                                        </p:cTn>
                                        <p:tgtEl>
                                          <p:spTgt spid="205"/>
                                        </p:tgtEl>
                                        <p:attrNameLst>
                                          <p:attrName>style.visibility</p:attrName>
                                        </p:attrNameLst>
                                      </p:cBhvr>
                                      <p:to>
                                        <p:strVal val="visible"/>
                                      </p:to>
                                    </p:set>
                                    <p:animEffect transition="in" filter="fade">
                                      <p:cBhvr>
                                        <p:cTn id="203" dur="500"/>
                                        <p:tgtEl>
                                          <p:spTgt spid="205"/>
                                        </p:tgtEl>
                                      </p:cBhvr>
                                    </p:animEffect>
                                  </p:childTnLst>
                                </p:cTn>
                              </p:par>
                            </p:childTnLst>
                          </p:cTn>
                        </p:par>
                        <p:par>
                          <p:cTn id="204" fill="hold">
                            <p:stCondLst>
                              <p:cond delay="23000"/>
                            </p:stCondLst>
                            <p:childTnLst>
                              <p:par>
                                <p:cTn id="205" presetID="2" presetClass="entr" presetSubtype="1" fill="hold" nodeType="afterEffect">
                                  <p:stCondLst>
                                    <p:cond delay="0"/>
                                  </p:stCondLst>
                                  <p:childTnLst>
                                    <p:set>
                                      <p:cBhvr>
                                        <p:cTn id="206" dur="1" fill="hold">
                                          <p:stCondLst>
                                            <p:cond delay="0"/>
                                          </p:stCondLst>
                                        </p:cTn>
                                        <p:tgtEl>
                                          <p:spTgt spid="213"/>
                                        </p:tgtEl>
                                        <p:attrNameLst>
                                          <p:attrName>style.visibility</p:attrName>
                                        </p:attrNameLst>
                                      </p:cBhvr>
                                      <p:to>
                                        <p:strVal val="visible"/>
                                      </p:to>
                                    </p:set>
                                    <p:anim calcmode="lin" valueType="num">
                                      <p:cBhvr additive="base">
                                        <p:cTn id="207" dur="750"/>
                                        <p:tgtEl>
                                          <p:spTgt spid="213"/>
                                        </p:tgtEl>
                                        <p:attrNameLst>
                                          <p:attrName>ppt_y</p:attrName>
                                        </p:attrNameLst>
                                      </p:cBhvr>
                                      <p:tavLst>
                                        <p:tav tm="0">
                                          <p:val>
                                            <p:strVal val="#ppt_y-1"/>
                                          </p:val>
                                        </p:tav>
                                        <p:tav tm="100000">
                                          <p:val>
                                            <p:strVal val="#ppt_y"/>
                                          </p:val>
                                        </p:tav>
                                      </p:tavLst>
                                    </p:anim>
                                  </p:childTnLst>
                                </p:cTn>
                              </p:par>
                              <p:par>
                                <p:cTn id="208" presetID="2" presetClass="entr" presetSubtype="8" fill="hold" nodeType="withEffect">
                                  <p:stCondLst>
                                    <p:cond delay="0"/>
                                  </p:stCondLst>
                                  <p:childTnLst>
                                    <p:set>
                                      <p:cBhvr>
                                        <p:cTn id="209" dur="1" fill="hold">
                                          <p:stCondLst>
                                            <p:cond delay="0"/>
                                          </p:stCondLst>
                                        </p:cTn>
                                        <p:tgtEl>
                                          <p:spTgt spid="214"/>
                                        </p:tgtEl>
                                        <p:attrNameLst>
                                          <p:attrName>style.visibility</p:attrName>
                                        </p:attrNameLst>
                                      </p:cBhvr>
                                      <p:to>
                                        <p:strVal val="visible"/>
                                      </p:to>
                                    </p:set>
                                    <p:anim calcmode="lin" valueType="num">
                                      <p:cBhvr additive="base">
                                        <p:cTn id="210" dur="750"/>
                                        <p:tgtEl>
                                          <p:spTgt spid="214"/>
                                        </p:tgtEl>
                                        <p:attrNameLst>
                                          <p:attrName>ppt_x</p:attrName>
                                        </p:attrNameLst>
                                      </p:cBhvr>
                                      <p:tavLst>
                                        <p:tav tm="0">
                                          <p:val>
                                            <p:strVal val="#ppt_x-1"/>
                                          </p:val>
                                        </p:tav>
                                        <p:tav tm="100000">
                                          <p:val>
                                            <p:strVal val="#ppt_x"/>
                                          </p:val>
                                        </p:tav>
                                      </p:tavLst>
                                    </p:anim>
                                  </p:childTnLst>
                                </p:cTn>
                              </p:par>
                            </p:childTnLst>
                          </p:cTn>
                        </p:par>
                        <p:par>
                          <p:cTn id="211" fill="hold">
                            <p:stCondLst>
                              <p:cond delay="23750"/>
                            </p:stCondLst>
                            <p:childTnLst>
                              <p:par>
                                <p:cTn id="212" presetID="2" presetClass="entr" presetSubtype="8" fill="hold" nodeType="afterEffect">
                                  <p:stCondLst>
                                    <p:cond delay="0"/>
                                  </p:stCondLst>
                                  <p:childTnLst>
                                    <p:set>
                                      <p:cBhvr>
                                        <p:cTn id="213" dur="1" fill="hold">
                                          <p:stCondLst>
                                            <p:cond delay="0"/>
                                          </p:stCondLst>
                                        </p:cTn>
                                        <p:tgtEl>
                                          <p:spTgt spid="211">
                                            <p:txEl>
                                              <p:pRg st="0" end="0"/>
                                            </p:txEl>
                                          </p:spTgt>
                                        </p:tgtEl>
                                        <p:attrNameLst>
                                          <p:attrName>style.visibility</p:attrName>
                                        </p:attrNameLst>
                                      </p:cBhvr>
                                      <p:to>
                                        <p:strVal val="visible"/>
                                      </p:to>
                                    </p:set>
                                    <p:anim calcmode="lin" valueType="num">
                                      <p:cBhvr additive="base">
                                        <p:cTn id="214" dur="500"/>
                                        <p:tgtEl>
                                          <p:spTgt spid="211">
                                            <p:txEl>
                                              <p:pRg st="0" end="0"/>
                                            </p:txEl>
                                          </p:spTgt>
                                        </p:tgtEl>
                                        <p:attrNameLst>
                                          <p:attrName>ppt_x</p:attrName>
                                        </p:attrNameLst>
                                      </p:cBhvr>
                                      <p:tavLst>
                                        <p:tav tm="0">
                                          <p:val>
                                            <p:strVal val="#ppt_x-1"/>
                                          </p:val>
                                        </p:tav>
                                        <p:tav tm="100000">
                                          <p:val>
                                            <p:strVal val="#ppt_x"/>
                                          </p:val>
                                        </p:tav>
                                      </p:tavLst>
                                    </p:anim>
                                  </p:childTnLst>
                                </p:cTn>
                              </p:par>
                            </p:childTnLst>
                          </p:cTn>
                        </p:par>
                        <p:par>
                          <p:cTn id="215" fill="hold">
                            <p:stCondLst>
                              <p:cond delay="24250"/>
                            </p:stCondLst>
                            <p:childTnLst>
                              <p:par>
                                <p:cTn id="216" presetID="2" presetClass="entr" presetSubtype="8" fill="hold" nodeType="afterEffect">
                                  <p:stCondLst>
                                    <p:cond delay="0"/>
                                  </p:stCondLst>
                                  <p:childTnLst>
                                    <p:set>
                                      <p:cBhvr>
                                        <p:cTn id="217" dur="1" fill="hold">
                                          <p:stCondLst>
                                            <p:cond delay="0"/>
                                          </p:stCondLst>
                                        </p:cTn>
                                        <p:tgtEl>
                                          <p:spTgt spid="211">
                                            <p:txEl>
                                              <p:pRg st="1" end="1"/>
                                            </p:txEl>
                                          </p:spTgt>
                                        </p:tgtEl>
                                        <p:attrNameLst>
                                          <p:attrName>style.visibility</p:attrName>
                                        </p:attrNameLst>
                                      </p:cBhvr>
                                      <p:to>
                                        <p:strVal val="visible"/>
                                      </p:to>
                                    </p:set>
                                    <p:anim calcmode="lin" valueType="num">
                                      <p:cBhvr additive="base">
                                        <p:cTn id="218" dur="500"/>
                                        <p:tgtEl>
                                          <p:spTgt spid="211">
                                            <p:txEl>
                                              <p:pRg st="1" end="1"/>
                                            </p:txEl>
                                          </p:spTgt>
                                        </p:tgtEl>
                                        <p:attrNameLst>
                                          <p:attrName>ppt_x</p:attrName>
                                        </p:attrNameLst>
                                      </p:cBhvr>
                                      <p:tavLst>
                                        <p:tav tm="0">
                                          <p:val>
                                            <p:strVal val="#ppt_x-1"/>
                                          </p:val>
                                        </p:tav>
                                        <p:tav tm="100000">
                                          <p:val>
                                            <p:strVal val="#ppt_x"/>
                                          </p:val>
                                        </p:tav>
                                      </p:tavLst>
                                    </p:anim>
                                  </p:childTnLst>
                                </p:cTn>
                              </p:par>
                            </p:childTnLst>
                          </p:cTn>
                        </p:par>
                        <p:par>
                          <p:cTn id="219" fill="hold">
                            <p:stCondLst>
                              <p:cond delay="24750"/>
                            </p:stCondLst>
                            <p:childTnLst>
                              <p:par>
                                <p:cTn id="220" presetID="2" presetClass="entr" presetSubtype="8" fill="hold" nodeType="afterEffect">
                                  <p:stCondLst>
                                    <p:cond delay="0"/>
                                  </p:stCondLst>
                                  <p:childTnLst>
                                    <p:set>
                                      <p:cBhvr>
                                        <p:cTn id="221" dur="1" fill="hold">
                                          <p:stCondLst>
                                            <p:cond delay="0"/>
                                          </p:stCondLst>
                                        </p:cTn>
                                        <p:tgtEl>
                                          <p:spTgt spid="211">
                                            <p:txEl>
                                              <p:pRg st="2" end="2"/>
                                            </p:txEl>
                                          </p:spTgt>
                                        </p:tgtEl>
                                        <p:attrNameLst>
                                          <p:attrName>style.visibility</p:attrName>
                                        </p:attrNameLst>
                                      </p:cBhvr>
                                      <p:to>
                                        <p:strVal val="visible"/>
                                      </p:to>
                                    </p:set>
                                    <p:anim calcmode="lin" valueType="num">
                                      <p:cBhvr additive="base">
                                        <p:cTn id="222" dur="500"/>
                                        <p:tgtEl>
                                          <p:spTgt spid="211">
                                            <p:txEl>
                                              <p:pRg st="2" end="2"/>
                                            </p:txEl>
                                          </p:spTgt>
                                        </p:tgtEl>
                                        <p:attrNameLst>
                                          <p:attrName>ppt_x</p:attrName>
                                        </p:attrNameLst>
                                      </p:cBhvr>
                                      <p:tavLst>
                                        <p:tav tm="0">
                                          <p:val>
                                            <p:strVal val="#ppt_x-1"/>
                                          </p:val>
                                        </p:tav>
                                        <p:tav tm="100000">
                                          <p:val>
                                            <p:strVal val="#ppt_x"/>
                                          </p:val>
                                        </p:tav>
                                      </p:tavLst>
                                    </p:anim>
                                  </p:childTnLst>
                                </p:cTn>
                              </p:par>
                            </p:childTnLst>
                          </p:cTn>
                        </p:par>
                        <p:par>
                          <p:cTn id="223" fill="hold">
                            <p:stCondLst>
                              <p:cond delay="25250"/>
                            </p:stCondLst>
                            <p:childTnLst>
                              <p:par>
                                <p:cTn id="224" presetID="2" presetClass="entr" presetSubtype="8" fill="hold" nodeType="afterEffect">
                                  <p:stCondLst>
                                    <p:cond delay="0"/>
                                  </p:stCondLst>
                                  <p:childTnLst>
                                    <p:set>
                                      <p:cBhvr>
                                        <p:cTn id="225" dur="1" fill="hold">
                                          <p:stCondLst>
                                            <p:cond delay="0"/>
                                          </p:stCondLst>
                                        </p:cTn>
                                        <p:tgtEl>
                                          <p:spTgt spid="211">
                                            <p:txEl>
                                              <p:pRg st="3" end="3"/>
                                            </p:txEl>
                                          </p:spTgt>
                                        </p:tgtEl>
                                        <p:attrNameLst>
                                          <p:attrName>style.visibility</p:attrName>
                                        </p:attrNameLst>
                                      </p:cBhvr>
                                      <p:to>
                                        <p:strVal val="visible"/>
                                      </p:to>
                                    </p:set>
                                    <p:anim calcmode="lin" valueType="num">
                                      <p:cBhvr additive="base">
                                        <p:cTn id="226" dur="500"/>
                                        <p:tgtEl>
                                          <p:spTgt spid="211">
                                            <p:txEl>
                                              <p:pRg st="3" end="3"/>
                                            </p:txEl>
                                          </p:spTgt>
                                        </p:tgtEl>
                                        <p:attrNameLst>
                                          <p:attrName>ppt_x</p:attrName>
                                        </p:attrNameLst>
                                      </p:cBhvr>
                                      <p:tavLst>
                                        <p:tav tm="0">
                                          <p:val>
                                            <p:strVal val="#ppt_x-1"/>
                                          </p:val>
                                        </p:tav>
                                        <p:tav tm="100000">
                                          <p:val>
                                            <p:strVal val="#ppt_x"/>
                                          </p:val>
                                        </p:tav>
                                      </p:tavLst>
                                    </p:anim>
                                  </p:childTnLst>
                                </p:cTn>
                              </p:par>
                            </p:childTnLst>
                          </p:cTn>
                        </p:par>
                        <p:par>
                          <p:cTn id="227" fill="hold">
                            <p:stCondLst>
                              <p:cond delay="25750"/>
                            </p:stCondLst>
                            <p:childTnLst>
                              <p:par>
                                <p:cTn id="228" presetID="2" presetClass="entr" presetSubtype="8" fill="hold" nodeType="afterEffect">
                                  <p:stCondLst>
                                    <p:cond delay="0"/>
                                  </p:stCondLst>
                                  <p:childTnLst>
                                    <p:set>
                                      <p:cBhvr>
                                        <p:cTn id="229" dur="1" fill="hold">
                                          <p:stCondLst>
                                            <p:cond delay="0"/>
                                          </p:stCondLst>
                                        </p:cTn>
                                        <p:tgtEl>
                                          <p:spTgt spid="211">
                                            <p:txEl>
                                              <p:pRg st="4" end="4"/>
                                            </p:txEl>
                                          </p:spTgt>
                                        </p:tgtEl>
                                        <p:attrNameLst>
                                          <p:attrName>style.visibility</p:attrName>
                                        </p:attrNameLst>
                                      </p:cBhvr>
                                      <p:to>
                                        <p:strVal val="visible"/>
                                      </p:to>
                                    </p:set>
                                    <p:anim calcmode="lin" valueType="num">
                                      <p:cBhvr additive="base">
                                        <p:cTn id="230" dur="500"/>
                                        <p:tgtEl>
                                          <p:spTgt spid="211">
                                            <p:txEl>
                                              <p:pRg st="4" end="4"/>
                                            </p:txEl>
                                          </p:spTgt>
                                        </p:tgtEl>
                                        <p:attrNameLst>
                                          <p:attrName>ppt_x</p:attrName>
                                        </p:attrNameLst>
                                      </p:cBhvr>
                                      <p:tavLst>
                                        <p:tav tm="0">
                                          <p:val>
                                            <p:strVal val="#ppt_x-1"/>
                                          </p:val>
                                        </p:tav>
                                        <p:tav tm="100000">
                                          <p:val>
                                            <p:strVal val="#ppt_x"/>
                                          </p:val>
                                        </p:tav>
                                      </p:tavLst>
                                    </p:anim>
                                  </p:childTnLst>
                                </p:cTn>
                              </p:par>
                            </p:childTnLst>
                          </p:cTn>
                        </p:par>
                        <p:par>
                          <p:cTn id="231" fill="hold">
                            <p:stCondLst>
                              <p:cond delay="26250"/>
                            </p:stCondLst>
                            <p:childTnLst>
                              <p:par>
                                <p:cTn id="232" presetID="2" presetClass="entr" presetSubtype="8" fill="hold" nodeType="afterEffect">
                                  <p:stCondLst>
                                    <p:cond delay="0"/>
                                  </p:stCondLst>
                                  <p:childTnLst>
                                    <p:set>
                                      <p:cBhvr>
                                        <p:cTn id="233" dur="1" fill="hold">
                                          <p:stCondLst>
                                            <p:cond delay="0"/>
                                          </p:stCondLst>
                                        </p:cTn>
                                        <p:tgtEl>
                                          <p:spTgt spid="211">
                                            <p:txEl>
                                              <p:pRg st="5" end="5"/>
                                            </p:txEl>
                                          </p:spTgt>
                                        </p:tgtEl>
                                        <p:attrNameLst>
                                          <p:attrName>style.visibility</p:attrName>
                                        </p:attrNameLst>
                                      </p:cBhvr>
                                      <p:to>
                                        <p:strVal val="visible"/>
                                      </p:to>
                                    </p:set>
                                    <p:anim calcmode="lin" valueType="num">
                                      <p:cBhvr additive="base">
                                        <p:cTn id="234" dur="500"/>
                                        <p:tgtEl>
                                          <p:spTgt spid="211">
                                            <p:txEl>
                                              <p:pRg st="5" end="5"/>
                                            </p:txEl>
                                          </p:spTgt>
                                        </p:tgtEl>
                                        <p:attrNameLst>
                                          <p:attrName>ppt_x</p:attrName>
                                        </p:attrNameLst>
                                      </p:cBhvr>
                                      <p:tavLst>
                                        <p:tav tm="0">
                                          <p:val>
                                            <p:strVal val="#ppt_x-1"/>
                                          </p:val>
                                        </p:tav>
                                        <p:tav tm="100000">
                                          <p:val>
                                            <p:strVal val="#ppt_x"/>
                                          </p:val>
                                        </p:tav>
                                      </p:tavLst>
                                    </p:anim>
                                  </p:childTnLst>
                                </p:cTn>
                              </p:par>
                            </p:childTnLst>
                          </p:cTn>
                        </p:par>
                        <p:par>
                          <p:cTn id="235" fill="hold">
                            <p:stCondLst>
                              <p:cond delay="26750"/>
                            </p:stCondLst>
                            <p:childTnLst>
                              <p:par>
                                <p:cTn id="236" presetID="2" presetClass="entr" presetSubtype="8" fill="hold" nodeType="afterEffect">
                                  <p:stCondLst>
                                    <p:cond delay="0"/>
                                  </p:stCondLst>
                                  <p:childTnLst>
                                    <p:set>
                                      <p:cBhvr>
                                        <p:cTn id="237" dur="1" fill="hold">
                                          <p:stCondLst>
                                            <p:cond delay="0"/>
                                          </p:stCondLst>
                                        </p:cTn>
                                        <p:tgtEl>
                                          <p:spTgt spid="211">
                                            <p:txEl>
                                              <p:pRg st="6" end="6"/>
                                            </p:txEl>
                                          </p:spTgt>
                                        </p:tgtEl>
                                        <p:attrNameLst>
                                          <p:attrName>style.visibility</p:attrName>
                                        </p:attrNameLst>
                                      </p:cBhvr>
                                      <p:to>
                                        <p:strVal val="visible"/>
                                      </p:to>
                                    </p:set>
                                    <p:anim calcmode="lin" valueType="num">
                                      <p:cBhvr additive="base">
                                        <p:cTn id="238" dur="500"/>
                                        <p:tgtEl>
                                          <p:spTgt spid="211">
                                            <p:txEl>
                                              <p:pRg st="6" end="6"/>
                                            </p:txEl>
                                          </p:spTgt>
                                        </p:tgtEl>
                                        <p:attrNameLst>
                                          <p:attrName>ppt_x</p:attrName>
                                        </p:attrNameLst>
                                      </p:cBhvr>
                                      <p:tavLst>
                                        <p:tav tm="0">
                                          <p:val>
                                            <p:strVal val="#ppt_x-1"/>
                                          </p:val>
                                        </p:tav>
                                        <p:tav tm="100000">
                                          <p:val>
                                            <p:strVal val="#ppt_x"/>
                                          </p:val>
                                        </p:tav>
                                      </p:tavLst>
                                    </p:anim>
                                  </p:childTnLst>
                                </p:cTn>
                              </p:par>
                            </p:childTnLst>
                          </p:cTn>
                        </p:par>
                        <p:par>
                          <p:cTn id="239" fill="hold">
                            <p:stCondLst>
                              <p:cond delay="27250"/>
                            </p:stCondLst>
                            <p:childTnLst>
                              <p:par>
                                <p:cTn id="240" presetID="2" presetClass="entr" presetSubtype="8" fill="hold" nodeType="afterEffect">
                                  <p:stCondLst>
                                    <p:cond delay="0"/>
                                  </p:stCondLst>
                                  <p:childTnLst>
                                    <p:set>
                                      <p:cBhvr>
                                        <p:cTn id="241" dur="1" fill="hold">
                                          <p:stCondLst>
                                            <p:cond delay="0"/>
                                          </p:stCondLst>
                                        </p:cTn>
                                        <p:tgtEl>
                                          <p:spTgt spid="211">
                                            <p:txEl>
                                              <p:pRg st="7" end="7"/>
                                            </p:txEl>
                                          </p:spTgt>
                                        </p:tgtEl>
                                        <p:attrNameLst>
                                          <p:attrName>style.visibility</p:attrName>
                                        </p:attrNameLst>
                                      </p:cBhvr>
                                      <p:to>
                                        <p:strVal val="visible"/>
                                      </p:to>
                                    </p:set>
                                    <p:anim calcmode="lin" valueType="num">
                                      <p:cBhvr additive="base">
                                        <p:cTn id="242" dur="500"/>
                                        <p:tgtEl>
                                          <p:spTgt spid="211">
                                            <p:txEl>
                                              <p:pRg st="7" end="7"/>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7750"/>
                            </p:stCondLst>
                            <p:childTnLst>
                              <p:par>
                                <p:cTn id="244" presetID="2" presetClass="entr" presetSubtype="8" fill="hold" nodeType="afterEffect">
                                  <p:stCondLst>
                                    <p:cond delay="0"/>
                                  </p:stCondLst>
                                  <p:childTnLst>
                                    <p:set>
                                      <p:cBhvr>
                                        <p:cTn id="245" dur="1" fill="hold">
                                          <p:stCondLst>
                                            <p:cond delay="0"/>
                                          </p:stCondLst>
                                        </p:cTn>
                                        <p:tgtEl>
                                          <p:spTgt spid="211">
                                            <p:txEl>
                                              <p:pRg st="8" end="8"/>
                                            </p:txEl>
                                          </p:spTgt>
                                        </p:tgtEl>
                                        <p:attrNameLst>
                                          <p:attrName>style.visibility</p:attrName>
                                        </p:attrNameLst>
                                      </p:cBhvr>
                                      <p:to>
                                        <p:strVal val="visible"/>
                                      </p:to>
                                    </p:set>
                                    <p:anim calcmode="lin" valueType="num">
                                      <p:cBhvr additive="base">
                                        <p:cTn id="246" dur="500"/>
                                        <p:tgtEl>
                                          <p:spTgt spid="211">
                                            <p:txEl>
                                              <p:pRg st="8" end="8"/>
                                            </p:txEl>
                                          </p:spTgt>
                                        </p:tgtEl>
                                        <p:attrNameLst>
                                          <p:attrName>ppt_x</p:attrName>
                                        </p:attrNameLst>
                                      </p:cBhvr>
                                      <p:tavLst>
                                        <p:tav tm="0">
                                          <p:val>
                                            <p:strVal val="#ppt_x-1"/>
                                          </p:val>
                                        </p:tav>
                                        <p:tav tm="100000">
                                          <p:val>
                                            <p:strVal val="#ppt_x"/>
                                          </p:val>
                                        </p:tav>
                                      </p:tavLst>
                                    </p:anim>
                                  </p:childTnLst>
                                </p:cTn>
                              </p:par>
                              <p:par>
                                <p:cTn id="247" presetID="2" presetClass="entr" presetSubtype="4" fill="hold" nodeType="withEffect">
                                  <p:stCondLst>
                                    <p:cond delay="0"/>
                                  </p:stCondLst>
                                  <p:childTnLst>
                                    <p:set>
                                      <p:cBhvr>
                                        <p:cTn id="248" dur="1" fill="hold">
                                          <p:stCondLst>
                                            <p:cond delay="0"/>
                                          </p:stCondLst>
                                        </p:cTn>
                                        <p:tgtEl>
                                          <p:spTgt spid="212"/>
                                        </p:tgtEl>
                                        <p:attrNameLst>
                                          <p:attrName>style.visibility</p:attrName>
                                        </p:attrNameLst>
                                      </p:cBhvr>
                                      <p:to>
                                        <p:strVal val="visible"/>
                                      </p:to>
                                    </p:set>
                                    <p:anim calcmode="lin" valueType="num">
                                      <p:cBhvr additive="base">
                                        <p:cTn id="249" dur="500"/>
                                        <p:tgtEl>
                                          <p:spTgt spid="212"/>
                                        </p:tgtEl>
                                        <p:attrNameLst>
                                          <p:attrName>ppt_y</p:attrName>
                                        </p:attrNameLst>
                                      </p:cBhvr>
                                      <p:tavLst>
                                        <p:tav tm="0">
                                          <p:val>
                                            <p:strVal val="#ppt_y+1"/>
                                          </p:val>
                                        </p:tav>
                                        <p:tav tm="100000">
                                          <p:val>
                                            <p:strVal val="#ppt_y"/>
                                          </p:val>
                                        </p:tav>
                                      </p:tavLst>
                                    </p:anim>
                                  </p:childTnLst>
                                </p:cTn>
                              </p:par>
                            </p:childTnLst>
                          </p:cTn>
                        </p:par>
                        <p:par>
                          <p:cTn id="250" fill="hold">
                            <p:stCondLst>
                              <p:cond delay="28250"/>
                            </p:stCondLst>
                            <p:childTnLst>
                              <p:par>
                                <p:cTn id="251" presetID="10" presetClass="entr" presetSubtype="0" fill="hold" nodeType="afterEffect">
                                  <p:stCondLst>
                                    <p:cond delay="0"/>
                                  </p:stCondLst>
                                  <p:childTnLst>
                                    <p:set>
                                      <p:cBhvr>
                                        <p:cTn id="252" dur="1" fill="hold">
                                          <p:stCondLst>
                                            <p:cond delay="0"/>
                                          </p:stCondLst>
                                        </p:cTn>
                                        <p:tgtEl>
                                          <p:spTgt spid="210"/>
                                        </p:tgtEl>
                                        <p:attrNameLst>
                                          <p:attrName>style.visibility</p:attrName>
                                        </p:attrNameLst>
                                      </p:cBhvr>
                                      <p:to>
                                        <p:strVal val="visible"/>
                                      </p:to>
                                    </p:set>
                                    <p:animEffect transition="in" filter="fade">
                                      <p:cBhvr>
                                        <p:cTn id="253" dur="500"/>
                                        <p:tgtEl>
                                          <p:spTgt spid="210"/>
                                        </p:tgtEl>
                                      </p:cBhvr>
                                    </p:animEffect>
                                  </p:childTnLst>
                                </p:cTn>
                              </p:par>
                            </p:childTnLst>
                          </p:cTn>
                        </p:par>
                        <p:par>
                          <p:cTn id="254" fill="hold">
                            <p:stCondLst>
                              <p:cond delay="28750"/>
                            </p:stCondLst>
                            <p:childTnLst>
                              <p:par>
                                <p:cTn id="255" presetID="2" presetClass="entr" presetSubtype="1" fill="hold" nodeType="afterEffect">
                                  <p:stCondLst>
                                    <p:cond delay="0"/>
                                  </p:stCondLst>
                                  <p:childTnLst>
                                    <p:set>
                                      <p:cBhvr>
                                        <p:cTn id="256" dur="1" fill="hold">
                                          <p:stCondLst>
                                            <p:cond delay="0"/>
                                          </p:stCondLst>
                                        </p:cTn>
                                        <p:tgtEl>
                                          <p:spTgt spid="218"/>
                                        </p:tgtEl>
                                        <p:attrNameLst>
                                          <p:attrName>style.visibility</p:attrName>
                                        </p:attrNameLst>
                                      </p:cBhvr>
                                      <p:to>
                                        <p:strVal val="visible"/>
                                      </p:to>
                                    </p:set>
                                    <p:anim calcmode="lin" valueType="num">
                                      <p:cBhvr additive="base">
                                        <p:cTn id="257" dur="750"/>
                                        <p:tgtEl>
                                          <p:spTgt spid="218"/>
                                        </p:tgtEl>
                                        <p:attrNameLst>
                                          <p:attrName>ppt_y</p:attrName>
                                        </p:attrNameLst>
                                      </p:cBhvr>
                                      <p:tavLst>
                                        <p:tav tm="0">
                                          <p:val>
                                            <p:strVal val="#ppt_y-1"/>
                                          </p:val>
                                        </p:tav>
                                        <p:tav tm="100000">
                                          <p:val>
                                            <p:strVal val="#ppt_y"/>
                                          </p:val>
                                        </p:tav>
                                      </p:tavLst>
                                    </p:anim>
                                  </p:childTnLst>
                                </p:cTn>
                              </p:par>
                              <p:par>
                                <p:cTn id="258" presetID="2" presetClass="entr" presetSubtype="8" fill="hold" nodeType="withEffect">
                                  <p:stCondLst>
                                    <p:cond delay="0"/>
                                  </p:stCondLst>
                                  <p:childTnLst>
                                    <p:set>
                                      <p:cBhvr>
                                        <p:cTn id="259" dur="1" fill="hold">
                                          <p:stCondLst>
                                            <p:cond delay="0"/>
                                          </p:stCondLst>
                                        </p:cTn>
                                        <p:tgtEl>
                                          <p:spTgt spid="219"/>
                                        </p:tgtEl>
                                        <p:attrNameLst>
                                          <p:attrName>style.visibility</p:attrName>
                                        </p:attrNameLst>
                                      </p:cBhvr>
                                      <p:to>
                                        <p:strVal val="visible"/>
                                      </p:to>
                                    </p:set>
                                    <p:anim calcmode="lin" valueType="num">
                                      <p:cBhvr additive="base">
                                        <p:cTn id="260" dur="750"/>
                                        <p:tgtEl>
                                          <p:spTgt spid="219"/>
                                        </p:tgtEl>
                                        <p:attrNameLst>
                                          <p:attrName>ppt_x</p:attrName>
                                        </p:attrNameLst>
                                      </p:cBhvr>
                                      <p:tavLst>
                                        <p:tav tm="0">
                                          <p:val>
                                            <p:strVal val="#ppt_x-1"/>
                                          </p:val>
                                        </p:tav>
                                        <p:tav tm="100000">
                                          <p:val>
                                            <p:strVal val="#ppt_x"/>
                                          </p:val>
                                        </p:tav>
                                      </p:tavLst>
                                    </p:anim>
                                  </p:childTnLst>
                                </p:cTn>
                              </p:par>
                            </p:childTnLst>
                          </p:cTn>
                        </p:par>
                        <p:par>
                          <p:cTn id="261" fill="hold">
                            <p:stCondLst>
                              <p:cond delay="29500"/>
                            </p:stCondLst>
                            <p:childTnLst>
                              <p:par>
                                <p:cTn id="262" presetID="2" presetClass="entr" presetSubtype="8" fill="hold" nodeType="afterEffect">
                                  <p:stCondLst>
                                    <p:cond delay="0"/>
                                  </p:stCondLst>
                                  <p:childTnLst>
                                    <p:set>
                                      <p:cBhvr>
                                        <p:cTn id="263" dur="1" fill="hold">
                                          <p:stCondLst>
                                            <p:cond delay="0"/>
                                          </p:stCondLst>
                                        </p:cTn>
                                        <p:tgtEl>
                                          <p:spTgt spid="216">
                                            <p:txEl>
                                              <p:pRg st="0" end="0"/>
                                            </p:txEl>
                                          </p:spTgt>
                                        </p:tgtEl>
                                        <p:attrNameLst>
                                          <p:attrName>style.visibility</p:attrName>
                                        </p:attrNameLst>
                                      </p:cBhvr>
                                      <p:to>
                                        <p:strVal val="visible"/>
                                      </p:to>
                                    </p:set>
                                    <p:anim calcmode="lin" valueType="num">
                                      <p:cBhvr additive="base">
                                        <p:cTn id="264" dur="500"/>
                                        <p:tgtEl>
                                          <p:spTgt spid="216">
                                            <p:txEl>
                                              <p:pRg st="0" end="0"/>
                                            </p:txEl>
                                          </p:spTgt>
                                        </p:tgtEl>
                                        <p:attrNameLst>
                                          <p:attrName>ppt_x</p:attrName>
                                        </p:attrNameLst>
                                      </p:cBhvr>
                                      <p:tavLst>
                                        <p:tav tm="0">
                                          <p:val>
                                            <p:strVal val="#ppt_x-1"/>
                                          </p:val>
                                        </p:tav>
                                        <p:tav tm="100000">
                                          <p:val>
                                            <p:strVal val="#ppt_x"/>
                                          </p:val>
                                        </p:tav>
                                      </p:tavLst>
                                    </p:anim>
                                  </p:childTnLst>
                                </p:cTn>
                              </p:par>
                            </p:childTnLst>
                          </p:cTn>
                        </p:par>
                        <p:par>
                          <p:cTn id="265" fill="hold">
                            <p:stCondLst>
                              <p:cond delay="30000"/>
                            </p:stCondLst>
                            <p:childTnLst>
                              <p:par>
                                <p:cTn id="266" presetID="2" presetClass="entr" presetSubtype="8" fill="hold" nodeType="afterEffect">
                                  <p:stCondLst>
                                    <p:cond delay="0"/>
                                  </p:stCondLst>
                                  <p:childTnLst>
                                    <p:set>
                                      <p:cBhvr>
                                        <p:cTn id="267" dur="1" fill="hold">
                                          <p:stCondLst>
                                            <p:cond delay="0"/>
                                          </p:stCondLst>
                                        </p:cTn>
                                        <p:tgtEl>
                                          <p:spTgt spid="216">
                                            <p:txEl>
                                              <p:pRg st="1" end="1"/>
                                            </p:txEl>
                                          </p:spTgt>
                                        </p:tgtEl>
                                        <p:attrNameLst>
                                          <p:attrName>style.visibility</p:attrName>
                                        </p:attrNameLst>
                                      </p:cBhvr>
                                      <p:to>
                                        <p:strVal val="visible"/>
                                      </p:to>
                                    </p:set>
                                    <p:anim calcmode="lin" valueType="num">
                                      <p:cBhvr additive="base">
                                        <p:cTn id="268" dur="500"/>
                                        <p:tgtEl>
                                          <p:spTgt spid="216">
                                            <p:txEl>
                                              <p:pRg st="1" end="1"/>
                                            </p:txEl>
                                          </p:spTgt>
                                        </p:tgtEl>
                                        <p:attrNameLst>
                                          <p:attrName>ppt_x</p:attrName>
                                        </p:attrNameLst>
                                      </p:cBhvr>
                                      <p:tavLst>
                                        <p:tav tm="0">
                                          <p:val>
                                            <p:strVal val="#ppt_x-1"/>
                                          </p:val>
                                        </p:tav>
                                        <p:tav tm="100000">
                                          <p:val>
                                            <p:strVal val="#ppt_x"/>
                                          </p:val>
                                        </p:tav>
                                      </p:tavLst>
                                    </p:anim>
                                  </p:childTnLst>
                                </p:cTn>
                              </p:par>
                            </p:childTnLst>
                          </p:cTn>
                        </p:par>
                        <p:par>
                          <p:cTn id="269" fill="hold">
                            <p:stCondLst>
                              <p:cond delay="30500"/>
                            </p:stCondLst>
                            <p:childTnLst>
                              <p:par>
                                <p:cTn id="270" presetID="2" presetClass="entr" presetSubtype="8" fill="hold" nodeType="afterEffect">
                                  <p:stCondLst>
                                    <p:cond delay="0"/>
                                  </p:stCondLst>
                                  <p:childTnLst>
                                    <p:set>
                                      <p:cBhvr>
                                        <p:cTn id="271" dur="1" fill="hold">
                                          <p:stCondLst>
                                            <p:cond delay="0"/>
                                          </p:stCondLst>
                                        </p:cTn>
                                        <p:tgtEl>
                                          <p:spTgt spid="216">
                                            <p:txEl>
                                              <p:pRg st="2" end="2"/>
                                            </p:txEl>
                                          </p:spTgt>
                                        </p:tgtEl>
                                        <p:attrNameLst>
                                          <p:attrName>style.visibility</p:attrName>
                                        </p:attrNameLst>
                                      </p:cBhvr>
                                      <p:to>
                                        <p:strVal val="visible"/>
                                      </p:to>
                                    </p:set>
                                    <p:anim calcmode="lin" valueType="num">
                                      <p:cBhvr additive="base">
                                        <p:cTn id="272" dur="500"/>
                                        <p:tgtEl>
                                          <p:spTgt spid="216">
                                            <p:txEl>
                                              <p:pRg st="2" end="2"/>
                                            </p:txEl>
                                          </p:spTgt>
                                        </p:tgtEl>
                                        <p:attrNameLst>
                                          <p:attrName>ppt_x</p:attrName>
                                        </p:attrNameLst>
                                      </p:cBhvr>
                                      <p:tavLst>
                                        <p:tav tm="0">
                                          <p:val>
                                            <p:strVal val="#ppt_x-1"/>
                                          </p:val>
                                        </p:tav>
                                        <p:tav tm="100000">
                                          <p:val>
                                            <p:strVal val="#ppt_x"/>
                                          </p:val>
                                        </p:tav>
                                      </p:tavLst>
                                    </p:anim>
                                  </p:childTnLst>
                                </p:cTn>
                              </p:par>
                            </p:childTnLst>
                          </p:cTn>
                        </p:par>
                        <p:par>
                          <p:cTn id="273" fill="hold">
                            <p:stCondLst>
                              <p:cond delay="31000"/>
                            </p:stCondLst>
                            <p:childTnLst>
                              <p:par>
                                <p:cTn id="274" presetID="2" presetClass="entr" presetSubtype="8" fill="hold" nodeType="afterEffect">
                                  <p:stCondLst>
                                    <p:cond delay="0"/>
                                  </p:stCondLst>
                                  <p:childTnLst>
                                    <p:set>
                                      <p:cBhvr>
                                        <p:cTn id="275" dur="1" fill="hold">
                                          <p:stCondLst>
                                            <p:cond delay="0"/>
                                          </p:stCondLst>
                                        </p:cTn>
                                        <p:tgtEl>
                                          <p:spTgt spid="216">
                                            <p:txEl>
                                              <p:pRg st="3" end="3"/>
                                            </p:txEl>
                                          </p:spTgt>
                                        </p:tgtEl>
                                        <p:attrNameLst>
                                          <p:attrName>style.visibility</p:attrName>
                                        </p:attrNameLst>
                                      </p:cBhvr>
                                      <p:to>
                                        <p:strVal val="visible"/>
                                      </p:to>
                                    </p:set>
                                    <p:anim calcmode="lin" valueType="num">
                                      <p:cBhvr additive="base">
                                        <p:cTn id="276" dur="500"/>
                                        <p:tgtEl>
                                          <p:spTgt spid="216">
                                            <p:txEl>
                                              <p:pRg st="3" end="3"/>
                                            </p:txEl>
                                          </p:spTgt>
                                        </p:tgtEl>
                                        <p:attrNameLst>
                                          <p:attrName>ppt_x</p:attrName>
                                        </p:attrNameLst>
                                      </p:cBhvr>
                                      <p:tavLst>
                                        <p:tav tm="0">
                                          <p:val>
                                            <p:strVal val="#ppt_x-1"/>
                                          </p:val>
                                        </p:tav>
                                        <p:tav tm="100000">
                                          <p:val>
                                            <p:strVal val="#ppt_x"/>
                                          </p:val>
                                        </p:tav>
                                      </p:tavLst>
                                    </p:anim>
                                  </p:childTnLst>
                                </p:cTn>
                              </p:par>
                            </p:childTnLst>
                          </p:cTn>
                        </p:par>
                        <p:par>
                          <p:cTn id="277" fill="hold">
                            <p:stCondLst>
                              <p:cond delay="31500"/>
                            </p:stCondLst>
                            <p:childTnLst>
                              <p:par>
                                <p:cTn id="278" presetID="2" presetClass="entr" presetSubtype="8" fill="hold" nodeType="afterEffect">
                                  <p:stCondLst>
                                    <p:cond delay="0"/>
                                  </p:stCondLst>
                                  <p:childTnLst>
                                    <p:set>
                                      <p:cBhvr>
                                        <p:cTn id="279" dur="1" fill="hold">
                                          <p:stCondLst>
                                            <p:cond delay="0"/>
                                          </p:stCondLst>
                                        </p:cTn>
                                        <p:tgtEl>
                                          <p:spTgt spid="216">
                                            <p:txEl>
                                              <p:pRg st="4" end="4"/>
                                            </p:txEl>
                                          </p:spTgt>
                                        </p:tgtEl>
                                        <p:attrNameLst>
                                          <p:attrName>style.visibility</p:attrName>
                                        </p:attrNameLst>
                                      </p:cBhvr>
                                      <p:to>
                                        <p:strVal val="visible"/>
                                      </p:to>
                                    </p:set>
                                    <p:anim calcmode="lin" valueType="num">
                                      <p:cBhvr additive="base">
                                        <p:cTn id="280" dur="500"/>
                                        <p:tgtEl>
                                          <p:spTgt spid="216">
                                            <p:txEl>
                                              <p:pRg st="4" end="4"/>
                                            </p:txEl>
                                          </p:spTgt>
                                        </p:tgtEl>
                                        <p:attrNameLst>
                                          <p:attrName>ppt_x</p:attrName>
                                        </p:attrNameLst>
                                      </p:cBhvr>
                                      <p:tavLst>
                                        <p:tav tm="0">
                                          <p:val>
                                            <p:strVal val="#ppt_x-1"/>
                                          </p:val>
                                        </p:tav>
                                        <p:tav tm="100000">
                                          <p:val>
                                            <p:strVal val="#ppt_x"/>
                                          </p:val>
                                        </p:tav>
                                      </p:tavLst>
                                    </p:anim>
                                  </p:childTnLst>
                                </p:cTn>
                              </p:par>
                            </p:childTnLst>
                          </p:cTn>
                        </p:par>
                        <p:par>
                          <p:cTn id="281" fill="hold">
                            <p:stCondLst>
                              <p:cond delay="32000"/>
                            </p:stCondLst>
                            <p:childTnLst>
                              <p:par>
                                <p:cTn id="282" presetID="2" presetClass="entr" presetSubtype="8" fill="hold" nodeType="afterEffect">
                                  <p:stCondLst>
                                    <p:cond delay="0"/>
                                  </p:stCondLst>
                                  <p:childTnLst>
                                    <p:set>
                                      <p:cBhvr>
                                        <p:cTn id="283" dur="1" fill="hold">
                                          <p:stCondLst>
                                            <p:cond delay="0"/>
                                          </p:stCondLst>
                                        </p:cTn>
                                        <p:tgtEl>
                                          <p:spTgt spid="216">
                                            <p:txEl>
                                              <p:pRg st="5" end="5"/>
                                            </p:txEl>
                                          </p:spTgt>
                                        </p:tgtEl>
                                        <p:attrNameLst>
                                          <p:attrName>style.visibility</p:attrName>
                                        </p:attrNameLst>
                                      </p:cBhvr>
                                      <p:to>
                                        <p:strVal val="visible"/>
                                      </p:to>
                                    </p:set>
                                    <p:anim calcmode="lin" valueType="num">
                                      <p:cBhvr additive="base">
                                        <p:cTn id="284" dur="500"/>
                                        <p:tgtEl>
                                          <p:spTgt spid="216">
                                            <p:txEl>
                                              <p:pRg st="5" end="5"/>
                                            </p:txEl>
                                          </p:spTgt>
                                        </p:tgtEl>
                                        <p:attrNameLst>
                                          <p:attrName>ppt_x</p:attrName>
                                        </p:attrNameLst>
                                      </p:cBhvr>
                                      <p:tavLst>
                                        <p:tav tm="0">
                                          <p:val>
                                            <p:strVal val="#ppt_x-1"/>
                                          </p:val>
                                        </p:tav>
                                        <p:tav tm="100000">
                                          <p:val>
                                            <p:strVal val="#ppt_x"/>
                                          </p:val>
                                        </p:tav>
                                      </p:tavLst>
                                    </p:anim>
                                  </p:childTnLst>
                                </p:cTn>
                              </p:par>
                            </p:childTnLst>
                          </p:cTn>
                        </p:par>
                        <p:par>
                          <p:cTn id="285" fill="hold">
                            <p:stCondLst>
                              <p:cond delay="32500"/>
                            </p:stCondLst>
                            <p:childTnLst>
                              <p:par>
                                <p:cTn id="286" presetID="2" presetClass="entr" presetSubtype="8" fill="hold" nodeType="afterEffect">
                                  <p:stCondLst>
                                    <p:cond delay="0"/>
                                  </p:stCondLst>
                                  <p:childTnLst>
                                    <p:set>
                                      <p:cBhvr>
                                        <p:cTn id="287" dur="1" fill="hold">
                                          <p:stCondLst>
                                            <p:cond delay="0"/>
                                          </p:stCondLst>
                                        </p:cTn>
                                        <p:tgtEl>
                                          <p:spTgt spid="216">
                                            <p:txEl>
                                              <p:pRg st="6" end="6"/>
                                            </p:txEl>
                                          </p:spTgt>
                                        </p:tgtEl>
                                        <p:attrNameLst>
                                          <p:attrName>style.visibility</p:attrName>
                                        </p:attrNameLst>
                                      </p:cBhvr>
                                      <p:to>
                                        <p:strVal val="visible"/>
                                      </p:to>
                                    </p:set>
                                    <p:anim calcmode="lin" valueType="num">
                                      <p:cBhvr additive="base">
                                        <p:cTn id="288" dur="500"/>
                                        <p:tgtEl>
                                          <p:spTgt spid="216">
                                            <p:txEl>
                                              <p:pRg st="6" end="6"/>
                                            </p:txEl>
                                          </p:spTgt>
                                        </p:tgtEl>
                                        <p:attrNameLst>
                                          <p:attrName>ppt_x</p:attrName>
                                        </p:attrNameLst>
                                      </p:cBhvr>
                                      <p:tavLst>
                                        <p:tav tm="0">
                                          <p:val>
                                            <p:strVal val="#ppt_x-1"/>
                                          </p:val>
                                        </p:tav>
                                        <p:tav tm="100000">
                                          <p:val>
                                            <p:strVal val="#ppt_x"/>
                                          </p:val>
                                        </p:tav>
                                      </p:tavLst>
                                    </p:anim>
                                  </p:childTnLst>
                                </p:cTn>
                              </p:par>
                            </p:childTnLst>
                          </p:cTn>
                        </p:par>
                        <p:par>
                          <p:cTn id="289" fill="hold">
                            <p:stCondLst>
                              <p:cond delay="33000"/>
                            </p:stCondLst>
                            <p:childTnLst>
                              <p:par>
                                <p:cTn id="290" presetID="2" presetClass="entr" presetSubtype="8" fill="hold" nodeType="afterEffect">
                                  <p:stCondLst>
                                    <p:cond delay="0"/>
                                  </p:stCondLst>
                                  <p:childTnLst>
                                    <p:set>
                                      <p:cBhvr>
                                        <p:cTn id="291" dur="1" fill="hold">
                                          <p:stCondLst>
                                            <p:cond delay="0"/>
                                          </p:stCondLst>
                                        </p:cTn>
                                        <p:tgtEl>
                                          <p:spTgt spid="216">
                                            <p:txEl>
                                              <p:pRg st="7" end="7"/>
                                            </p:txEl>
                                          </p:spTgt>
                                        </p:tgtEl>
                                        <p:attrNameLst>
                                          <p:attrName>style.visibility</p:attrName>
                                        </p:attrNameLst>
                                      </p:cBhvr>
                                      <p:to>
                                        <p:strVal val="visible"/>
                                      </p:to>
                                    </p:set>
                                    <p:anim calcmode="lin" valueType="num">
                                      <p:cBhvr additive="base">
                                        <p:cTn id="292" dur="500"/>
                                        <p:tgtEl>
                                          <p:spTgt spid="216">
                                            <p:txEl>
                                              <p:pRg st="7" end="7"/>
                                            </p:txEl>
                                          </p:spTgt>
                                        </p:tgtEl>
                                        <p:attrNameLst>
                                          <p:attrName>ppt_x</p:attrName>
                                        </p:attrNameLst>
                                      </p:cBhvr>
                                      <p:tavLst>
                                        <p:tav tm="0">
                                          <p:val>
                                            <p:strVal val="#ppt_x-1"/>
                                          </p:val>
                                        </p:tav>
                                        <p:tav tm="100000">
                                          <p:val>
                                            <p:strVal val="#ppt_x"/>
                                          </p:val>
                                        </p:tav>
                                      </p:tavLst>
                                    </p:anim>
                                  </p:childTnLst>
                                </p:cTn>
                              </p:par>
                            </p:childTnLst>
                          </p:cTn>
                        </p:par>
                        <p:par>
                          <p:cTn id="293" fill="hold">
                            <p:stCondLst>
                              <p:cond delay="33500"/>
                            </p:stCondLst>
                            <p:childTnLst>
                              <p:par>
                                <p:cTn id="294" presetID="2" presetClass="entr" presetSubtype="8" fill="hold" nodeType="afterEffect">
                                  <p:stCondLst>
                                    <p:cond delay="0"/>
                                  </p:stCondLst>
                                  <p:childTnLst>
                                    <p:set>
                                      <p:cBhvr>
                                        <p:cTn id="295" dur="1" fill="hold">
                                          <p:stCondLst>
                                            <p:cond delay="0"/>
                                          </p:stCondLst>
                                        </p:cTn>
                                        <p:tgtEl>
                                          <p:spTgt spid="216">
                                            <p:txEl>
                                              <p:pRg st="8" end="8"/>
                                            </p:txEl>
                                          </p:spTgt>
                                        </p:tgtEl>
                                        <p:attrNameLst>
                                          <p:attrName>style.visibility</p:attrName>
                                        </p:attrNameLst>
                                      </p:cBhvr>
                                      <p:to>
                                        <p:strVal val="visible"/>
                                      </p:to>
                                    </p:set>
                                    <p:anim calcmode="lin" valueType="num">
                                      <p:cBhvr additive="base">
                                        <p:cTn id="296" dur="500"/>
                                        <p:tgtEl>
                                          <p:spTgt spid="216">
                                            <p:txEl>
                                              <p:pRg st="8" end="8"/>
                                            </p:txEl>
                                          </p:spTgt>
                                        </p:tgtEl>
                                        <p:attrNameLst>
                                          <p:attrName>ppt_x</p:attrName>
                                        </p:attrNameLst>
                                      </p:cBhvr>
                                      <p:tavLst>
                                        <p:tav tm="0">
                                          <p:val>
                                            <p:strVal val="#ppt_x-1"/>
                                          </p:val>
                                        </p:tav>
                                        <p:tav tm="100000">
                                          <p:val>
                                            <p:strVal val="#ppt_x"/>
                                          </p:val>
                                        </p:tav>
                                      </p:tavLst>
                                    </p:anim>
                                  </p:childTnLst>
                                </p:cTn>
                              </p:par>
                              <p:par>
                                <p:cTn id="297" presetID="2" presetClass="entr" presetSubtype="4" fill="hold" nodeType="withEffect">
                                  <p:stCondLst>
                                    <p:cond delay="0"/>
                                  </p:stCondLst>
                                  <p:childTnLst>
                                    <p:set>
                                      <p:cBhvr>
                                        <p:cTn id="298" dur="1" fill="hold">
                                          <p:stCondLst>
                                            <p:cond delay="0"/>
                                          </p:stCondLst>
                                        </p:cTn>
                                        <p:tgtEl>
                                          <p:spTgt spid="217"/>
                                        </p:tgtEl>
                                        <p:attrNameLst>
                                          <p:attrName>style.visibility</p:attrName>
                                        </p:attrNameLst>
                                      </p:cBhvr>
                                      <p:to>
                                        <p:strVal val="visible"/>
                                      </p:to>
                                    </p:set>
                                    <p:anim calcmode="lin" valueType="num">
                                      <p:cBhvr additive="base">
                                        <p:cTn id="299" dur="500"/>
                                        <p:tgtEl>
                                          <p:spTgt spid="217"/>
                                        </p:tgtEl>
                                        <p:attrNameLst>
                                          <p:attrName>ppt_y</p:attrName>
                                        </p:attrNameLst>
                                      </p:cBhvr>
                                      <p:tavLst>
                                        <p:tav tm="0">
                                          <p:val>
                                            <p:strVal val="#ppt_y+1"/>
                                          </p:val>
                                        </p:tav>
                                        <p:tav tm="100000">
                                          <p:val>
                                            <p:strVal val="#ppt_y"/>
                                          </p:val>
                                        </p:tav>
                                      </p:tavLst>
                                    </p:anim>
                                  </p:childTnLst>
                                </p:cTn>
                              </p:par>
                            </p:childTnLst>
                          </p:cTn>
                        </p:par>
                        <p:par>
                          <p:cTn id="300" fill="hold">
                            <p:stCondLst>
                              <p:cond delay="34000"/>
                            </p:stCondLst>
                            <p:childTnLst>
                              <p:par>
                                <p:cTn id="301" presetID="10" presetClass="entr" presetSubtype="0" fill="hold" nodeType="afterEffect">
                                  <p:stCondLst>
                                    <p:cond delay="0"/>
                                  </p:stCondLst>
                                  <p:childTnLst>
                                    <p:set>
                                      <p:cBhvr>
                                        <p:cTn id="302" dur="1" fill="hold">
                                          <p:stCondLst>
                                            <p:cond delay="0"/>
                                          </p:stCondLst>
                                        </p:cTn>
                                        <p:tgtEl>
                                          <p:spTgt spid="215"/>
                                        </p:tgtEl>
                                        <p:attrNameLst>
                                          <p:attrName>style.visibility</p:attrName>
                                        </p:attrNameLst>
                                      </p:cBhvr>
                                      <p:to>
                                        <p:strVal val="visible"/>
                                      </p:to>
                                    </p:set>
                                    <p:animEffect transition="in" filter="fade">
                                      <p:cBhvr>
                                        <p:cTn id="303"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Bullets">
  <p:cSld name="3 Bullets">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19"/>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23" name="Google Shape;223;p1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24" name="Google Shape;224;p19"/>
          <p:cNvSpPr/>
          <p:nvPr/>
        </p:nvSpPr>
        <p:spPr>
          <a:xfrm>
            <a:off x="2813519" y="3681774"/>
            <a:ext cx="328997" cy="329469"/>
          </a:xfrm>
          <a:prstGeom prst="rect">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25" name="Google Shape;225;p19"/>
          <p:cNvSpPr/>
          <p:nvPr/>
        </p:nvSpPr>
        <p:spPr>
          <a:xfrm>
            <a:off x="2813519" y="5181253"/>
            <a:ext cx="328997" cy="329469"/>
          </a:xfrm>
          <a:prstGeom prst="rect">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26" name="Google Shape;226;p19"/>
          <p:cNvSpPr txBox="1">
            <a:spLocks noGrp="1"/>
          </p:cNvSpPr>
          <p:nvPr>
            <p:ph type="body" idx="1"/>
          </p:nvPr>
        </p:nvSpPr>
        <p:spPr>
          <a:xfrm>
            <a:off x="3300846" y="3541345"/>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27" name="Google Shape;227;p19"/>
          <p:cNvSpPr txBox="1">
            <a:spLocks noGrp="1"/>
          </p:cNvSpPr>
          <p:nvPr>
            <p:ph type="body" idx="2"/>
          </p:nvPr>
        </p:nvSpPr>
        <p:spPr>
          <a:xfrm>
            <a:off x="3300846" y="5040824"/>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28" name="Google Shape;228;p19"/>
          <p:cNvSpPr/>
          <p:nvPr/>
        </p:nvSpPr>
        <p:spPr>
          <a:xfrm>
            <a:off x="2813519" y="6680732"/>
            <a:ext cx="328997" cy="329469"/>
          </a:xfrm>
          <a:prstGeom prst="rect">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29" name="Google Shape;229;p19"/>
          <p:cNvSpPr txBox="1">
            <a:spLocks noGrp="1"/>
          </p:cNvSpPr>
          <p:nvPr>
            <p:ph type="body" idx="3"/>
          </p:nvPr>
        </p:nvSpPr>
        <p:spPr>
          <a:xfrm>
            <a:off x="3300846" y="6540303"/>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par>
                                <p:cTn id="8" presetID="10" presetClass="entr" presetSubtype="0" fill="hold" nodeType="withEffect">
                                  <p:stCondLst>
                                    <p:cond delay="250"/>
                                  </p:stCondLst>
                                  <p:childTnLst>
                                    <p:set>
                                      <p:cBhvr>
                                        <p:cTn id="9" dur="1" fill="hold">
                                          <p:stCondLst>
                                            <p:cond delay="0"/>
                                          </p:stCondLst>
                                        </p:cTn>
                                        <p:tgtEl>
                                          <p:spTgt spid="226">
                                            <p:txEl>
                                              <p:pRg st="0" end="0"/>
                                            </p:txEl>
                                          </p:spTgt>
                                        </p:tgtEl>
                                        <p:attrNameLst>
                                          <p:attrName>style.visibility</p:attrName>
                                        </p:attrNameLst>
                                      </p:cBhvr>
                                      <p:to>
                                        <p:strVal val="visible"/>
                                      </p:to>
                                    </p:set>
                                    <p:animEffect transition="in" filter="fade">
                                      <p:cBhvr>
                                        <p:cTn id="10" dur="500"/>
                                        <p:tgtEl>
                                          <p:spTgt spid="226">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226">
                                            <p:txEl>
                                              <p:pRg st="1" end="1"/>
                                            </p:txEl>
                                          </p:spTgt>
                                        </p:tgtEl>
                                        <p:attrNameLst>
                                          <p:attrName>style.visibility</p:attrName>
                                        </p:attrNameLst>
                                      </p:cBhvr>
                                      <p:to>
                                        <p:strVal val="visible"/>
                                      </p:to>
                                    </p:set>
                                    <p:animEffect transition="in" filter="fade">
                                      <p:cBhvr>
                                        <p:cTn id="13" dur="500"/>
                                        <p:tgtEl>
                                          <p:spTgt spid="226">
                                            <p:txEl>
                                              <p:pRg st="1" end="1"/>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226">
                                            <p:txEl>
                                              <p:pRg st="2" end="2"/>
                                            </p:txEl>
                                          </p:spTgt>
                                        </p:tgtEl>
                                        <p:attrNameLst>
                                          <p:attrName>style.visibility</p:attrName>
                                        </p:attrNameLst>
                                      </p:cBhvr>
                                      <p:to>
                                        <p:strVal val="visible"/>
                                      </p:to>
                                    </p:set>
                                    <p:animEffect transition="in" filter="fade">
                                      <p:cBhvr>
                                        <p:cTn id="16" dur="500"/>
                                        <p:tgtEl>
                                          <p:spTgt spid="226">
                                            <p:txEl>
                                              <p:pRg st="2" end="2"/>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226">
                                            <p:txEl>
                                              <p:pRg st="3" end="3"/>
                                            </p:txEl>
                                          </p:spTgt>
                                        </p:tgtEl>
                                        <p:attrNameLst>
                                          <p:attrName>style.visibility</p:attrName>
                                        </p:attrNameLst>
                                      </p:cBhvr>
                                      <p:to>
                                        <p:strVal val="visible"/>
                                      </p:to>
                                    </p:set>
                                    <p:animEffect transition="in" filter="fade">
                                      <p:cBhvr>
                                        <p:cTn id="19" dur="500"/>
                                        <p:tgtEl>
                                          <p:spTgt spid="226">
                                            <p:txEl>
                                              <p:pRg st="3" end="3"/>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226">
                                            <p:txEl>
                                              <p:pRg st="4" end="4"/>
                                            </p:txEl>
                                          </p:spTgt>
                                        </p:tgtEl>
                                        <p:attrNameLst>
                                          <p:attrName>style.visibility</p:attrName>
                                        </p:attrNameLst>
                                      </p:cBhvr>
                                      <p:to>
                                        <p:strVal val="visible"/>
                                      </p:to>
                                    </p:set>
                                    <p:animEffect transition="in" filter="fade">
                                      <p:cBhvr>
                                        <p:cTn id="22" dur="500"/>
                                        <p:tgtEl>
                                          <p:spTgt spid="226">
                                            <p:txEl>
                                              <p:pRg st="4" end="4"/>
                                            </p:txEl>
                                          </p:spTgt>
                                        </p:tgtEl>
                                      </p:cBhvr>
                                    </p:animEffect>
                                  </p:childTnLst>
                                </p:cTn>
                              </p:par>
                              <p:par>
                                <p:cTn id="23" presetID="10" presetClass="entr" presetSubtype="0" fill="hold" nodeType="withEffect">
                                  <p:stCondLst>
                                    <p:cond delay="250"/>
                                  </p:stCondLst>
                                  <p:childTnLst>
                                    <p:set>
                                      <p:cBhvr>
                                        <p:cTn id="24" dur="1" fill="hold">
                                          <p:stCondLst>
                                            <p:cond delay="0"/>
                                          </p:stCondLst>
                                        </p:cTn>
                                        <p:tgtEl>
                                          <p:spTgt spid="226">
                                            <p:txEl>
                                              <p:pRg st="5" end="5"/>
                                            </p:txEl>
                                          </p:spTgt>
                                        </p:tgtEl>
                                        <p:attrNameLst>
                                          <p:attrName>style.visibility</p:attrName>
                                        </p:attrNameLst>
                                      </p:cBhvr>
                                      <p:to>
                                        <p:strVal val="visible"/>
                                      </p:to>
                                    </p:set>
                                    <p:animEffect transition="in" filter="fade">
                                      <p:cBhvr>
                                        <p:cTn id="25" dur="500"/>
                                        <p:tgtEl>
                                          <p:spTgt spid="226">
                                            <p:txEl>
                                              <p:pRg st="5" end="5"/>
                                            </p:txEl>
                                          </p:spTgt>
                                        </p:tgtEl>
                                      </p:cBhvr>
                                    </p:animEffect>
                                  </p:childTnLst>
                                </p:cTn>
                              </p:par>
                              <p:par>
                                <p:cTn id="26" presetID="10" presetClass="entr" presetSubtype="0" fill="hold" nodeType="withEffect">
                                  <p:stCondLst>
                                    <p:cond delay="250"/>
                                  </p:stCondLst>
                                  <p:childTnLst>
                                    <p:set>
                                      <p:cBhvr>
                                        <p:cTn id="27" dur="1" fill="hold">
                                          <p:stCondLst>
                                            <p:cond delay="0"/>
                                          </p:stCondLst>
                                        </p:cTn>
                                        <p:tgtEl>
                                          <p:spTgt spid="226">
                                            <p:txEl>
                                              <p:pRg st="6" end="6"/>
                                            </p:txEl>
                                          </p:spTgt>
                                        </p:tgtEl>
                                        <p:attrNameLst>
                                          <p:attrName>style.visibility</p:attrName>
                                        </p:attrNameLst>
                                      </p:cBhvr>
                                      <p:to>
                                        <p:strVal val="visible"/>
                                      </p:to>
                                    </p:set>
                                    <p:animEffect transition="in" filter="fade">
                                      <p:cBhvr>
                                        <p:cTn id="28" dur="500"/>
                                        <p:tgtEl>
                                          <p:spTgt spid="226">
                                            <p:txEl>
                                              <p:pRg st="6" end="6"/>
                                            </p:txEl>
                                          </p:spTgt>
                                        </p:tgtEl>
                                      </p:cBhvr>
                                    </p:animEffect>
                                  </p:childTnLst>
                                </p:cTn>
                              </p:par>
                              <p:par>
                                <p:cTn id="29" presetID="10" presetClass="entr" presetSubtype="0" fill="hold" nodeType="withEffect">
                                  <p:stCondLst>
                                    <p:cond delay="250"/>
                                  </p:stCondLst>
                                  <p:childTnLst>
                                    <p:set>
                                      <p:cBhvr>
                                        <p:cTn id="30" dur="1" fill="hold">
                                          <p:stCondLst>
                                            <p:cond delay="0"/>
                                          </p:stCondLst>
                                        </p:cTn>
                                        <p:tgtEl>
                                          <p:spTgt spid="226">
                                            <p:txEl>
                                              <p:pRg st="7" end="7"/>
                                            </p:txEl>
                                          </p:spTgt>
                                        </p:tgtEl>
                                        <p:attrNameLst>
                                          <p:attrName>style.visibility</p:attrName>
                                        </p:attrNameLst>
                                      </p:cBhvr>
                                      <p:to>
                                        <p:strVal val="visible"/>
                                      </p:to>
                                    </p:set>
                                    <p:animEffect transition="in" filter="fade">
                                      <p:cBhvr>
                                        <p:cTn id="31" dur="500"/>
                                        <p:tgtEl>
                                          <p:spTgt spid="226">
                                            <p:txEl>
                                              <p:pRg st="7" end="7"/>
                                            </p:txEl>
                                          </p:spTgt>
                                        </p:tgtEl>
                                      </p:cBhvr>
                                    </p:animEffect>
                                  </p:childTnLst>
                                </p:cTn>
                              </p:par>
                              <p:par>
                                <p:cTn id="32" presetID="10" presetClass="entr" presetSubtype="0" fill="hold" nodeType="withEffect">
                                  <p:stCondLst>
                                    <p:cond delay="250"/>
                                  </p:stCondLst>
                                  <p:childTnLst>
                                    <p:set>
                                      <p:cBhvr>
                                        <p:cTn id="33" dur="1" fill="hold">
                                          <p:stCondLst>
                                            <p:cond delay="0"/>
                                          </p:stCondLst>
                                        </p:cTn>
                                        <p:tgtEl>
                                          <p:spTgt spid="226">
                                            <p:txEl>
                                              <p:pRg st="8" end="8"/>
                                            </p:txEl>
                                          </p:spTgt>
                                        </p:tgtEl>
                                        <p:attrNameLst>
                                          <p:attrName>style.visibility</p:attrName>
                                        </p:attrNameLst>
                                      </p:cBhvr>
                                      <p:to>
                                        <p:strVal val="visible"/>
                                      </p:to>
                                    </p:set>
                                    <p:animEffect transition="in" filter="fade">
                                      <p:cBhvr>
                                        <p:cTn id="34" dur="500"/>
                                        <p:tgtEl>
                                          <p:spTgt spid="226">
                                            <p:txEl>
                                              <p:pRg st="8" end="8"/>
                                            </p:txEl>
                                          </p:spTgt>
                                        </p:tgtEl>
                                      </p:cBhvr>
                                    </p:animEffect>
                                  </p:childTnLst>
                                </p:cTn>
                              </p:par>
                            </p:childTnLst>
                          </p:cTn>
                        </p:par>
                        <p:par>
                          <p:cTn id="35" fill="hold">
                            <p:stCondLst>
                              <p:cond delay="500"/>
                            </p:stCondLst>
                            <p:childTnLst>
                              <p:par>
                                <p:cTn id="36" presetID="10" presetClass="entr" presetSubtype="0" fill="hold" nodeType="afterEffect">
                                  <p:stCondLst>
                                    <p:cond delay="250"/>
                                  </p:stCondLst>
                                  <p:childTnLst>
                                    <p:set>
                                      <p:cBhvr>
                                        <p:cTn id="37" dur="1" fill="hold">
                                          <p:stCondLst>
                                            <p:cond delay="0"/>
                                          </p:stCondLst>
                                        </p:cTn>
                                        <p:tgtEl>
                                          <p:spTgt spid="225"/>
                                        </p:tgtEl>
                                        <p:attrNameLst>
                                          <p:attrName>style.visibility</p:attrName>
                                        </p:attrNameLst>
                                      </p:cBhvr>
                                      <p:to>
                                        <p:strVal val="visible"/>
                                      </p:to>
                                    </p:set>
                                    <p:animEffect transition="in" filter="fade">
                                      <p:cBhvr>
                                        <p:cTn id="38" dur="500"/>
                                        <p:tgtEl>
                                          <p:spTgt spid="225"/>
                                        </p:tgtEl>
                                      </p:cBhvr>
                                    </p:animEffect>
                                  </p:childTnLst>
                                </p:cTn>
                              </p:par>
                              <p:par>
                                <p:cTn id="39" presetID="10" presetClass="entr" presetSubtype="0" fill="hold" nodeType="withEffect">
                                  <p:stCondLst>
                                    <p:cond delay="500"/>
                                  </p:stCondLst>
                                  <p:childTnLst>
                                    <p:set>
                                      <p:cBhvr>
                                        <p:cTn id="40" dur="1" fill="hold">
                                          <p:stCondLst>
                                            <p:cond delay="0"/>
                                          </p:stCondLst>
                                        </p:cTn>
                                        <p:tgtEl>
                                          <p:spTgt spid="227">
                                            <p:txEl>
                                              <p:pRg st="0" end="0"/>
                                            </p:txEl>
                                          </p:spTgt>
                                        </p:tgtEl>
                                        <p:attrNameLst>
                                          <p:attrName>style.visibility</p:attrName>
                                        </p:attrNameLst>
                                      </p:cBhvr>
                                      <p:to>
                                        <p:strVal val="visible"/>
                                      </p:to>
                                    </p:set>
                                    <p:animEffect transition="in" filter="fade">
                                      <p:cBhvr>
                                        <p:cTn id="41" dur="500"/>
                                        <p:tgtEl>
                                          <p:spTgt spid="227">
                                            <p:txEl>
                                              <p:pRg st="0" end="0"/>
                                            </p:txEl>
                                          </p:spTgt>
                                        </p:tgtEl>
                                      </p:cBhvr>
                                    </p:animEffect>
                                  </p:childTnLst>
                                </p:cTn>
                              </p:par>
                              <p:par>
                                <p:cTn id="42" presetID="10" presetClass="entr" presetSubtype="0" fill="hold" nodeType="withEffect">
                                  <p:stCondLst>
                                    <p:cond delay="500"/>
                                  </p:stCondLst>
                                  <p:childTnLst>
                                    <p:set>
                                      <p:cBhvr>
                                        <p:cTn id="43" dur="1" fill="hold">
                                          <p:stCondLst>
                                            <p:cond delay="0"/>
                                          </p:stCondLst>
                                        </p:cTn>
                                        <p:tgtEl>
                                          <p:spTgt spid="227">
                                            <p:txEl>
                                              <p:pRg st="1" end="1"/>
                                            </p:txEl>
                                          </p:spTgt>
                                        </p:tgtEl>
                                        <p:attrNameLst>
                                          <p:attrName>style.visibility</p:attrName>
                                        </p:attrNameLst>
                                      </p:cBhvr>
                                      <p:to>
                                        <p:strVal val="visible"/>
                                      </p:to>
                                    </p:set>
                                    <p:animEffect transition="in" filter="fade">
                                      <p:cBhvr>
                                        <p:cTn id="44" dur="500"/>
                                        <p:tgtEl>
                                          <p:spTgt spid="227">
                                            <p:txEl>
                                              <p:pRg st="1" end="1"/>
                                            </p:txEl>
                                          </p:spTgt>
                                        </p:tgtEl>
                                      </p:cBhvr>
                                    </p:animEffect>
                                  </p:childTnLst>
                                </p:cTn>
                              </p:par>
                              <p:par>
                                <p:cTn id="45" presetID="10" presetClass="entr" presetSubtype="0" fill="hold" nodeType="withEffect">
                                  <p:stCondLst>
                                    <p:cond delay="500"/>
                                  </p:stCondLst>
                                  <p:childTnLst>
                                    <p:set>
                                      <p:cBhvr>
                                        <p:cTn id="46" dur="1" fill="hold">
                                          <p:stCondLst>
                                            <p:cond delay="0"/>
                                          </p:stCondLst>
                                        </p:cTn>
                                        <p:tgtEl>
                                          <p:spTgt spid="227">
                                            <p:txEl>
                                              <p:pRg st="2" end="2"/>
                                            </p:txEl>
                                          </p:spTgt>
                                        </p:tgtEl>
                                        <p:attrNameLst>
                                          <p:attrName>style.visibility</p:attrName>
                                        </p:attrNameLst>
                                      </p:cBhvr>
                                      <p:to>
                                        <p:strVal val="visible"/>
                                      </p:to>
                                    </p:set>
                                    <p:animEffect transition="in" filter="fade">
                                      <p:cBhvr>
                                        <p:cTn id="47" dur="500"/>
                                        <p:tgtEl>
                                          <p:spTgt spid="227">
                                            <p:txEl>
                                              <p:pRg st="2" end="2"/>
                                            </p:txEl>
                                          </p:spTgt>
                                        </p:tgtEl>
                                      </p:cBhvr>
                                    </p:animEffect>
                                  </p:childTnLst>
                                </p:cTn>
                              </p:par>
                              <p:par>
                                <p:cTn id="48" presetID="10" presetClass="entr" presetSubtype="0" fill="hold" nodeType="withEffect">
                                  <p:stCondLst>
                                    <p:cond delay="500"/>
                                  </p:stCondLst>
                                  <p:childTnLst>
                                    <p:set>
                                      <p:cBhvr>
                                        <p:cTn id="49" dur="1" fill="hold">
                                          <p:stCondLst>
                                            <p:cond delay="0"/>
                                          </p:stCondLst>
                                        </p:cTn>
                                        <p:tgtEl>
                                          <p:spTgt spid="227">
                                            <p:txEl>
                                              <p:pRg st="3" end="3"/>
                                            </p:txEl>
                                          </p:spTgt>
                                        </p:tgtEl>
                                        <p:attrNameLst>
                                          <p:attrName>style.visibility</p:attrName>
                                        </p:attrNameLst>
                                      </p:cBhvr>
                                      <p:to>
                                        <p:strVal val="visible"/>
                                      </p:to>
                                    </p:set>
                                    <p:animEffect transition="in" filter="fade">
                                      <p:cBhvr>
                                        <p:cTn id="50" dur="500"/>
                                        <p:tgtEl>
                                          <p:spTgt spid="227">
                                            <p:txEl>
                                              <p:pRg st="3" end="3"/>
                                            </p:txEl>
                                          </p:spTgt>
                                        </p:tgtEl>
                                      </p:cBhvr>
                                    </p:animEffect>
                                  </p:childTnLst>
                                </p:cTn>
                              </p:par>
                              <p:par>
                                <p:cTn id="51" presetID="10" presetClass="entr" presetSubtype="0" fill="hold" nodeType="withEffect">
                                  <p:stCondLst>
                                    <p:cond delay="500"/>
                                  </p:stCondLst>
                                  <p:childTnLst>
                                    <p:set>
                                      <p:cBhvr>
                                        <p:cTn id="52" dur="1" fill="hold">
                                          <p:stCondLst>
                                            <p:cond delay="0"/>
                                          </p:stCondLst>
                                        </p:cTn>
                                        <p:tgtEl>
                                          <p:spTgt spid="227">
                                            <p:txEl>
                                              <p:pRg st="4" end="4"/>
                                            </p:txEl>
                                          </p:spTgt>
                                        </p:tgtEl>
                                        <p:attrNameLst>
                                          <p:attrName>style.visibility</p:attrName>
                                        </p:attrNameLst>
                                      </p:cBhvr>
                                      <p:to>
                                        <p:strVal val="visible"/>
                                      </p:to>
                                    </p:set>
                                    <p:animEffect transition="in" filter="fade">
                                      <p:cBhvr>
                                        <p:cTn id="53" dur="500"/>
                                        <p:tgtEl>
                                          <p:spTgt spid="227">
                                            <p:txEl>
                                              <p:pRg st="4" end="4"/>
                                            </p:txEl>
                                          </p:spTgt>
                                        </p:tgtEl>
                                      </p:cBhvr>
                                    </p:animEffect>
                                  </p:childTnLst>
                                </p:cTn>
                              </p:par>
                              <p:par>
                                <p:cTn id="54" presetID="10" presetClass="entr" presetSubtype="0" fill="hold" nodeType="withEffect">
                                  <p:stCondLst>
                                    <p:cond delay="500"/>
                                  </p:stCondLst>
                                  <p:childTnLst>
                                    <p:set>
                                      <p:cBhvr>
                                        <p:cTn id="55" dur="1" fill="hold">
                                          <p:stCondLst>
                                            <p:cond delay="0"/>
                                          </p:stCondLst>
                                        </p:cTn>
                                        <p:tgtEl>
                                          <p:spTgt spid="227">
                                            <p:txEl>
                                              <p:pRg st="5" end="5"/>
                                            </p:txEl>
                                          </p:spTgt>
                                        </p:tgtEl>
                                        <p:attrNameLst>
                                          <p:attrName>style.visibility</p:attrName>
                                        </p:attrNameLst>
                                      </p:cBhvr>
                                      <p:to>
                                        <p:strVal val="visible"/>
                                      </p:to>
                                    </p:set>
                                    <p:animEffect transition="in" filter="fade">
                                      <p:cBhvr>
                                        <p:cTn id="56" dur="500"/>
                                        <p:tgtEl>
                                          <p:spTgt spid="227">
                                            <p:txEl>
                                              <p:pRg st="5" end="5"/>
                                            </p:txEl>
                                          </p:spTgt>
                                        </p:tgtEl>
                                      </p:cBhvr>
                                    </p:animEffect>
                                  </p:childTnLst>
                                </p:cTn>
                              </p:par>
                              <p:par>
                                <p:cTn id="57" presetID="10" presetClass="entr" presetSubtype="0" fill="hold" nodeType="withEffect">
                                  <p:stCondLst>
                                    <p:cond delay="500"/>
                                  </p:stCondLst>
                                  <p:childTnLst>
                                    <p:set>
                                      <p:cBhvr>
                                        <p:cTn id="58" dur="1" fill="hold">
                                          <p:stCondLst>
                                            <p:cond delay="0"/>
                                          </p:stCondLst>
                                        </p:cTn>
                                        <p:tgtEl>
                                          <p:spTgt spid="227">
                                            <p:txEl>
                                              <p:pRg st="6" end="6"/>
                                            </p:txEl>
                                          </p:spTgt>
                                        </p:tgtEl>
                                        <p:attrNameLst>
                                          <p:attrName>style.visibility</p:attrName>
                                        </p:attrNameLst>
                                      </p:cBhvr>
                                      <p:to>
                                        <p:strVal val="visible"/>
                                      </p:to>
                                    </p:set>
                                    <p:animEffect transition="in" filter="fade">
                                      <p:cBhvr>
                                        <p:cTn id="59" dur="500"/>
                                        <p:tgtEl>
                                          <p:spTgt spid="227">
                                            <p:txEl>
                                              <p:pRg st="6" end="6"/>
                                            </p:txEl>
                                          </p:spTgt>
                                        </p:tgtEl>
                                      </p:cBhvr>
                                    </p:animEffect>
                                  </p:childTnLst>
                                </p:cTn>
                              </p:par>
                              <p:par>
                                <p:cTn id="60" presetID="10" presetClass="entr" presetSubtype="0" fill="hold" nodeType="withEffect">
                                  <p:stCondLst>
                                    <p:cond delay="500"/>
                                  </p:stCondLst>
                                  <p:childTnLst>
                                    <p:set>
                                      <p:cBhvr>
                                        <p:cTn id="61" dur="1" fill="hold">
                                          <p:stCondLst>
                                            <p:cond delay="0"/>
                                          </p:stCondLst>
                                        </p:cTn>
                                        <p:tgtEl>
                                          <p:spTgt spid="227">
                                            <p:txEl>
                                              <p:pRg st="7" end="7"/>
                                            </p:txEl>
                                          </p:spTgt>
                                        </p:tgtEl>
                                        <p:attrNameLst>
                                          <p:attrName>style.visibility</p:attrName>
                                        </p:attrNameLst>
                                      </p:cBhvr>
                                      <p:to>
                                        <p:strVal val="visible"/>
                                      </p:to>
                                    </p:set>
                                    <p:animEffect transition="in" filter="fade">
                                      <p:cBhvr>
                                        <p:cTn id="62" dur="500"/>
                                        <p:tgtEl>
                                          <p:spTgt spid="227">
                                            <p:txEl>
                                              <p:pRg st="7" end="7"/>
                                            </p:txEl>
                                          </p:spTgt>
                                        </p:tgtEl>
                                      </p:cBhvr>
                                    </p:animEffect>
                                  </p:childTnLst>
                                </p:cTn>
                              </p:par>
                              <p:par>
                                <p:cTn id="63" presetID="10" presetClass="entr" presetSubtype="0" fill="hold" nodeType="withEffect">
                                  <p:stCondLst>
                                    <p:cond delay="500"/>
                                  </p:stCondLst>
                                  <p:childTnLst>
                                    <p:set>
                                      <p:cBhvr>
                                        <p:cTn id="64" dur="1" fill="hold">
                                          <p:stCondLst>
                                            <p:cond delay="0"/>
                                          </p:stCondLst>
                                        </p:cTn>
                                        <p:tgtEl>
                                          <p:spTgt spid="227">
                                            <p:txEl>
                                              <p:pRg st="8" end="8"/>
                                            </p:txEl>
                                          </p:spTgt>
                                        </p:tgtEl>
                                        <p:attrNameLst>
                                          <p:attrName>style.visibility</p:attrName>
                                        </p:attrNameLst>
                                      </p:cBhvr>
                                      <p:to>
                                        <p:strVal val="visible"/>
                                      </p:to>
                                    </p:set>
                                    <p:animEffect transition="in" filter="fade">
                                      <p:cBhvr>
                                        <p:cTn id="65" dur="500"/>
                                        <p:tgtEl>
                                          <p:spTgt spid="227">
                                            <p:txEl>
                                              <p:pRg st="8" end="8"/>
                                            </p:txEl>
                                          </p:spTgt>
                                        </p:tgtEl>
                                      </p:cBhvr>
                                    </p:animEffect>
                                  </p:childTnLst>
                                </p:cTn>
                              </p:par>
                            </p:childTnLst>
                          </p:cTn>
                        </p:par>
                        <p:par>
                          <p:cTn id="66" fill="hold">
                            <p:stCondLst>
                              <p:cond delay="1000"/>
                            </p:stCondLst>
                            <p:childTnLst>
                              <p:par>
                                <p:cTn id="67" presetID="10" presetClass="entr" presetSubtype="0" fill="hold" nodeType="afterEffect">
                                  <p:stCondLst>
                                    <p:cond delay="250"/>
                                  </p:stCondLst>
                                  <p:childTnLst>
                                    <p:set>
                                      <p:cBhvr>
                                        <p:cTn id="68" dur="1" fill="hold">
                                          <p:stCondLst>
                                            <p:cond delay="0"/>
                                          </p:stCondLst>
                                        </p:cTn>
                                        <p:tgtEl>
                                          <p:spTgt spid="228"/>
                                        </p:tgtEl>
                                        <p:attrNameLst>
                                          <p:attrName>style.visibility</p:attrName>
                                        </p:attrNameLst>
                                      </p:cBhvr>
                                      <p:to>
                                        <p:strVal val="visible"/>
                                      </p:to>
                                    </p:set>
                                    <p:animEffect transition="in" filter="fade">
                                      <p:cBhvr>
                                        <p:cTn id="69" dur="500"/>
                                        <p:tgtEl>
                                          <p:spTgt spid="228"/>
                                        </p:tgtEl>
                                      </p:cBhvr>
                                    </p:animEffect>
                                  </p:childTnLst>
                                </p:cTn>
                              </p:par>
                              <p:par>
                                <p:cTn id="70" presetID="10" presetClass="entr" presetSubtype="0" fill="hold" nodeType="withEffect">
                                  <p:stCondLst>
                                    <p:cond delay="500"/>
                                  </p:stCondLst>
                                  <p:childTnLst>
                                    <p:set>
                                      <p:cBhvr>
                                        <p:cTn id="71" dur="1" fill="hold">
                                          <p:stCondLst>
                                            <p:cond delay="0"/>
                                          </p:stCondLst>
                                        </p:cTn>
                                        <p:tgtEl>
                                          <p:spTgt spid="229">
                                            <p:txEl>
                                              <p:pRg st="0" end="0"/>
                                            </p:txEl>
                                          </p:spTgt>
                                        </p:tgtEl>
                                        <p:attrNameLst>
                                          <p:attrName>style.visibility</p:attrName>
                                        </p:attrNameLst>
                                      </p:cBhvr>
                                      <p:to>
                                        <p:strVal val="visible"/>
                                      </p:to>
                                    </p:set>
                                    <p:animEffect transition="in" filter="fade">
                                      <p:cBhvr>
                                        <p:cTn id="72" dur="500"/>
                                        <p:tgtEl>
                                          <p:spTgt spid="229">
                                            <p:txEl>
                                              <p:pRg st="0" end="0"/>
                                            </p:txEl>
                                          </p:spTgt>
                                        </p:tgtEl>
                                      </p:cBhvr>
                                    </p:animEffect>
                                  </p:childTnLst>
                                </p:cTn>
                              </p:par>
                              <p:par>
                                <p:cTn id="73" presetID="10" presetClass="entr" presetSubtype="0" fill="hold" nodeType="withEffect">
                                  <p:stCondLst>
                                    <p:cond delay="500"/>
                                  </p:stCondLst>
                                  <p:childTnLst>
                                    <p:set>
                                      <p:cBhvr>
                                        <p:cTn id="74" dur="1" fill="hold">
                                          <p:stCondLst>
                                            <p:cond delay="0"/>
                                          </p:stCondLst>
                                        </p:cTn>
                                        <p:tgtEl>
                                          <p:spTgt spid="229">
                                            <p:txEl>
                                              <p:pRg st="1" end="1"/>
                                            </p:txEl>
                                          </p:spTgt>
                                        </p:tgtEl>
                                        <p:attrNameLst>
                                          <p:attrName>style.visibility</p:attrName>
                                        </p:attrNameLst>
                                      </p:cBhvr>
                                      <p:to>
                                        <p:strVal val="visible"/>
                                      </p:to>
                                    </p:set>
                                    <p:animEffect transition="in" filter="fade">
                                      <p:cBhvr>
                                        <p:cTn id="75" dur="500"/>
                                        <p:tgtEl>
                                          <p:spTgt spid="229">
                                            <p:txEl>
                                              <p:pRg st="1" end="1"/>
                                            </p:txEl>
                                          </p:spTgt>
                                        </p:tgtEl>
                                      </p:cBhvr>
                                    </p:animEffect>
                                  </p:childTnLst>
                                </p:cTn>
                              </p:par>
                              <p:par>
                                <p:cTn id="76" presetID="10" presetClass="entr" presetSubtype="0" fill="hold" nodeType="withEffect">
                                  <p:stCondLst>
                                    <p:cond delay="500"/>
                                  </p:stCondLst>
                                  <p:childTnLst>
                                    <p:set>
                                      <p:cBhvr>
                                        <p:cTn id="77" dur="1" fill="hold">
                                          <p:stCondLst>
                                            <p:cond delay="0"/>
                                          </p:stCondLst>
                                        </p:cTn>
                                        <p:tgtEl>
                                          <p:spTgt spid="229">
                                            <p:txEl>
                                              <p:pRg st="2" end="2"/>
                                            </p:txEl>
                                          </p:spTgt>
                                        </p:tgtEl>
                                        <p:attrNameLst>
                                          <p:attrName>style.visibility</p:attrName>
                                        </p:attrNameLst>
                                      </p:cBhvr>
                                      <p:to>
                                        <p:strVal val="visible"/>
                                      </p:to>
                                    </p:set>
                                    <p:animEffect transition="in" filter="fade">
                                      <p:cBhvr>
                                        <p:cTn id="78" dur="500"/>
                                        <p:tgtEl>
                                          <p:spTgt spid="229">
                                            <p:txEl>
                                              <p:pRg st="2" end="2"/>
                                            </p:txEl>
                                          </p:spTgt>
                                        </p:tgtEl>
                                      </p:cBhvr>
                                    </p:animEffect>
                                  </p:childTnLst>
                                </p:cTn>
                              </p:par>
                              <p:par>
                                <p:cTn id="79" presetID="10" presetClass="entr" presetSubtype="0" fill="hold" nodeType="withEffect">
                                  <p:stCondLst>
                                    <p:cond delay="500"/>
                                  </p:stCondLst>
                                  <p:childTnLst>
                                    <p:set>
                                      <p:cBhvr>
                                        <p:cTn id="80" dur="1" fill="hold">
                                          <p:stCondLst>
                                            <p:cond delay="0"/>
                                          </p:stCondLst>
                                        </p:cTn>
                                        <p:tgtEl>
                                          <p:spTgt spid="229">
                                            <p:txEl>
                                              <p:pRg st="3" end="3"/>
                                            </p:txEl>
                                          </p:spTgt>
                                        </p:tgtEl>
                                        <p:attrNameLst>
                                          <p:attrName>style.visibility</p:attrName>
                                        </p:attrNameLst>
                                      </p:cBhvr>
                                      <p:to>
                                        <p:strVal val="visible"/>
                                      </p:to>
                                    </p:set>
                                    <p:animEffect transition="in" filter="fade">
                                      <p:cBhvr>
                                        <p:cTn id="81" dur="500"/>
                                        <p:tgtEl>
                                          <p:spTgt spid="229">
                                            <p:txEl>
                                              <p:pRg st="3" end="3"/>
                                            </p:txEl>
                                          </p:spTgt>
                                        </p:tgtEl>
                                      </p:cBhvr>
                                    </p:animEffect>
                                  </p:childTnLst>
                                </p:cTn>
                              </p:par>
                              <p:par>
                                <p:cTn id="82" presetID="10" presetClass="entr" presetSubtype="0" fill="hold" nodeType="withEffect">
                                  <p:stCondLst>
                                    <p:cond delay="500"/>
                                  </p:stCondLst>
                                  <p:childTnLst>
                                    <p:set>
                                      <p:cBhvr>
                                        <p:cTn id="83" dur="1" fill="hold">
                                          <p:stCondLst>
                                            <p:cond delay="0"/>
                                          </p:stCondLst>
                                        </p:cTn>
                                        <p:tgtEl>
                                          <p:spTgt spid="229">
                                            <p:txEl>
                                              <p:pRg st="4" end="4"/>
                                            </p:txEl>
                                          </p:spTgt>
                                        </p:tgtEl>
                                        <p:attrNameLst>
                                          <p:attrName>style.visibility</p:attrName>
                                        </p:attrNameLst>
                                      </p:cBhvr>
                                      <p:to>
                                        <p:strVal val="visible"/>
                                      </p:to>
                                    </p:set>
                                    <p:animEffect transition="in" filter="fade">
                                      <p:cBhvr>
                                        <p:cTn id="84" dur="500"/>
                                        <p:tgtEl>
                                          <p:spTgt spid="229">
                                            <p:txEl>
                                              <p:pRg st="4" end="4"/>
                                            </p:txEl>
                                          </p:spTgt>
                                        </p:tgtEl>
                                      </p:cBhvr>
                                    </p:animEffect>
                                  </p:childTnLst>
                                </p:cTn>
                              </p:par>
                              <p:par>
                                <p:cTn id="85" presetID="10" presetClass="entr" presetSubtype="0" fill="hold" nodeType="withEffect">
                                  <p:stCondLst>
                                    <p:cond delay="500"/>
                                  </p:stCondLst>
                                  <p:childTnLst>
                                    <p:set>
                                      <p:cBhvr>
                                        <p:cTn id="86" dur="1" fill="hold">
                                          <p:stCondLst>
                                            <p:cond delay="0"/>
                                          </p:stCondLst>
                                        </p:cTn>
                                        <p:tgtEl>
                                          <p:spTgt spid="229">
                                            <p:txEl>
                                              <p:pRg st="5" end="5"/>
                                            </p:txEl>
                                          </p:spTgt>
                                        </p:tgtEl>
                                        <p:attrNameLst>
                                          <p:attrName>style.visibility</p:attrName>
                                        </p:attrNameLst>
                                      </p:cBhvr>
                                      <p:to>
                                        <p:strVal val="visible"/>
                                      </p:to>
                                    </p:set>
                                    <p:animEffect transition="in" filter="fade">
                                      <p:cBhvr>
                                        <p:cTn id="87" dur="500"/>
                                        <p:tgtEl>
                                          <p:spTgt spid="229">
                                            <p:txEl>
                                              <p:pRg st="5" end="5"/>
                                            </p:txEl>
                                          </p:spTgt>
                                        </p:tgtEl>
                                      </p:cBhvr>
                                    </p:animEffect>
                                  </p:childTnLst>
                                </p:cTn>
                              </p:par>
                              <p:par>
                                <p:cTn id="88" presetID="10" presetClass="entr" presetSubtype="0" fill="hold" nodeType="withEffect">
                                  <p:stCondLst>
                                    <p:cond delay="500"/>
                                  </p:stCondLst>
                                  <p:childTnLst>
                                    <p:set>
                                      <p:cBhvr>
                                        <p:cTn id="89" dur="1" fill="hold">
                                          <p:stCondLst>
                                            <p:cond delay="0"/>
                                          </p:stCondLst>
                                        </p:cTn>
                                        <p:tgtEl>
                                          <p:spTgt spid="229">
                                            <p:txEl>
                                              <p:pRg st="6" end="6"/>
                                            </p:txEl>
                                          </p:spTgt>
                                        </p:tgtEl>
                                        <p:attrNameLst>
                                          <p:attrName>style.visibility</p:attrName>
                                        </p:attrNameLst>
                                      </p:cBhvr>
                                      <p:to>
                                        <p:strVal val="visible"/>
                                      </p:to>
                                    </p:set>
                                    <p:animEffect transition="in" filter="fade">
                                      <p:cBhvr>
                                        <p:cTn id="90" dur="500"/>
                                        <p:tgtEl>
                                          <p:spTgt spid="229">
                                            <p:txEl>
                                              <p:pRg st="6" end="6"/>
                                            </p:txEl>
                                          </p:spTgt>
                                        </p:tgtEl>
                                      </p:cBhvr>
                                    </p:animEffect>
                                  </p:childTnLst>
                                </p:cTn>
                              </p:par>
                              <p:par>
                                <p:cTn id="91" presetID="10" presetClass="entr" presetSubtype="0" fill="hold" nodeType="withEffect">
                                  <p:stCondLst>
                                    <p:cond delay="500"/>
                                  </p:stCondLst>
                                  <p:childTnLst>
                                    <p:set>
                                      <p:cBhvr>
                                        <p:cTn id="92" dur="1" fill="hold">
                                          <p:stCondLst>
                                            <p:cond delay="0"/>
                                          </p:stCondLst>
                                        </p:cTn>
                                        <p:tgtEl>
                                          <p:spTgt spid="229">
                                            <p:txEl>
                                              <p:pRg st="7" end="7"/>
                                            </p:txEl>
                                          </p:spTgt>
                                        </p:tgtEl>
                                        <p:attrNameLst>
                                          <p:attrName>style.visibility</p:attrName>
                                        </p:attrNameLst>
                                      </p:cBhvr>
                                      <p:to>
                                        <p:strVal val="visible"/>
                                      </p:to>
                                    </p:set>
                                    <p:animEffect transition="in" filter="fade">
                                      <p:cBhvr>
                                        <p:cTn id="93" dur="500"/>
                                        <p:tgtEl>
                                          <p:spTgt spid="229">
                                            <p:txEl>
                                              <p:pRg st="7" end="7"/>
                                            </p:txEl>
                                          </p:spTgt>
                                        </p:tgtEl>
                                      </p:cBhvr>
                                    </p:animEffect>
                                  </p:childTnLst>
                                </p:cTn>
                              </p:par>
                              <p:par>
                                <p:cTn id="94" presetID="10" presetClass="entr" presetSubtype="0" fill="hold" nodeType="withEffect">
                                  <p:stCondLst>
                                    <p:cond delay="500"/>
                                  </p:stCondLst>
                                  <p:childTnLst>
                                    <p:set>
                                      <p:cBhvr>
                                        <p:cTn id="95" dur="1" fill="hold">
                                          <p:stCondLst>
                                            <p:cond delay="0"/>
                                          </p:stCondLst>
                                        </p:cTn>
                                        <p:tgtEl>
                                          <p:spTgt spid="229">
                                            <p:txEl>
                                              <p:pRg st="8" end="8"/>
                                            </p:txEl>
                                          </p:spTgt>
                                        </p:tgtEl>
                                        <p:attrNameLst>
                                          <p:attrName>style.visibility</p:attrName>
                                        </p:attrNameLst>
                                      </p:cBhvr>
                                      <p:to>
                                        <p:strVal val="visible"/>
                                      </p:to>
                                    </p:set>
                                    <p:animEffect transition="in" filter="fade">
                                      <p:cBhvr>
                                        <p:cTn id="96" dur="500"/>
                                        <p:tgtEl>
                                          <p:spTgt spid="2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Layers">
  <p:cSld name="3 Layers">
    <p:spTree>
      <p:nvGrpSpPr>
        <p:cNvPr id="1" name="Shape 230"/>
        <p:cNvGrpSpPr/>
        <p:nvPr/>
      </p:nvGrpSpPr>
      <p:grpSpPr>
        <a:xfrm>
          <a:off x="0" y="0"/>
          <a:ext cx="0" cy="0"/>
          <a:chOff x="0" y="0"/>
          <a:chExt cx="0" cy="0"/>
        </a:xfrm>
      </p:grpSpPr>
      <p:sp>
        <p:nvSpPr>
          <p:cNvPr id="231" name="Google Shape;231;p20"/>
          <p:cNvSpPr/>
          <p:nvPr/>
        </p:nvSpPr>
        <p:spPr>
          <a:xfrm>
            <a:off x="7687620" y="5855660"/>
            <a:ext cx="2947208" cy="295143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32" name="Google Shape;232;p20"/>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20"/>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34" name="Google Shape;234;p20"/>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35" name="Google Shape;235;p20"/>
          <p:cNvSpPr>
            <a:spLocks noGrp="1"/>
          </p:cNvSpPr>
          <p:nvPr>
            <p:ph type="pic" idx="2"/>
          </p:nvPr>
        </p:nvSpPr>
        <p:spPr>
          <a:xfrm>
            <a:off x="8543925" y="6731302"/>
            <a:ext cx="1200150" cy="120015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2400"/>
              <a:buFont typeface="Ubuntu"/>
              <a:buNone/>
              <a:defRPr sz="2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236" name="Google Shape;236;p20"/>
          <p:cNvSpPr/>
          <p:nvPr/>
        </p:nvSpPr>
        <p:spPr>
          <a:xfrm>
            <a:off x="8771523" y="5928642"/>
            <a:ext cx="1919703" cy="2519851"/>
          </a:xfrm>
          <a:prstGeom prst="rect">
            <a:avLst/>
          </a:prstGeom>
          <a:solidFill>
            <a:schemeClr val="dk2">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37" name="Google Shape;237;p20"/>
          <p:cNvSpPr/>
          <p:nvPr/>
        </p:nvSpPr>
        <p:spPr>
          <a:xfrm>
            <a:off x="7687620" y="4267518"/>
            <a:ext cx="2947208" cy="295143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38" name="Google Shape;238;p20"/>
          <p:cNvSpPr>
            <a:spLocks noGrp="1"/>
          </p:cNvSpPr>
          <p:nvPr>
            <p:ph type="pic" idx="3"/>
          </p:nvPr>
        </p:nvSpPr>
        <p:spPr>
          <a:xfrm>
            <a:off x="8543925" y="5143160"/>
            <a:ext cx="1200150" cy="120015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2400"/>
              <a:buFont typeface="Ubuntu"/>
              <a:buNone/>
              <a:defRPr sz="2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239" name="Google Shape;239;p20"/>
          <p:cNvSpPr/>
          <p:nvPr/>
        </p:nvSpPr>
        <p:spPr>
          <a:xfrm>
            <a:off x="8756024" y="4354634"/>
            <a:ext cx="1919703" cy="2519851"/>
          </a:xfrm>
          <a:prstGeom prst="rect">
            <a:avLst/>
          </a:prstGeom>
          <a:solidFill>
            <a:schemeClr val="dk2">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40" name="Google Shape;240;p20"/>
          <p:cNvSpPr/>
          <p:nvPr/>
        </p:nvSpPr>
        <p:spPr>
          <a:xfrm>
            <a:off x="7670396" y="2617537"/>
            <a:ext cx="2947208" cy="295143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41" name="Google Shape;241;p20"/>
          <p:cNvSpPr>
            <a:spLocks noGrp="1"/>
          </p:cNvSpPr>
          <p:nvPr>
            <p:ph type="pic" idx="4"/>
          </p:nvPr>
        </p:nvSpPr>
        <p:spPr>
          <a:xfrm>
            <a:off x="8526701" y="3493179"/>
            <a:ext cx="1200150" cy="120015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2400"/>
              <a:buFont typeface="Ubuntu"/>
              <a:buNone/>
              <a:defRPr sz="2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242" name="Google Shape;242;p20"/>
          <p:cNvSpPr txBox="1">
            <a:spLocks noGrp="1"/>
          </p:cNvSpPr>
          <p:nvPr>
            <p:ph type="body" idx="1"/>
          </p:nvPr>
        </p:nvSpPr>
        <p:spPr>
          <a:xfrm>
            <a:off x="952437" y="7234684"/>
            <a:ext cx="5827206" cy="1798239"/>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3" name="Google Shape;243;p20"/>
          <p:cNvSpPr txBox="1">
            <a:spLocks noGrp="1"/>
          </p:cNvSpPr>
          <p:nvPr>
            <p:ph type="body" idx="5"/>
          </p:nvPr>
        </p:nvSpPr>
        <p:spPr>
          <a:xfrm>
            <a:off x="952437" y="6245363"/>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4" name="Google Shape;244;p20"/>
          <p:cNvSpPr/>
          <p:nvPr/>
        </p:nvSpPr>
        <p:spPr>
          <a:xfrm>
            <a:off x="4821646" y="701052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45" name="Google Shape;245;p20"/>
          <p:cNvSpPr txBox="1">
            <a:spLocks noGrp="1"/>
          </p:cNvSpPr>
          <p:nvPr>
            <p:ph type="body" idx="6"/>
          </p:nvPr>
        </p:nvSpPr>
        <p:spPr>
          <a:xfrm>
            <a:off x="11542805" y="5420714"/>
            <a:ext cx="5827206" cy="1798239"/>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6" name="Google Shape;246;p20"/>
          <p:cNvSpPr txBox="1">
            <a:spLocks noGrp="1"/>
          </p:cNvSpPr>
          <p:nvPr>
            <p:ph type="body" idx="7"/>
          </p:nvPr>
        </p:nvSpPr>
        <p:spPr>
          <a:xfrm>
            <a:off x="11542805" y="4431393"/>
            <a:ext cx="58272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7" name="Google Shape;247;p20"/>
          <p:cNvSpPr/>
          <p:nvPr/>
        </p:nvSpPr>
        <p:spPr>
          <a:xfrm>
            <a:off x="11650302" y="5196559"/>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248" name="Google Shape;248;p20"/>
          <p:cNvSpPr txBox="1">
            <a:spLocks noGrp="1"/>
          </p:cNvSpPr>
          <p:nvPr>
            <p:ph type="body" idx="8"/>
          </p:nvPr>
        </p:nvSpPr>
        <p:spPr>
          <a:xfrm>
            <a:off x="952437" y="3712889"/>
            <a:ext cx="5827206" cy="1798239"/>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9" name="Google Shape;249;p20"/>
          <p:cNvSpPr txBox="1">
            <a:spLocks noGrp="1"/>
          </p:cNvSpPr>
          <p:nvPr>
            <p:ph type="body" idx="9"/>
          </p:nvPr>
        </p:nvSpPr>
        <p:spPr>
          <a:xfrm>
            <a:off x="952437" y="2723568"/>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50" name="Google Shape;250;p20"/>
          <p:cNvSpPr/>
          <p:nvPr/>
        </p:nvSpPr>
        <p:spPr>
          <a:xfrm>
            <a:off x="4821646" y="3488734"/>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750"/>
                                        <p:tgtEl>
                                          <p:spTgt spid="2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 calcmode="lin" valueType="num">
                                      <p:cBhvr additive="base">
                                        <p:cTn id="10" dur="750"/>
                                        <p:tgtEl>
                                          <p:spTgt spid="235"/>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243">
                                            <p:txEl>
                                              <p:pRg st="0" end="0"/>
                                            </p:txEl>
                                          </p:spTgt>
                                        </p:tgtEl>
                                        <p:attrNameLst>
                                          <p:attrName>style.visibility</p:attrName>
                                        </p:attrNameLst>
                                      </p:cBhvr>
                                      <p:to>
                                        <p:strVal val="visible"/>
                                      </p:to>
                                    </p:set>
                                    <p:anim calcmode="lin" valueType="num">
                                      <p:cBhvr additive="base">
                                        <p:cTn id="14" dur="500"/>
                                        <p:tgtEl>
                                          <p:spTgt spid="243">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243">
                                            <p:txEl>
                                              <p:pRg st="1" end="1"/>
                                            </p:txEl>
                                          </p:spTgt>
                                        </p:tgtEl>
                                        <p:attrNameLst>
                                          <p:attrName>style.visibility</p:attrName>
                                        </p:attrNameLst>
                                      </p:cBhvr>
                                      <p:to>
                                        <p:strVal val="visible"/>
                                      </p:to>
                                    </p:set>
                                    <p:anim calcmode="lin" valueType="num">
                                      <p:cBhvr additive="base">
                                        <p:cTn id="18" dur="500"/>
                                        <p:tgtEl>
                                          <p:spTgt spid="243">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243">
                                            <p:txEl>
                                              <p:pRg st="2" end="2"/>
                                            </p:txEl>
                                          </p:spTgt>
                                        </p:tgtEl>
                                        <p:attrNameLst>
                                          <p:attrName>style.visibility</p:attrName>
                                        </p:attrNameLst>
                                      </p:cBhvr>
                                      <p:to>
                                        <p:strVal val="visible"/>
                                      </p:to>
                                    </p:set>
                                    <p:anim calcmode="lin" valueType="num">
                                      <p:cBhvr additive="base">
                                        <p:cTn id="22" dur="500"/>
                                        <p:tgtEl>
                                          <p:spTgt spid="243">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243">
                                            <p:txEl>
                                              <p:pRg st="3" end="3"/>
                                            </p:txEl>
                                          </p:spTgt>
                                        </p:tgtEl>
                                        <p:attrNameLst>
                                          <p:attrName>style.visibility</p:attrName>
                                        </p:attrNameLst>
                                      </p:cBhvr>
                                      <p:to>
                                        <p:strVal val="visible"/>
                                      </p:to>
                                    </p:set>
                                    <p:anim calcmode="lin" valueType="num">
                                      <p:cBhvr additive="base">
                                        <p:cTn id="26" dur="500"/>
                                        <p:tgtEl>
                                          <p:spTgt spid="243">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243">
                                            <p:txEl>
                                              <p:pRg st="4" end="4"/>
                                            </p:txEl>
                                          </p:spTgt>
                                        </p:tgtEl>
                                        <p:attrNameLst>
                                          <p:attrName>style.visibility</p:attrName>
                                        </p:attrNameLst>
                                      </p:cBhvr>
                                      <p:to>
                                        <p:strVal val="visible"/>
                                      </p:to>
                                    </p:set>
                                    <p:anim calcmode="lin" valueType="num">
                                      <p:cBhvr additive="base">
                                        <p:cTn id="30" dur="500"/>
                                        <p:tgtEl>
                                          <p:spTgt spid="243">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243">
                                            <p:txEl>
                                              <p:pRg st="5" end="5"/>
                                            </p:txEl>
                                          </p:spTgt>
                                        </p:tgtEl>
                                        <p:attrNameLst>
                                          <p:attrName>style.visibility</p:attrName>
                                        </p:attrNameLst>
                                      </p:cBhvr>
                                      <p:to>
                                        <p:strVal val="visible"/>
                                      </p:to>
                                    </p:set>
                                    <p:anim calcmode="lin" valueType="num">
                                      <p:cBhvr additive="base">
                                        <p:cTn id="34" dur="500"/>
                                        <p:tgtEl>
                                          <p:spTgt spid="243">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243">
                                            <p:txEl>
                                              <p:pRg st="6" end="6"/>
                                            </p:txEl>
                                          </p:spTgt>
                                        </p:tgtEl>
                                        <p:attrNameLst>
                                          <p:attrName>style.visibility</p:attrName>
                                        </p:attrNameLst>
                                      </p:cBhvr>
                                      <p:to>
                                        <p:strVal val="visible"/>
                                      </p:to>
                                    </p:set>
                                    <p:anim calcmode="lin" valueType="num">
                                      <p:cBhvr additive="base">
                                        <p:cTn id="38" dur="500"/>
                                        <p:tgtEl>
                                          <p:spTgt spid="243">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243">
                                            <p:txEl>
                                              <p:pRg st="7" end="7"/>
                                            </p:txEl>
                                          </p:spTgt>
                                        </p:tgtEl>
                                        <p:attrNameLst>
                                          <p:attrName>style.visibility</p:attrName>
                                        </p:attrNameLst>
                                      </p:cBhvr>
                                      <p:to>
                                        <p:strVal val="visible"/>
                                      </p:to>
                                    </p:set>
                                    <p:anim calcmode="lin" valueType="num">
                                      <p:cBhvr additive="base">
                                        <p:cTn id="42" dur="500"/>
                                        <p:tgtEl>
                                          <p:spTgt spid="243">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243">
                                            <p:txEl>
                                              <p:pRg st="8" end="8"/>
                                            </p:txEl>
                                          </p:spTgt>
                                        </p:tgtEl>
                                        <p:attrNameLst>
                                          <p:attrName>style.visibility</p:attrName>
                                        </p:attrNameLst>
                                      </p:cBhvr>
                                      <p:to>
                                        <p:strVal val="visible"/>
                                      </p:to>
                                    </p:set>
                                    <p:anim calcmode="lin" valueType="num">
                                      <p:cBhvr additive="base">
                                        <p:cTn id="46" dur="500"/>
                                        <p:tgtEl>
                                          <p:spTgt spid="243">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244"/>
                                        </p:tgtEl>
                                        <p:attrNameLst>
                                          <p:attrName>style.visibility</p:attrName>
                                        </p:attrNameLst>
                                      </p:cBhvr>
                                      <p:to>
                                        <p:strVal val="visible"/>
                                      </p:to>
                                    </p:set>
                                    <p:anim calcmode="lin" valueType="num">
                                      <p:cBhvr additive="base">
                                        <p:cTn id="49" dur="500"/>
                                        <p:tgtEl>
                                          <p:spTgt spid="244"/>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242"/>
                                        </p:tgtEl>
                                        <p:attrNameLst>
                                          <p:attrName>style.visibility</p:attrName>
                                        </p:attrNameLst>
                                      </p:cBhvr>
                                      <p:to>
                                        <p:strVal val="visible"/>
                                      </p:to>
                                    </p:set>
                                    <p:animEffect transition="in" filter="fade">
                                      <p:cBhvr>
                                        <p:cTn id="53" dur="500"/>
                                        <p:tgtEl>
                                          <p:spTgt spid="242"/>
                                        </p:tgtEl>
                                      </p:cBhvr>
                                    </p:animEffect>
                                  </p:childTnLst>
                                </p:cTn>
                              </p:par>
                            </p:childTnLst>
                          </p:cTn>
                        </p:par>
                        <p:par>
                          <p:cTn id="54" fill="hold">
                            <p:stCondLst>
                              <p:cond delay="5750"/>
                            </p:stCondLst>
                            <p:childTnLst>
                              <p:par>
                                <p:cTn id="55" presetID="2" presetClass="entr" presetSubtype="8"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 calcmode="lin" valueType="num">
                                      <p:cBhvr additive="base">
                                        <p:cTn id="57" dur="750"/>
                                        <p:tgtEl>
                                          <p:spTgt spid="237"/>
                                        </p:tgtEl>
                                        <p:attrNameLst>
                                          <p:attrName>ppt_x</p:attrName>
                                        </p:attrNameLst>
                                      </p:cBhvr>
                                      <p:tavLst>
                                        <p:tav tm="0">
                                          <p:val>
                                            <p:strVal val="#ppt_x-1"/>
                                          </p:val>
                                        </p:tav>
                                        <p:tav tm="100000">
                                          <p:val>
                                            <p:strVal val="#ppt_x"/>
                                          </p:val>
                                        </p:tav>
                                      </p:tavLst>
                                    </p:anim>
                                  </p:childTnLst>
                                </p:cTn>
                              </p:par>
                              <p:par>
                                <p:cTn id="58" presetID="2" presetClass="entr" presetSubtype="8" fill="hold" nodeType="withEffect">
                                  <p:stCondLst>
                                    <p:cond delay="0"/>
                                  </p:stCondLst>
                                  <p:childTnLst>
                                    <p:set>
                                      <p:cBhvr>
                                        <p:cTn id="59" dur="1" fill="hold">
                                          <p:stCondLst>
                                            <p:cond delay="0"/>
                                          </p:stCondLst>
                                        </p:cTn>
                                        <p:tgtEl>
                                          <p:spTgt spid="238"/>
                                        </p:tgtEl>
                                        <p:attrNameLst>
                                          <p:attrName>style.visibility</p:attrName>
                                        </p:attrNameLst>
                                      </p:cBhvr>
                                      <p:to>
                                        <p:strVal val="visible"/>
                                      </p:to>
                                    </p:set>
                                    <p:anim calcmode="lin" valueType="num">
                                      <p:cBhvr additive="base">
                                        <p:cTn id="60" dur="750"/>
                                        <p:tgtEl>
                                          <p:spTgt spid="238"/>
                                        </p:tgtEl>
                                        <p:attrNameLst>
                                          <p:attrName>ppt_x</p:attrName>
                                        </p:attrNameLst>
                                      </p:cBhvr>
                                      <p:tavLst>
                                        <p:tav tm="0">
                                          <p:val>
                                            <p:strVal val="#ppt_x-1"/>
                                          </p:val>
                                        </p:tav>
                                        <p:tav tm="100000">
                                          <p:val>
                                            <p:strVal val="#ppt_x"/>
                                          </p:val>
                                        </p:tav>
                                      </p:tavLst>
                                    </p:anim>
                                  </p:childTnLst>
                                </p:cTn>
                              </p:par>
                              <p:par>
                                <p:cTn id="61" presetID="2" presetClass="entr" presetSubtype="8" fill="hold" nodeType="withEffect">
                                  <p:stCondLst>
                                    <p:cond delay="0"/>
                                  </p:stCondLst>
                                  <p:childTnLst>
                                    <p:set>
                                      <p:cBhvr>
                                        <p:cTn id="62" dur="1" fill="hold">
                                          <p:stCondLst>
                                            <p:cond delay="0"/>
                                          </p:stCondLst>
                                        </p:cTn>
                                        <p:tgtEl>
                                          <p:spTgt spid="236"/>
                                        </p:tgtEl>
                                        <p:attrNameLst>
                                          <p:attrName>style.visibility</p:attrName>
                                        </p:attrNameLst>
                                      </p:cBhvr>
                                      <p:to>
                                        <p:strVal val="visible"/>
                                      </p:to>
                                    </p:set>
                                    <p:anim calcmode="lin" valueType="num">
                                      <p:cBhvr additive="base">
                                        <p:cTn id="63" dur="750"/>
                                        <p:tgtEl>
                                          <p:spTgt spid="236"/>
                                        </p:tgtEl>
                                        <p:attrNameLst>
                                          <p:attrName>ppt_x</p:attrName>
                                        </p:attrNameLst>
                                      </p:cBhvr>
                                      <p:tavLst>
                                        <p:tav tm="0">
                                          <p:val>
                                            <p:strVal val="#ppt_x-1"/>
                                          </p:val>
                                        </p:tav>
                                        <p:tav tm="100000">
                                          <p:val>
                                            <p:strVal val="#ppt_x"/>
                                          </p:val>
                                        </p:tav>
                                      </p:tavLst>
                                    </p:anim>
                                  </p:childTnLst>
                                </p:cTn>
                              </p:par>
                              <p:par>
                                <p:cTn id="64" presetID="10" presetClass="entr" presetSubtype="0" fill="hold" nodeType="withEffect">
                                  <p:stCondLst>
                                    <p:cond delay="0"/>
                                  </p:stCondLst>
                                  <p:childTnLst>
                                    <p:set>
                                      <p:cBhvr>
                                        <p:cTn id="65" dur="1" fill="hold">
                                          <p:stCondLst>
                                            <p:cond delay="0"/>
                                          </p:stCondLst>
                                        </p:cTn>
                                        <p:tgtEl>
                                          <p:spTgt spid="236"/>
                                        </p:tgtEl>
                                        <p:attrNameLst>
                                          <p:attrName>style.visibility</p:attrName>
                                        </p:attrNameLst>
                                      </p:cBhvr>
                                      <p:to>
                                        <p:strVal val="visible"/>
                                      </p:to>
                                    </p:set>
                                    <p:animEffect transition="in" filter="fade">
                                      <p:cBhvr>
                                        <p:cTn id="66" dur="1000"/>
                                        <p:tgtEl>
                                          <p:spTgt spid="236"/>
                                        </p:tgtEl>
                                      </p:cBhvr>
                                    </p:animEffect>
                                  </p:childTnLst>
                                </p:cTn>
                              </p:par>
                            </p:childTnLst>
                          </p:cTn>
                        </p:par>
                        <p:par>
                          <p:cTn id="67" fill="hold">
                            <p:stCondLst>
                              <p:cond delay="6750"/>
                            </p:stCondLst>
                            <p:childTnLst>
                              <p:par>
                                <p:cTn id="68" presetID="2" presetClass="entr" presetSubtype="2" fill="hold" nodeType="afterEffect">
                                  <p:stCondLst>
                                    <p:cond delay="0"/>
                                  </p:stCondLst>
                                  <p:childTnLst>
                                    <p:set>
                                      <p:cBhvr>
                                        <p:cTn id="69" dur="1" fill="hold">
                                          <p:stCondLst>
                                            <p:cond delay="0"/>
                                          </p:stCondLst>
                                        </p:cTn>
                                        <p:tgtEl>
                                          <p:spTgt spid="246">
                                            <p:txEl>
                                              <p:pRg st="0" end="0"/>
                                            </p:txEl>
                                          </p:spTgt>
                                        </p:tgtEl>
                                        <p:attrNameLst>
                                          <p:attrName>style.visibility</p:attrName>
                                        </p:attrNameLst>
                                      </p:cBhvr>
                                      <p:to>
                                        <p:strVal val="visible"/>
                                      </p:to>
                                    </p:set>
                                    <p:anim calcmode="lin" valueType="num">
                                      <p:cBhvr additive="base">
                                        <p:cTn id="70" dur="500"/>
                                        <p:tgtEl>
                                          <p:spTgt spid="246">
                                            <p:txEl>
                                              <p:pRg st="0" end="0"/>
                                            </p:txEl>
                                          </p:spTgt>
                                        </p:tgtEl>
                                        <p:attrNameLst>
                                          <p:attrName>ppt_x</p:attrName>
                                        </p:attrNameLst>
                                      </p:cBhvr>
                                      <p:tavLst>
                                        <p:tav tm="0">
                                          <p:val>
                                            <p:strVal val="#ppt_x+1"/>
                                          </p:val>
                                        </p:tav>
                                        <p:tav tm="100000">
                                          <p:val>
                                            <p:strVal val="#ppt_x"/>
                                          </p:val>
                                        </p:tav>
                                      </p:tavLst>
                                    </p:anim>
                                  </p:childTnLst>
                                </p:cTn>
                              </p:par>
                            </p:childTnLst>
                          </p:cTn>
                        </p:par>
                        <p:par>
                          <p:cTn id="71" fill="hold">
                            <p:stCondLst>
                              <p:cond delay="7250"/>
                            </p:stCondLst>
                            <p:childTnLst>
                              <p:par>
                                <p:cTn id="72" presetID="2" presetClass="entr" presetSubtype="2" fill="hold" nodeType="afterEffect">
                                  <p:stCondLst>
                                    <p:cond delay="0"/>
                                  </p:stCondLst>
                                  <p:childTnLst>
                                    <p:set>
                                      <p:cBhvr>
                                        <p:cTn id="73" dur="1" fill="hold">
                                          <p:stCondLst>
                                            <p:cond delay="0"/>
                                          </p:stCondLst>
                                        </p:cTn>
                                        <p:tgtEl>
                                          <p:spTgt spid="246">
                                            <p:txEl>
                                              <p:pRg st="1" end="1"/>
                                            </p:txEl>
                                          </p:spTgt>
                                        </p:tgtEl>
                                        <p:attrNameLst>
                                          <p:attrName>style.visibility</p:attrName>
                                        </p:attrNameLst>
                                      </p:cBhvr>
                                      <p:to>
                                        <p:strVal val="visible"/>
                                      </p:to>
                                    </p:set>
                                    <p:anim calcmode="lin" valueType="num">
                                      <p:cBhvr additive="base">
                                        <p:cTn id="74" dur="500"/>
                                        <p:tgtEl>
                                          <p:spTgt spid="246">
                                            <p:txEl>
                                              <p:pRg st="1" end="1"/>
                                            </p:txEl>
                                          </p:spTgt>
                                        </p:tgtEl>
                                        <p:attrNameLst>
                                          <p:attrName>ppt_x</p:attrName>
                                        </p:attrNameLst>
                                      </p:cBhvr>
                                      <p:tavLst>
                                        <p:tav tm="0">
                                          <p:val>
                                            <p:strVal val="#ppt_x+1"/>
                                          </p:val>
                                        </p:tav>
                                        <p:tav tm="100000">
                                          <p:val>
                                            <p:strVal val="#ppt_x"/>
                                          </p:val>
                                        </p:tav>
                                      </p:tavLst>
                                    </p:anim>
                                  </p:childTnLst>
                                </p:cTn>
                              </p:par>
                            </p:childTnLst>
                          </p:cTn>
                        </p:par>
                        <p:par>
                          <p:cTn id="75" fill="hold">
                            <p:stCondLst>
                              <p:cond delay="7750"/>
                            </p:stCondLst>
                            <p:childTnLst>
                              <p:par>
                                <p:cTn id="76" presetID="2" presetClass="entr" presetSubtype="2" fill="hold" nodeType="afterEffect">
                                  <p:stCondLst>
                                    <p:cond delay="0"/>
                                  </p:stCondLst>
                                  <p:childTnLst>
                                    <p:set>
                                      <p:cBhvr>
                                        <p:cTn id="77" dur="1" fill="hold">
                                          <p:stCondLst>
                                            <p:cond delay="0"/>
                                          </p:stCondLst>
                                        </p:cTn>
                                        <p:tgtEl>
                                          <p:spTgt spid="246">
                                            <p:txEl>
                                              <p:pRg st="2" end="2"/>
                                            </p:txEl>
                                          </p:spTgt>
                                        </p:tgtEl>
                                        <p:attrNameLst>
                                          <p:attrName>style.visibility</p:attrName>
                                        </p:attrNameLst>
                                      </p:cBhvr>
                                      <p:to>
                                        <p:strVal val="visible"/>
                                      </p:to>
                                    </p:set>
                                    <p:anim calcmode="lin" valueType="num">
                                      <p:cBhvr additive="base">
                                        <p:cTn id="78" dur="500"/>
                                        <p:tgtEl>
                                          <p:spTgt spid="246">
                                            <p:txEl>
                                              <p:pRg st="2" end="2"/>
                                            </p:txEl>
                                          </p:spTgt>
                                        </p:tgtEl>
                                        <p:attrNameLst>
                                          <p:attrName>ppt_x</p:attrName>
                                        </p:attrNameLst>
                                      </p:cBhvr>
                                      <p:tavLst>
                                        <p:tav tm="0">
                                          <p:val>
                                            <p:strVal val="#ppt_x+1"/>
                                          </p:val>
                                        </p:tav>
                                        <p:tav tm="100000">
                                          <p:val>
                                            <p:strVal val="#ppt_x"/>
                                          </p:val>
                                        </p:tav>
                                      </p:tavLst>
                                    </p:anim>
                                  </p:childTnLst>
                                </p:cTn>
                              </p:par>
                            </p:childTnLst>
                          </p:cTn>
                        </p:par>
                        <p:par>
                          <p:cTn id="79" fill="hold">
                            <p:stCondLst>
                              <p:cond delay="8250"/>
                            </p:stCondLst>
                            <p:childTnLst>
                              <p:par>
                                <p:cTn id="80" presetID="2" presetClass="entr" presetSubtype="2" fill="hold" nodeType="afterEffect">
                                  <p:stCondLst>
                                    <p:cond delay="0"/>
                                  </p:stCondLst>
                                  <p:childTnLst>
                                    <p:set>
                                      <p:cBhvr>
                                        <p:cTn id="81" dur="1" fill="hold">
                                          <p:stCondLst>
                                            <p:cond delay="0"/>
                                          </p:stCondLst>
                                        </p:cTn>
                                        <p:tgtEl>
                                          <p:spTgt spid="246">
                                            <p:txEl>
                                              <p:pRg st="3" end="3"/>
                                            </p:txEl>
                                          </p:spTgt>
                                        </p:tgtEl>
                                        <p:attrNameLst>
                                          <p:attrName>style.visibility</p:attrName>
                                        </p:attrNameLst>
                                      </p:cBhvr>
                                      <p:to>
                                        <p:strVal val="visible"/>
                                      </p:to>
                                    </p:set>
                                    <p:anim calcmode="lin" valueType="num">
                                      <p:cBhvr additive="base">
                                        <p:cTn id="82" dur="500"/>
                                        <p:tgtEl>
                                          <p:spTgt spid="246">
                                            <p:txEl>
                                              <p:pRg st="3" end="3"/>
                                            </p:txEl>
                                          </p:spTgt>
                                        </p:tgtEl>
                                        <p:attrNameLst>
                                          <p:attrName>ppt_x</p:attrName>
                                        </p:attrNameLst>
                                      </p:cBhvr>
                                      <p:tavLst>
                                        <p:tav tm="0">
                                          <p:val>
                                            <p:strVal val="#ppt_x+1"/>
                                          </p:val>
                                        </p:tav>
                                        <p:tav tm="100000">
                                          <p:val>
                                            <p:strVal val="#ppt_x"/>
                                          </p:val>
                                        </p:tav>
                                      </p:tavLst>
                                    </p:anim>
                                  </p:childTnLst>
                                </p:cTn>
                              </p:par>
                            </p:childTnLst>
                          </p:cTn>
                        </p:par>
                        <p:par>
                          <p:cTn id="83" fill="hold">
                            <p:stCondLst>
                              <p:cond delay="8750"/>
                            </p:stCondLst>
                            <p:childTnLst>
                              <p:par>
                                <p:cTn id="84" presetID="2" presetClass="entr" presetSubtype="2" fill="hold" nodeType="afterEffect">
                                  <p:stCondLst>
                                    <p:cond delay="0"/>
                                  </p:stCondLst>
                                  <p:childTnLst>
                                    <p:set>
                                      <p:cBhvr>
                                        <p:cTn id="85" dur="1" fill="hold">
                                          <p:stCondLst>
                                            <p:cond delay="0"/>
                                          </p:stCondLst>
                                        </p:cTn>
                                        <p:tgtEl>
                                          <p:spTgt spid="246">
                                            <p:txEl>
                                              <p:pRg st="4" end="4"/>
                                            </p:txEl>
                                          </p:spTgt>
                                        </p:tgtEl>
                                        <p:attrNameLst>
                                          <p:attrName>style.visibility</p:attrName>
                                        </p:attrNameLst>
                                      </p:cBhvr>
                                      <p:to>
                                        <p:strVal val="visible"/>
                                      </p:to>
                                    </p:set>
                                    <p:anim calcmode="lin" valueType="num">
                                      <p:cBhvr additive="base">
                                        <p:cTn id="86" dur="500"/>
                                        <p:tgtEl>
                                          <p:spTgt spid="246">
                                            <p:txEl>
                                              <p:pRg st="4" end="4"/>
                                            </p:txEl>
                                          </p:spTgt>
                                        </p:tgtEl>
                                        <p:attrNameLst>
                                          <p:attrName>ppt_x</p:attrName>
                                        </p:attrNameLst>
                                      </p:cBhvr>
                                      <p:tavLst>
                                        <p:tav tm="0">
                                          <p:val>
                                            <p:strVal val="#ppt_x+1"/>
                                          </p:val>
                                        </p:tav>
                                        <p:tav tm="100000">
                                          <p:val>
                                            <p:strVal val="#ppt_x"/>
                                          </p:val>
                                        </p:tav>
                                      </p:tavLst>
                                    </p:anim>
                                  </p:childTnLst>
                                </p:cTn>
                              </p:par>
                            </p:childTnLst>
                          </p:cTn>
                        </p:par>
                        <p:par>
                          <p:cTn id="87" fill="hold">
                            <p:stCondLst>
                              <p:cond delay="9250"/>
                            </p:stCondLst>
                            <p:childTnLst>
                              <p:par>
                                <p:cTn id="88" presetID="2" presetClass="entr" presetSubtype="2" fill="hold" nodeType="afterEffect">
                                  <p:stCondLst>
                                    <p:cond delay="0"/>
                                  </p:stCondLst>
                                  <p:childTnLst>
                                    <p:set>
                                      <p:cBhvr>
                                        <p:cTn id="89" dur="1" fill="hold">
                                          <p:stCondLst>
                                            <p:cond delay="0"/>
                                          </p:stCondLst>
                                        </p:cTn>
                                        <p:tgtEl>
                                          <p:spTgt spid="246">
                                            <p:txEl>
                                              <p:pRg st="5" end="5"/>
                                            </p:txEl>
                                          </p:spTgt>
                                        </p:tgtEl>
                                        <p:attrNameLst>
                                          <p:attrName>style.visibility</p:attrName>
                                        </p:attrNameLst>
                                      </p:cBhvr>
                                      <p:to>
                                        <p:strVal val="visible"/>
                                      </p:to>
                                    </p:set>
                                    <p:anim calcmode="lin" valueType="num">
                                      <p:cBhvr additive="base">
                                        <p:cTn id="90" dur="500"/>
                                        <p:tgtEl>
                                          <p:spTgt spid="246">
                                            <p:txEl>
                                              <p:pRg st="5" end="5"/>
                                            </p:txEl>
                                          </p:spTgt>
                                        </p:tgtEl>
                                        <p:attrNameLst>
                                          <p:attrName>ppt_x</p:attrName>
                                        </p:attrNameLst>
                                      </p:cBhvr>
                                      <p:tavLst>
                                        <p:tav tm="0">
                                          <p:val>
                                            <p:strVal val="#ppt_x+1"/>
                                          </p:val>
                                        </p:tav>
                                        <p:tav tm="100000">
                                          <p:val>
                                            <p:strVal val="#ppt_x"/>
                                          </p:val>
                                        </p:tav>
                                      </p:tavLst>
                                    </p:anim>
                                  </p:childTnLst>
                                </p:cTn>
                              </p:par>
                            </p:childTnLst>
                          </p:cTn>
                        </p:par>
                        <p:par>
                          <p:cTn id="91" fill="hold">
                            <p:stCondLst>
                              <p:cond delay="9750"/>
                            </p:stCondLst>
                            <p:childTnLst>
                              <p:par>
                                <p:cTn id="92" presetID="2" presetClass="entr" presetSubtype="2" fill="hold" nodeType="afterEffect">
                                  <p:stCondLst>
                                    <p:cond delay="0"/>
                                  </p:stCondLst>
                                  <p:childTnLst>
                                    <p:set>
                                      <p:cBhvr>
                                        <p:cTn id="93" dur="1" fill="hold">
                                          <p:stCondLst>
                                            <p:cond delay="0"/>
                                          </p:stCondLst>
                                        </p:cTn>
                                        <p:tgtEl>
                                          <p:spTgt spid="246">
                                            <p:txEl>
                                              <p:pRg st="6" end="6"/>
                                            </p:txEl>
                                          </p:spTgt>
                                        </p:tgtEl>
                                        <p:attrNameLst>
                                          <p:attrName>style.visibility</p:attrName>
                                        </p:attrNameLst>
                                      </p:cBhvr>
                                      <p:to>
                                        <p:strVal val="visible"/>
                                      </p:to>
                                    </p:set>
                                    <p:anim calcmode="lin" valueType="num">
                                      <p:cBhvr additive="base">
                                        <p:cTn id="94" dur="500"/>
                                        <p:tgtEl>
                                          <p:spTgt spid="246">
                                            <p:txEl>
                                              <p:pRg st="6" end="6"/>
                                            </p:txEl>
                                          </p:spTgt>
                                        </p:tgtEl>
                                        <p:attrNameLst>
                                          <p:attrName>ppt_x</p:attrName>
                                        </p:attrNameLst>
                                      </p:cBhvr>
                                      <p:tavLst>
                                        <p:tav tm="0">
                                          <p:val>
                                            <p:strVal val="#ppt_x+1"/>
                                          </p:val>
                                        </p:tav>
                                        <p:tav tm="100000">
                                          <p:val>
                                            <p:strVal val="#ppt_x"/>
                                          </p:val>
                                        </p:tav>
                                      </p:tavLst>
                                    </p:anim>
                                  </p:childTnLst>
                                </p:cTn>
                              </p:par>
                            </p:childTnLst>
                          </p:cTn>
                        </p:par>
                        <p:par>
                          <p:cTn id="95" fill="hold">
                            <p:stCondLst>
                              <p:cond delay="10250"/>
                            </p:stCondLst>
                            <p:childTnLst>
                              <p:par>
                                <p:cTn id="96" presetID="2" presetClass="entr" presetSubtype="2" fill="hold" nodeType="afterEffect">
                                  <p:stCondLst>
                                    <p:cond delay="0"/>
                                  </p:stCondLst>
                                  <p:childTnLst>
                                    <p:set>
                                      <p:cBhvr>
                                        <p:cTn id="97" dur="1" fill="hold">
                                          <p:stCondLst>
                                            <p:cond delay="0"/>
                                          </p:stCondLst>
                                        </p:cTn>
                                        <p:tgtEl>
                                          <p:spTgt spid="246">
                                            <p:txEl>
                                              <p:pRg st="7" end="7"/>
                                            </p:txEl>
                                          </p:spTgt>
                                        </p:tgtEl>
                                        <p:attrNameLst>
                                          <p:attrName>style.visibility</p:attrName>
                                        </p:attrNameLst>
                                      </p:cBhvr>
                                      <p:to>
                                        <p:strVal val="visible"/>
                                      </p:to>
                                    </p:set>
                                    <p:anim calcmode="lin" valueType="num">
                                      <p:cBhvr additive="base">
                                        <p:cTn id="98" dur="500"/>
                                        <p:tgtEl>
                                          <p:spTgt spid="246">
                                            <p:txEl>
                                              <p:pRg st="7" end="7"/>
                                            </p:txEl>
                                          </p:spTgt>
                                        </p:tgtEl>
                                        <p:attrNameLst>
                                          <p:attrName>ppt_x</p:attrName>
                                        </p:attrNameLst>
                                      </p:cBhvr>
                                      <p:tavLst>
                                        <p:tav tm="0">
                                          <p:val>
                                            <p:strVal val="#ppt_x+1"/>
                                          </p:val>
                                        </p:tav>
                                        <p:tav tm="100000">
                                          <p:val>
                                            <p:strVal val="#ppt_x"/>
                                          </p:val>
                                        </p:tav>
                                      </p:tavLst>
                                    </p:anim>
                                  </p:childTnLst>
                                </p:cTn>
                              </p:par>
                            </p:childTnLst>
                          </p:cTn>
                        </p:par>
                        <p:par>
                          <p:cTn id="99" fill="hold">
                            <p:stCondLst>
                              <p:cond delay="10750"/>
                            </p:stCondLst>
                            <p:childTnLst>
                              <p:par>
                                <p:cTn id="100" presetID="2" presetClass="entr" presetSubtype="2" fill="hold" nodeType="afterEffect">
                                  <p:stCondLst>
                                    <p:cond delay="0"/>
                                  </p:stCondLst>
                                  <p:childTnLst>
                                    <p:set>
                                      <p:cBhvr>
                                        <p:cTn id="101" dur="1" fill="hold">
                                          <p:stCondLst>
                                            <p:cond delay="0"/>
                                          </p:stCondLst>
                                        </p:cTn>
                                        <p:tgtEl>
                                          <p:spTgt spid="246">
                                            <p:txEl>
                                              <p:pRg st="8" end="8"/>
                                            </p:txEl>
                                          </p:spTgt>
                                        </p:tgtEl>
                                        <p:attrNameLst>
                                          <p:attrName>style.visibility</p:attrName>
                                        </p:attrNameLst>
                                      </p:cBhvr>
                                      <p:to>
                                        <p:strVal val="visible"/>
                                      </p:to>
                                    </p:set>
                                    <p:anim calcmode="lin" valueType="num">
                                      <p:cBhvr additive="base">
                                        <p:cTn id="102" dur="500"/>
                                        <p:tgtEl>
                                          <p:spTgt spid="246">
                                            <p:txEl>
                                              <p:pRg st="8" end="8"/>
                                            </p:txEl>
                                          </p:spTgt>
                                        </p:tgtEl>
                                        <p:attrNameLst>
                                          <p:attrName>ppt_x</p:attrName>
                                        </p:attrNameLst>
                                      </p:cBhvr>
                                      <p:tavLst>
                                        <p:tav tm="0">
                                          <p:val>
                                            <p:strVal val="#ppt_x+1"/>
                                          </p:val>
                                        </p:tav>
                                        <p:tav tm="100000">
                                          <p:val>
                                            <p:strVal val="#ppt_x"/>
                                          </p:val>
                                        </p:tav>
                                      </p:tavLst>
                                    </p:anim>
                                  </p:childTnLst>
                                </p:cTn>
                              </p:par>
                              <p:par>
                                <p:cTn id="103" presetID="2" presetClass="entr" presetSubtype="4" fill="hold" nodeType="withEffect">
                                  <p:stCondLst>
                                    <p:cond delay="0"/>
                                  </p:stCondLst>
                                  <p:childTnLst>
                                    <p:set>
                                      <p:cBhvr>
                                        <p:cTn id="104" dur="1" fill="hold">
                                          <p:stCondLst>
                                            <p:cond delay="0"/>
                                          </p:stCondLst>
                                        </p:cTn>
                                        <p:tgtEl>
                                          <p:spTgt spid="247"/>
                                        </p:tgtEl>
                                        <p:attrNameLst>
                                          <p:attrName>style.visibility</p:attrName>
                                        </p:attrNameLst>
                                      </p:cBhvr>
                                      <p:to>
                                        <p:strVal val="visible"/>
                                      </p:to>
                                    </p:set>
                                    <p:anim calcmode="lin" valueType="num">
                                      <p:cBhvr additive="base">
                                        <p:cTn id="105" dur="500"/>
                                        <p:tgtEl>
                                          <p:spTgt spid="247"/>
                                        </p:tgtEl>
                                        <p:attrNameLst>
                                          <p:attrName>ppt_y</p:attrName>
                                        </p:attrNameLst>
                                      </p:cBhvr>
                                      <p:tavLst>
                                        <p:tav tm="0">
                                          <p:val>
                                            <p:strVal val="#ppt_y+1"/>
                                          </p:val>
                                        </p:tav>
                                        <p:tav tm="100000">
                                          <p:val>
                                            <p:strVal val="#ppt_y"/>
                                          </p:val>
                                        </p:tav>
                                      </p:tavLst>
                                    </p:anim>
                                  </p:childTnLst>
                                </p:cTn>
                              </p:par>
                            </p:childTnLst>
                          </p:cTn>
                        </p:par>
                        <p:par>
                          <p:cTn id="106" fill="hold">
                            <p:stCondLst>
                              <p:cond delay="11250"/>
                            </p:stCondLst>
                            <p:childTnLst>
                              <p:par>
                                <p:cTn id="107" presetID="10" presetClass="entr" presetSubtype="0" fill="hold" nodeType="afterEffect">
                                  <p:stCondLst>
                                    <p:cond delay="0"/>
                                  </p:stCondLst>
                                  <p:childTnLst>
                                    <p:set>
                                      <p:cBhvr>
                                        <p:cTn id="108" dur="1" fill="hold">
                                          <p:stCondLst>
                                            <p:cond delay="0"/>
                                          </p:stCondLst>
                                        </p:cTn>
                                        <p:tgtEl>
                                          <p:spTgt spid="245"/>
                                        </p:tgtEl>
                                        <p:attrNameLst>
                                          <p:attrName>style.visibility</p:attrName>
                                        </p:attrNameLst>
                                      </p:cBhvr>
                                      <p:to>
                                        <p:strVal val="visible"/>
                                      </p:to>
                                    </p:set>
                                    <p:animEffect transition="in" filter="fade">
                                      <p:cBhvr>
                                        <p:cTn id="109" dur="500"/>
                                        <p:tgtEl>
                                          <p:spTgt spid="245"/>
                                        </p:tgtEl>
                                      </p:cBhvr>
                                    </p:animEffect>
                                  </p:childTnLst>
                                </p:cTn>
                              </p:par>
                            </p:childTnLst>
                          </p:cTn>
                        </p:par>
                        <p:par>
                          <p:cTn id="110" fill="hold">
                            <p:stCondLst>
                              <p:cond delay="11750"/>
                            </p:stCondLst>
                            <p:childTnLst>
                              <p:par>
                                <p:cTn id="111" presetID="2" presetClass="entr" presetSubtype="8" fill="hold" nodeType="afterEffect">
                                  <p:stCondLst>
                                    <p:cond delay="0"/>
                                  </p:stCondLst>
                                  <p:childTnLst>
                                    <p:set>
                                      <p:cBhvr>
                                        <p:cTn id="112" dur="1" fill="hold">
                                          <p:stCondLst>
                                            <p:cond delay="0"/>
                                          </p:stCondLst>
                                        </p:cTn>
                                        <p:tgtEl>
                                          <p:spTgt spid="240"/>
                                        </p:tgtEl>
                                        <p:attrNameLst>
                                          <p:attrName>style.visibility</p:attrName>
                                        </p:attrNameLst>
                                      </p:cBhvr>
                                      <p:to>
                                        <p:strVal val="visible"/>
                                      </p:to>
                                    </p:set>
                                    <p:anim calcmode="lin" valueType="num">
                                      <p:cBhvr additive="base">
                                        <p:cTn id="113" dur="750"/>
                                        <p:tgtEl>
                                          <p:spTgt spid="240"/>
                                        </p:tgtEl>
                                        <p:attrNameLst>
                                          <p:attrName>ppt_x</p:attrName>
                                        </p:attrNameLst>
                                      </p:cBhvr>
                                      <p:tavLst>
                                        <p:tav tm="0">
                                          <p:val>
                                            <p:strVal val="#ppt_x-1"/>
                                          </p:val>
                                        </p:tav>
                                        <p:tav tm="100000">
                                          <p:val>
                                            <p:strVal val="#ppt_x"/>
                                          </p:val>
                                        </p:tav>
                                      </p:tavLst>
                                    </p:anim>
                                  </p:childTnLst>
                                </p:cTn>
                              </p:par>
                              <p:par>
                                <p:cTn id="114" presetID="2" presetClass="entr" presetSubtype="8" fill="hold" nodeType="withEffect">
                                  <p:stCondLst>
                                    <p:cond delay="0"/>
                                  </p:stCondLst>
                                  <p:childTnLst>
                                    <p:set>
                                      <p:cBhvr>
                                        <p:cTn id="115" dur="1" fill="hold">
                                          <p:stCondLst>
                                            <p:cond delay="0"/>
                                          </p:stCondLst>
                                        </p:cTn>
                                        <p:tgtEl>
                                          <p:spTgt spid="241"/>
                                        </p:tgtEl>
                                        <p:attrNameLst>
                                          <p:attrName>style.visibility</p:attrName>
                                        </p:attrNameLst>
                                      </p:cBhvr>
                                      <p:to>
                                        <p:strVal val="visible"/>
                                      </p:to>
                                    </p:set>
                                    <p:anim calcmode="lin" valueType="num">
                                      <p:cBhvr additive="base">
                                        <p:cTn id="116" dur="750"/>
                                        <p:tgtEl>
                                          <p:spTgt spid="241"/>
                                        </p:tgtEl>
                                        <p:attrNameLst>
                                          <p:attrName>ppt_x</p:attrName>
                                        </p:attrNameLst>
                                      </p:cBhvr>
                                      <p:tavLst>
                                        <p:tav tm="0">
                                          <p:val>
                                            <p:strVal val="#ppt_x-1"/>
                                          </p:val>
                                        </p:tav>
                                        <p:tav tm="100000">
                                          <p:val>
                                            <p:strVal val="#ppt_x"/>
                                          </p:val>
                                        </p:tav>
                                      </p:tavLst>
                                    </p:anim>
                                  </p:childTnLst>
                                </p:cTn>
                              </p:par>
                              <p:par>
                                <p:cTn id="117" presetID="2" presetClass="entr" presetSubtype="8" fill="hold" nodeType="withEffect">
                                  <p:stCondLst>
                                    <p:cond delay="0"/>
                                  </p:stCondLst>
                                  <p:childTnLst>
                                    <p:set>
                                      <p:cBhvr>
                                        <p:cTn id="118" dur="1" fill="hold">
                                          <p:stCondLst>
                                            <p:cond delay="0"/>
                                          </p:stCondLst>
                                        </p:cTn>
                                        <p:tgtEl>
                                          <p:spTgt spid="239"/>
                                        </p:tgtEl>
                                        <p:attrNameLst>
                                          <p:attrName>style.visibility</p:attrName>
                                        </p:attrNameLst>
                                      </p:cBhvr>
                                      <p:to>
                                        <p:strVal val="visible"/>
                                      </p:to>
                                    </p:set>
                                    <p:anim calcmode="lin" valueType="num">
                                      <p:cBhvr additive="base">
                                        <p:cTn id="119" dur="750"/>
                                        <p:tgtEl>
                                          <p:spTgt spid="239"/>
                                        </p:tgtEl>
                                        <p:attrNameLst>
                                          <p:attrName>ppt_x</p:attrName>
                                        </p:attrNameLst>
                                      </p:cBhvr>
                                      <p:tavLst>
                                        <p:tav tm="0">
                                          <p:val>
                                            <p:strVal val="#ppt_x-1"/>
                                          </p:val>
                                        </p:tav>
                                        <p:tav tm="100000">
                                          <p:val>
                                            <p:strVal val="#ppt_x"/>
                                          </p:val>
                                        </p:tav>
                                      </p:tavLst>
                                    </p:anim>
                                  </p:childTnLst>
                                </p:cTn>
                              </p:par>
                              <p:par>
                                <p:cTn id="120" presetID="10" presetClass="entr" presetSubtype="0" fill="hold" nodeType="withEffect">
                                  <p:stCondLst>
                                    <p:cond delay="0"/>
                                  </p:stCondLst>
                                  <p:childTnLst>
                                    <p:set>
                                      <p:cBhvr>
                                        <p:cTn id="121" dur="1" fill="hold">
                                          <p:stCondLst>
                                            <p:cond delay="0"/>
                                          </p:stCondLst>
                                        </p:cTn>
                                        <p:tgtEl>
                                          <p:spTgt spid="239"/>
                                        </p:tgtEl>
                                        <p:attrNameLst>
                                          <p:attrName>style.visibility</p:attrName>
                                        </p:attrNameLst>
                                      </p:cBhvr>
                                      <p:to>
                                        <p:strVal val="visible"/>
                                      </p:to>
                                    </p:set>
                                    <p:animEffect transition="in" filter="fade">
                                      <p:cBhvr>
                                        <p:cTn id="122" dur="1000"/>
                                        <p:tgtEl>
                                          <p:spTgt spid="239"/>
                                        </p:tgtEl>
                                      </p:cBhvr>
                                    </p:animEffect>
                                  </p:childTnLst>
                                </p:cTn>
                              </p:par>
                            </p:childTnLst>
                          </p:cTn>
                        </p:par>
                        <p:par>
                          <p:cTn id="123" fill="hold">
                            <p:stCondLst>
                              <p:cond delay="12750"/>
                            </p:stCondLst>
                            <p:childTnLst>
                              <p:par>
                                <p:cTn id="124" presetID="2" presetClass="entr" presetSubtype="8" fill="hold" nodeType="afterEffect">
                                  <p:stCondLst>
                                    <p:cond delay="0"/>
                                  </p:stCondLst>
                                  <p:childTnLst>
                                    <p:set>
                                      <p:cBhvr>
                                        <p:cTn id="125" dur="1" fill="hold">
                                          <p:stCondLst>
                                            <p:cond delay="0"/>
                                          </p:stCondLst>
                                        </p:cTn>
                                        <p:tgtEl>
                                          <p:spTgt spid="249">
                                            <p:txEl>
                                              <p:pRg st="0" end="0"/>
                                            </p:txEl>
                                          </p:spTgt>
                                        </p:tgtEl>
                                        <p:attrNameLst>
                                          <p:attrName>style.visibility</p:attrName>
                                        </p:attrNameLst>
                                      </p:cBhvr>
                                      <p:to>
                                        <p:strVal val="visible"/>
                                      </p:to>
                                    </p:set>
                                    <p:anim calcmode="lin" valueType="num">
                                      <p:cBhvr additive="base">
                                        <p:cTn id="126" dur="500"/>
                                        <p:tgtEl>
                                          <p:spTgt spid="249">
                                            <p:txEl>
                                              <p:pRg st="0" end="0"/>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3250"/>
                            </p:stCondLst>
                            <p:childTnLst>
                              <p:par>
                                <p:cTn id="128" presetID="2" presetClass="entr" presetSubtype="8" fill="hold" nodeType="afterEffect">
                                  <p:stCondLst>
                                    <p:cond delay="0"/>
                                  </p:stCondLst>
                                  <p:childTnLst>
                                    <p:set>
                                      <p:cBhvr>
                                        <p:cTn id="129" dur="1" fill="hold">
                                          <p:stCondLst>
                                            <p:cond delay="0"/>
                                          </p:stCondLst>
                                        </p:cTn>
                                        <p:tgtEl>
                                          <p:spTgt spid="249">
                                            <p:txEl>
                                              <p:pRg st="1" end="1"/>
                                            </p:txEl>
                                          </p:spTgt>
                                        </p:tgtEl>
                                        <p:attrNameLst>
                                          <p:attrName>style.visibility</p:attrName>
                                        </p:attrNameLst>
                                      </p:cBhvr>
                                      <p:to>
                                        <p:strVal val="visible"/>
                                      </p:to>
                                    </p:set>
                                    <p:anim calcmode="lin" valueType="num">
                                      <p:cBhvr additive="base">
                                        <p:cTn id="130" dur="500"/>
                                        <p:tgtEl>
                                          <p:spTgt spid="249">
                                            <p:txEl>
                                              <p:pRg st="1" end="1"/>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3750"/>
                            </p:stCondLst>
                            <p:childTnLst>
                              <p:par>
                                <p:cTn id="132" presetID="2" presetClass="entr" presetSubtype="8" fill="hold" nodeType="afterEffect">
                                  <p:stCondLst>
                                    <p:cond delay="0"/>
                                  </p:stCondLst>
                                  <p:childTnLst>
                                    <p:set>
                                      <p:cBhvr>
                                        <p:cTn id="133" dur="1" fill="hold">
                                          <p:stCondLst>
                                            <p:cond delay="0"/>
                                          </p:stCondLst>
                                        </p:cTn>
                                        <p:tgtEl>
                                          <p:spTgt spid="249">
                                            <p:txEl>
                                              <p:pRg st="2" end="2"/>
                                            </p:txEl>
                                          </p:spTgt>
                                        </p:tgtEl>
                                        <p:attrNameLst>
                                          <p:attrName>style.visibility</p:attrName>
                                        </p:attrNameLst>
                                      </p:cBhvr>
                                      <p:to>
                                        <p:strVal val="visible"/>
                                      </p:to>
                                    </p:set>
                                    <p:anim calcmode="lin" valueType="num">
                                      <p:cBhvr additive="base">
                                        <p:cTn id="134" dur="500"/>
                                        <p:tgtEl>
                                          <p:spTgt spid="249">
                                            <p:txEl>
                                              <p:pRg st="2" end="2"/>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4250"/>
                            </p:stCondLst>
                            <p:childTnLst>
                              <p:par>
                                <p:cTn id="136" presetID="2" presetClass="entr" presetSubtype="8" fill="hold" nodeType="afterEffect">
                                  <p:stCondLst>
                                    <p:cond delay="0"/>
                                  </p:stCondLst>
                                  <p:childTnLst>
                                    <p:set>
                                      <p:cBhvr>
                                        <p:cTn id="137" dur="1" fill="hold">
                                          <p:stCondLst>
                                            <p:cond delay="0"/>
                                          </p:stCondLst>
                                        </p:cTn>
                                        <p:tgtEl>
                                          <p:spTgt spid="249">
                                            <p:txEl>
                                              <p:pRg st="3" end="3"/>
                                            </p:txEl>
                                          </p:spTgt>
                                        </p:tgtEl>
                                        <p:attrNameLst>
                                          <p:attrName>style.visibility</p:attrName>
                                        </p:attrNameLst>
                                      </p:cBhvr>
                                      <p:to>
                                        <p:strVal val="visible"/>
                                      </p:to>
                                    </p:set>
                                    <p:anim calcmode="lin" valueType="num">
                                      <p:cBhvr additive="base">
                                        <p:cTn id="138" dur="500"/>
                                        <p:tgtEl>
                                          <p:spTgt spid="249">
                                            <p:txEl>
                                              <p:pRg st="3" end="3"/>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4750"/>
                            </p:stCondLst>
                            <p:childTnLst>
                              <p:par>
                                <p:cTn id="140" presetID="2" presetClass="entr" presetSubtype="8" fill="hold" nodeType="afterEffect">
                                  <p:stCondLst>
                                    <p:cond delay="0"/>
                                  </p:stCondLst>
                                  <p:childTnLst>
                                    <p:set>
                                      <p:cBhvr>
                                        <p:cTn id="141" dur="1" fill="hold">
                                          <p:stCondLst>
                                            <p:cond delay="0"/>
                                          </p:stCondLst>
                                        </p:cTn>
                                        <p:tgtEl>
                                          <p:spTgt spid="249">
                                            <p:txEl>
                                              <p:pRg st="4" end="4"/>
                                            </p:txEl>
                                          </p:spTgt>
                                        </p:tgtEl>
                                        <p:attrNameLst>
                                          <p:attrName>style.visibility</p:attrName>
                                        </p:attrNameLst>
                                      </p:cBhvr>
                                      <p:to>
                                        <p:strVal val="visible"/>
                                      </p:to>
                                    </p:set>
                                    <p:anim calcmode="lin" valueType="num">
                                      <p:cBhvr additive="base">
                                        <p:cTn id="142" dur="500"/>
                                        <p:tgtEl>
                                          <p:spTgt spid="249">
                                            <p:txEl>
                                              <p:pRg st="4" end="4"/>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5250"/>
                            </p:stCondLst>
                            <p:childTnLst>
                              <p:par>
                                <p:cTn id="144" presetID="2" presetClass="entr" presetSubtype="8" fill="hold" nodeType="afterEffect">
                                  <p:stCondLst>
                                    <p:cond delay="0"/>
                                  </p:stCondLst>
                                  <p:childTnLst>
                                    <p:set>
                                      <p:cBhvr>
                                        <p:cTn id="145" dur="1" fill="hold">
                                          <p:stCondLst>
                                            <p:cond delay="0"/>
                                          </p:stCondLst>
                                        </p:cTn>
                                        <p:tgtEl>
                                          <p:spTgt spid="249">
                                            <p:txEl>
                                              <p:pRg st="5" end="5"/>
                                            </p:txEl>
                                          </p:spTgt>
                                        </p:tgtEl>
                                        <p:attrNameLst>
                                          <p:attrName>style.visibility</p:attrName>
                                        </p:attrNameLst>
                                      </p:cBhvr>
                                      <p:to>
                                        <p:strVal val="visible"/>
                                      </p:to>
                                    </p:set>
                                    <p:anim calcmode="lin" valueType="num">
                                      <p:cBhvr additive="base">
                                        <p:cTn id="146" dur="500"/>
                                        <p:tgtEl>
                                          <p:spTgt spid="249">
                                            <p:txEl>
                                              <p:pRg st="5" end="5"/>
                                            </p:txEl>
                                          </p:spTgt>
                                        </p:tgtEl>
                                        <p:attrNameLst>
                                          <p:attrName>ppt_x</p:attrName>
                                        </p:attrNameLst>
                                      </p:cBhvr>
                                      <p:tavLst>
                                        <p:tav tm="0">
                                          <p:val>
                                            <p:strVal val="#ppt_x-1"/>
                                          </p:val>
                                        </p:tav>
                                        <p:tav tm="100000">
                                          <p:val>
                                            <p:strVal val="#ppt_x"/>
                                          </p:val>
                                        </p:tav>
                                      </p:tavLst>
                                    </p:anim>
                                  </p:childTnLst>
                                </p:cTn>
                              </p:par>
                            </p:childTnLst>
                          </p:cTn>
                        </p:par>
                        <p:par>
                          <p:cTn id="147" fill="hold">
                            <p:stCondLst>
                              <p:cond delay="15750"/>
                            </p:stCondLst>
                            <p:childTnLst>
                              <p:par>
                                <p:cTn id="148" presetID="2" presetClass="entr" presetSubtype="8" fill="hold" nodeType="afterEffect">
                                  <p:stCondLst>
                                    <p:cond delay="0"/>
                                  </p:stCondLst>
                                  <p:childTnLst>
                                    <p:set>
                                      <p:cBhvr>
                                        <p:cTn id="149" dur="1" fill="hold">
                                          <p:stCondLst>
                                            <p:cond delay="0"/>
                                          </p:stCondLst>
                                        </p:cTn>
                                        <p:tgtEl>
                                          <p:spTgt spid="249">
                                            <p:txEl>
                                              <p:pRg st="6" end="6"/>
                                            </p:txEl>
                                          </p:spTgt>
                                        </p:tgtEl>
                                        <p:attrNameLst>
                                          <p:attrName>style.visibility</p:attrName>
                                        </p:attrNameLst>
                                      </p:cBhvr>
                                      <p:to>
                                        <p:strVal val="visible"/>
                                      </p:to>
                                    </p:set>
                                    <p:anim calcmode="lin" valueType="num">
                                      <p:cBhvr additive="base">
                                        <p:cTn id="150" dur="500"/>
                                        <p:tgtEl>
                                          <p:spTgt spid="249">
                                            <p:txEl>
                                              <p:pRg st="6" end="6"/>
                                            </p:txEl>
                                          </p:spTgt>
                                        </p:tgtEl>
                                        <p:attrNameLst>
                                          <p:attrName>ppt_x</p:attrName>
                                        </p:attrNameLst>
                                      </p:cBhvr>
                                      <p:tavLst>
                                        <p:tav tm="0">
                                          <p:val>
                                            <p:strVal val="#ppt_x-1"/>
                                          </p:val>
                                        </p:tav>
                                        <p:tav tm="100000">
                                          <p:val>
                                            <p:strVal val="#ppt_x"/>
                                          </p:val>
                                        </p:tav>
                                      </p:tavLst>
                                    </p:anim>
                                  </p:childTnLst>
                                </p:cTn>
                              </p:par>
                            </p:childTnLst>
                          </p:cTn>
                        </p:par>
                        <p:par>
                          <p:cTn id="151" fill="hold">
                            <p:stCondLst>
                              <p:cond delay="16250"/>
                            </p:stCondLst>
                            <p:childTnLst>
                              <p:par>
                                <p:cTn id="152" presetID="2" presetClass="entr" presetSubtype="8" fill="hold" nodeType="afterEffect">
                                  <p:stCondLst>
                                    <p:cond delay="0"/>
                                  </p:stCondLst>
                                  <p:childTnLst>
                                    <p:set>
                                      <p:cBhvr>
                                        <p:cTn id="153" dur="1" fill="hold">
                                          <p:stCondLst>
                                            <p:cond delay="0"/>
                                          </p:stCondLst>
                                        </p:cTn>
                                        <p:tgtEl>
                                          <p:spTgt spid="249">
                                            <p:txEl>
                                              <p:pRg st="7" end="7"/>
                                            </p:txEl>
                                          </p:spTgt>
                                        </p:tgtEl>
                                        <p:attrNameLst>
                                          <p:attrName>style.visibility</p:attrName>
                                        </p:attrNameLst>
                                      </p:cBhvr>
                                      <p:to>
                                        <p:strVal val="visible"/>
                                      </p:to>
                                    </p:set>
                                    <p:anim calcmode="lin" valueType="num">
                                      <p:cBhvr additive="base">
                                        <p:cTn id="154" dur="500"/>
                                        <p:tgtEl>
                                          <p:spTgt spid="249">
                                            <p:txEl>
                                              <p:pRg st="7" end="7"/>
                                            </p:txEl>
                                          </p:spTgt>
                                        </p:tgtEl>
                                        <p:attrNameLst>
                                          <p:attrName>ppt_x</p:attrName>
                                        </p:attrNameLst>
                                      </p:cBhvr>
                                      <p:tavLst>
                                        <p:tav tm="0">
                                          <p:val>
                                            <p:strVal val="#ppt_x-1"/>
                                          </p:val>
                                        </p:tav>
                                        <p:tav tm="100000">
                                          <p:val>
                                            <p:strVal val="#ppt_x"/>
                                          </p:val>
                                        </p:tav>
                                      </p:tavLst>
                                    </p:anim>
                                  </p:childTnLst>
                                </p:cTn>
                              </p:par>
                            </p:childTnLst>
                          </p:cTn>
                        </p:par>
                        <p:par>
                          <p:cTn id="155" fill="hold">
                            <p:stCondLst>
                              <p:cond delay="16750"/>
                            </p:stCondLst>
                            <p:childTnLst>
                              <p:par>
                                <p:cTn id="156" presetID="2" presetClass="entr" presetSubtype="8" fill="hold" nodeType="afterEffect">
                                  <p:stCondLst>
                                    <p:cond delay="0"/>
                                  </p:stCondLst>
                                  <p:childTnLst>
                                    <p:set>
                                      <p:cBhvr>
                                        <p:cTn id="157" dur="1" fill="hold">
                                          <p:stCondLst>
                                            <p:cond delay="0"/>
                                          </p:stCondLst>
                                        </p:cTn>
                                        <p:tgtEl>
                                          <p:spTgt spid="249">
                                            <p:txEl>
                                              <p:pRg st="8" end="8"/>
                                            </p:txEl>
                                          </p:spTgt>
                                        </p:tgtEl>
                                        <p:attrNameLst>
                                          <p:attrName>style.visibility</p:attrName>
                                        </p:attrNameLst>
                                      </p:cBhvr>
                                      <p:to>
                                        <p:strVal val="visible"/>
                                      </p:to>
                                    </p:set>
                                    <p:anim calcmode="lin" valueType="num">
                                      <p:cBhvr additive="base">
                                        <p:cTn id="158" dur="500"/>
                                        <p:tgtEl>
                                          <p:spTgt spid="249">
                                            <p:txEl>
                                              <p:pRg st="8" end="8"/>
                                            </p:txEl>
                                          </p:spTgt>
                                        </p:tgtEl>
                                        <p:attrNameLst>
                                          <p:attrName>ppt_x</p:attrName>
                                        </p:attrNameLst>
                                      </p:cBhvr>
                                      <p:tavLst>
                                        <p:tav tm="0">
                                          <p:val>
                                            <p:strVal val="#ppt_x-1"/>
                                          </p:val>
                                        </p:tav>
                                        <p:tav tm="100000">
                                          <p:val>
                                            <p:strVal val="#ppt_x"/>
                                          </p:val>
                                        </p:tav>
                                      </p:tavLst>
                                    </p:anim>
                                  </p:childTnLst>
                                </p:cTn>
                              </p:par>
                              <p:par>
                                <p:cTn id="159" presetID="2" presetClass="entr" presetSubtype="4" fill="hold" nodeType="withEffect">
                                  <p:stCondLst>
                                    <p:cond delay="0"/>
                                  </p:stCondLst>
                                  <p:childTnLst>
                                    <p:set>
                                      <p:cBhvr>
                                        <p:cTn id="160" dur="1" fill="hold">
                                          <p:stCondLst>
                                            <p:cond delay="0"/>
                                          </p:stCondLst>
                                        </p:cTn>
                                        <p:tgtEl>
                                          <p:spTgt spid="250"/>
                                        </p:tgtEl>
                                        <p:attrNameLst>
                                          <p:attrName>style.visibility</p:attrName>
                                        </p:attrNameLst>
                                      </p:cBhvr>
                                      <p:to>
                                        <p:strVal val="visible"/>
                                      </p:to>
                                    </p:set>
                                    <p:anim calcmode="lin" valueType="num">
                                      <p:cBhvr additive="base">
                                        <p:cTn id="161" dur="500"/>
                                        <p:tgtEl>
                                          <p:spTgt spid="250"/>
                                        </p:tgtEl>
                                        <p:attrNameLst>
                                          <p:attrName>ppt_y</p:attrName>
                                        </p:attrNameLst>
                                      </p:cBhvr>
                                      <p:tavLst>
                                        <p:tav tm="0">
                                          <p:val>
                                            <p:strVal val="#ppt_y+1"/>
                                          </p:val>
                                        </p:tav>
                                        <p:tav tm="100000">
                                          <p:val>
                                            <p:strVal val="#ppt_y"/>
                                          </p:val>
                                        </p:tav>
                                      </p:tavLst>
                                    </p:anim>
                                  </p:childTnLst>
                                </p:cTn>
                              </p:par>
                            </p:childTnLst>
                          </p:cTn>
                        </p:par>
                        <p:par>
                          <p:cTn id="162" fill="hold">
                            <p:stCondLst>
                              <p:cond delay="17250"/>
                            </p:stCondLst>
                            <p:childTnLst>
                              <p:par>
                                <p:cTn id="163" presetID="10" presetClass="entr" presetSubtype="0" fill="hold" nodeType="afterEffect">
                                  <p:stCondLst>
                                    <p:cond delay="0"/>
                                  </p:stCondLst>
                                  <p:childTnLst>
                                    <p:set>
                                      <p:cBhvr>
                                        <p:cTn id="164" dur="1" fill="hold">
                                          <p:stCondLst>
                                            <p:cond delay="0"/>
                                          </p:stCondLst>
                                        </p:cTn>
                                        <p:tgtEl>
                                          <p:spTgt spid="248"/>
                                        </p:tgtEl>
                                        <p:attrNameLst>
                                          <p:attrName>style.visibility</p:attrName>
                                        </p:attrNameLst>
                                      </p:cBhvr>
                                      <p:to>
                                        <p:strVal val="visible"/>
                                      </p:to>
                                    </p:set>
                                    <p:animEffect transition="in" filter="fade">
                                      <p:cBhvr>
                                        <p:cTn id="165"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62">
          <p15:clr>
            <a:srgbClr val="FBAE40"/>
          </p15:clr>
        </p15:guide>
        <p15:guide id="2" pos="57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 Heading &amp; Text">
  <p:cSld name="1 Heading &amp; Text">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21"/>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54" name="Google Shape;254;p2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55" name="Google Shape;255;p21"/>
          <p:cNvSpPr txBox="1">
            <a:spLocks noGrp="1"/>
          </p:cNvSpPr>
          <p:nvPr>
            <p:ph type="body" idx="1"/>
          </p:nvPr>
        </p:nvSpPr>
        <p:spPr>
          <a:xfrm>
            <a:off x="3200400" y="4698914"/>
            <a:ext cx="11887200" cy="236628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56" name="Google Shape;256;p21"/>
          <p:cNvSpPr txBox="1">
            <a:spLocks noGrp="1"/>
          </p:cNvSpPr>
          <p:nvPr>
            <p:ph type="body" idx="2"/>
          </p:nvPr>
        </p:nvSpPr>
        <p:spPr>
          <a:xfrm>
            <a:off x="3200400" y="3578967"/>
            <a:ext cx="11887200"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57" name="Google Shape;257;p21"/>
          <p:cNvSpPr/>
          <p:nvPr/>
        </p:nvSpPr>
        <p:spPr>
          <a:xfrm>
            <a:off x="3311352" y="4416703"/>
            <a:ext cx="1209420"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500"/>
                                        <p:tgtEl>
                                          <p:spTgt spid="256">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6">
                                            <p:txEl>
                                              <p:pRg st="1" end="1"/>
                                            </p:txEl>
                                          </p:spTgt>
                                        </p:tgtEl>
                                        <p:attrNameLst>
                                          <p:attrName>style.visibility</p:attrName>
                                        </p:attrNameLst>
                                      </p:cBhvr>
                                      <p:to>
                                        <p:strVal val="visible"/>
                                      </p:to>
                                    </p:set>
                                    <p:anim calcmode="lin" valueType="num">
                                      <p:cBhvr additive="base">
                                        <p:cTn id="10" dur="500"/>
                                        <p:tgtEl>
                                          <p:spTgt spid="256">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56">
                                            <p:txEl>
                                              <p:pRg st="2" end="2"/>
                                            </p:txEl>
                                          </p:spTgt>
                                        </p:tgtEl>
                                        <p:attrNameLst>
                                          <p:attrName>style.visibility</p:attrName>
                                        </p:attrNameLst>
                                      </p:cBhvr>
                                      <p:to>
                                        <p:strVal val="visible"/>
                                      </p:to>
                                    </p:set>
                                    <p:anim calcmode="lin" valueType="num">
                                      <p:cBhvr additive="base">
                                        <p:cTn id="13" dur="500"/>
                                        <p:tgtEl>
                                          <p:spTgt spid="256">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56">
                                            <p:txEl>
                                              <p:pRg st="3" end="3"/>
                                            </p:txEl>
                                          </p:spTgt>
                                        </p:tgtEl>
                                        <p:attrNameLst>
                                          <p:attrName>style.visibility</p:attrName>
                                        </p:attrNameLst>
                                      </p:cBhvr>
                                      <p:to>
                                        <p:strVal val="visible"/>
                                      </p:to>
                                    </p:set>
                                    <p:anim calcmode="lin" valueType="num">
                                      <p:cBhvr additive="base">
                                        <p:cTn id="16" dur="500"/>
                                        <p:tgtEl>
                                          <p:spTgt spid="256">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anim calcmode="lin" valueType="num">
                                      <p:cBhvr additive="base">
                                        <p:cTn id="19" dur="500"/>
                                        <p:tgtEl>
                                          <p:spTgt spid="256">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56">
                                            <p:txEl>
                                              <p:pRg st="5" end="5"/>
                                            </p:txEl>
                                          </p:spTgt>
                                        </p:tgtEl>
                                        <p:attrNameLst>
                                          <p:attrName>style.visibility</p:attrName>
                                        </p:attrNameLst>
                                      </p:cBhvr>
                                      <p:to>
                                        <p:strVal val="visible"/>
                                      </p:to>
                                    </p:set>
                                    <p:anim calcmode="lin" valueType="num">
                                      <p:cBhvr additive="base">
                                        <p:cTn id="22" dur="500"/>
                                        <p:tgtEl>
                                          <p:spTgt spid="256">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56">
                                            <p:txEl>
                                              <p:pRg st="6" end="6"/>
                                            </p:txEl>
                                          </p:spTgt>
                                        </p:tgtEl>
                                        <p:attrNameLst>
                                          <p:attrName>style.visibility</p:attrName>
                                        </p:attrNameLst>
                                      </p:cBhvr>
                                      <p:to>
                                        <p:strVal val="visible"/>
                                      </p:to>
                                    </p:set>
                                    <p:anim calcmode="lin" valueType="num">
                                      <p:cBhvr additive="base">
                                        <p:cTn id="25" dur="500"/>
                                        <p:tgtEl>
                                          <p:spTgt spid="256">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56">
                                            <p:txEl>
                                              <p:pRg st="7" end="7"/>
                                            </p:txEl>
                                          </p:spTgt>
                                        </p:tgtEl>
                                        <p:attrNameLst>
                                          <p:attrName>style.visibility</p:attrName>
                                        </p:attrNameLst>
                                      </p:cBhvr>
                                      <p:to>
                                        <p:strVal val="visible"/>
                                      </p:to>
                                    </p:set>
                                    <p:anim calcmode="lin" valueType="num">
                                      <p:cBhvr additive="base">
                                        <p:cTn id="28" dur="500"/>
                                        <p:tgtEl>
                                          <p:spTgt spid="256">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56">
                                            <p:txEl>
                                              <p:pRg st="8" end="8"/>
                                            </p:txEl>
                                          </p:spTgt>
                                        </p:tgtEl>
                                        <p:attrNameLst>
                                          <p:attrName>style.visibility</p:attrName>
                                        </p:attrNameLst>
                                      </p:cBhvr>
                                      <p:to>
                                        <p:strVal val="visible"/>
                                      </p:to>
                                    </p:set>
                                    <p:anim calcmode="lin" valueType="num">
                                      <p:cBhvr additive="base">
                                        <p:cTn id="31" dur="500"/>
                                        <p:tgtEl>
                                          <p:spTgt spid="256">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4" fill="hold" nodeType="withEffect">
                                  <p:stCondLst>
                                    <p:cond delay="0"/>
                                  </p:stCondLst>
                                  <p:childTnLst>
                                    <p:set>
                                      <p:cBhvr>
                                        <p:cTn id="33" dur="1" fill="hold">
                                          <p:stCondLst>
                                            <p:cond delay="0"/>
                                          </p:stCondLst>
                                        </p:cTn>
                                        <p:tgtEl>
                                          <p:spTgt spid="257"/>
                                        </p:tgtEl>
                                        <p:attrNameLst>
                                          <p:attrName>style.visibility</p:attrName>
                                        </p:attrNameLst>
                                      </p:cBhvr>
                                      <p:to>
                                        <p:strVal val="visible"/>
                                      </p:to>
                                    </p:set>
                                    <p:anim calcmode="lin" valueType="num">
                                      <p:cBhvr additive="base">
                                        <p:cTn id="34" dur="500"/>
                                        <p:tgtEl>
                                          <p:spTgt spid="257"/>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55"/>
                                        </p:tgtEl>
                                        <p:attrNameLst>
                                          <p:attrName>style.visibility</p:attrName>
                                        </p:attrNameLst>
                                      </p:cBhvr>
                                      <p:to>
                                        <p:strVal val="visible"/>
                                      </p:to>
                                    </p:set>
                                    <p:animEffect transition="in" filter="fade">
                                      <p:cBhvr>
                                        <p:cTn id="38"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1">
  <p:cSld name="Section Break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21" name="Google Shape;21;p3"/>
          <p:cNvSpPr txBox="1">
            <a:spLocks noGrp="1"/>
          </p:cNvSpPr>
          <p:nvPr>
            <p:ph type="body" idx="1"/>
          </p:nvPr>
        </p:nvSpPr>
        <p:spPr>
          <a:xfrm>
            <a:off x="1248229" y="0"/>
            <a:ext cx="6400801" cy="10285413"/>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2" name="Google Shape;22;p3"/>
          <p:cNvSpPr txBox="1">
            <a:spLocks noGrp="1"/>
          </p:cNvSpPr>
          <p:nvPr>
            <p:ph type="body" idx="3"/>
          </p:nvPr>
        </p:nvSpPr>
        <p:spPr>
          <a:xfrm>
            <a:off x="1605165"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3" name="Google Shape;23;p3"/>
          <p:cNvSpPr txBox="1">
            <a:spLocks noGrp="1"/>
          </p:cNvSpPr>
          <p:nvPr>
            <p:ph type="body" idx="4"/>
          </p:nvPr>
        </p:nvSpPr>
        <p:spPr>
          <a:xfrm>
            <a:off x="1605165"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4" name="Google Shape;24;p3"/>
          <p:cNvSpPr txBox="1">
            <a:spLocks noGrp="1"/>
          </p:cNvSpPr>
          <p:nvPr>
            <p:ph type="body" idx="5"/>
          </p:nvPr>
        </p:nvSpPr>
        <p:spPr>
          <a:xfrm>
            <a:off x="894503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5" name="Google Shape;25;p3"/>
          <p:cNvSpPr txBox="1">
            <a:spLocks noGrp="1"/>
          </p:cNvSpPr>
          <p:nvPr>
            <p:ph type="body" idx="6"/>
          </p:nvPr>
        </p:nvSpPr>
        <p:spPr>
          <a:xfrm>
            <a:off x="8297030" y="8989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 name="Google Shape;26;p3"/>
          <p:cNvSpPr txBox="1">
            <a:spLocks noGrp="1"/>
          </p:cNvSpPr>
          <p:nvPr>
            <p:ph type="body" idx="7"/>
          </p:nvPr>
        </p:nvSpPr>
        <p:spPr>
          <a:xfrm>
            <a:off x="7649030" y="8341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7" name="Google Shape;27;p3"/>
          <p:cNvSpPr txBox="1">
            <a:spLocks noGrp="1"/>
          </p:cNvSpPr>
          <p:nvPr>
            <p:ph type="body" idx="8"/>
          </p:nvPr>
        </p:nvSpPr>
        <p:spPr>
          <a:xfrm>
            <a:off x="764903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2" presetClass="entr" presetSubtype="2"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750"/>
                                        <p:tgtEl>
                                          <p:spTgt spid="24"/>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750"/>
                                        <p:tgtEl>
                                          <p:spTgt spid="25"/>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750"/>
                                        <p:tgtEl>
                                          <p:spTgt spid="26"/>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750"/>
                                        <p:tgtEl>
                                          <p:spTgt spid="27"/>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 calcmode="lin" valueType="num">
                                      <p:cBhvr additive="base">
                                        <p:cTn id="27" dur="1000"/>
                                        <p:tgtEl>
                                          <p:spTgt spid="22">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22">
                                            <p:txEl>
                                              <p:pRg st="1" end="1"/>
                                            </p:txEl>
                                          </p:spTgt>
                                        </p:tgtEl>
                                        <p:attrNameLst>
                                          <p:attrName>style.visibility</p:attrName>
                                        </p:attrNameLst>
                                      </p:cBhvr>
                                      <p:to>
                                        <p:strVal val="visible"/>
                                      </p:to>
                                    </p:set>
                                    <p:anim calcmode="lin" valueType="num">
                                      <p:cBhvr additive="base">
                                        <p:cTn id="31" dur="1000"/>
                                        <p:tgtEl>
                                          <p:spTgt spid="22">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22">
                                            <p:txEl>
                                              <p:pRg st="2" end="2"/>
                                            </p:txEl>
                                          </p:spTgt>
                                        </p:tgtEl>
                                        <p:attrNameLst>
                                          <p:attrName>style.visibility</p:attrName>
                                        </p:attrNameLst>
                                      </p:cBhvr>
                                      <p:to>
                                        <p:strVal val="visible"/>
                                      </p:to>
                                    </p:set>
                                    <p:anim calcmode="lin" valueType="num">
                                      <p:cBhvr additive="base">
                                        <p:cTn id="35" dur="1000"/>
                                        <p:tgtEl>
                                          <p:spTgt spid="22">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22">
                                            <p:txEl>
                                              <p:pRg st="3" end="3"/>
                                            </p:txEl>
                                          </p:spTgt>
                                        </p:tgtEl>
                                        <p:attrNameLst>
                                          <p:attrName>style.visibility</p:attrName>
                                        </p:attrNameLst>
                                      </p:cBhvr>
                                      <p:to>
                                        <p:strVal val="visible"/>
                                      </p:to>
                                    </p:set>
                                    <p:anim calcmode="lin" valueType="num">
                                      <p:cBhvr additive="base">
                                        <p:cTn id="39" dur="1000"/>
                                        <p:tgtEl>
                                          <p:spTgt spid="22">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anim calcmode="lin" valueType="num">
                                      <p:cBhvr additive="base">
                                        <p:cTn id="43" dur="1000"/>
                                        <p:tgtEl>
                                          <p:spTgt spid="22">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22">
                                            <p:txEl>
                                              <p:pRg st="5" end="5"/>
                                            </p:txEl>
                                          </p:spTgt>
                                        </p:tgtEl>
                                        <p:attrNameLst>
                                          <p:attrName>style.visibility</p:attrName>
                                        </p:attrNameLst>
                                      </p:cBhvr>
                                      <p:to>
                                        <p:strVal val="visible"/>
                                      </p:to>
                                    </p:set>
                                    <p:anim calcmode="lin" valueType="num">
                                      <p:cBhvr additive="base">
                                        <p:cTn id="47" dur="1000"/>
                                        <p:tgtEl>
                                          <p:spTgt spid="22">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22">
                                            <p:txEl>
                                              <p:pRg st="6" end="6"/>
                                            </p:txEl>
                                          </p:spTgt>
                                        </p:tgtEl>
                                        <p:attrNameLst>
                                          <p:attrName>style.visibility</p:attrName>
                                        </p:attrNameLst>
                                      </p:cBhvr>
                                      <p:to>
                                        <p:strVal val="visible"/>
                                      </p:to>
                                    </p:set>
                                    <p:anim calcmode="lin" valueType="num">
                                      <p:cBhvr additive="base">
                                        <p:cTn id="51" dur="1000"/>
                                        <p:tgtEl>
                                          <p:spTgt spid="22">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22">
                                            <p:txEl>
                                              <p:pRg st="7" end="7"/>
                                            </p:txEl>
                                          </p:spTgt>
                                        </p:tgtEl>
                                        <p:attrNameLst>
                                          <p:attrName>style.visibility</p:attrName>
                                        </p:attrNameLst>
                                      </p:cBhvr>
                                      <p:to>
                                        <p:strVal val="visible"/>
                                      </p:to>
                                    </p:set>
                                    <p:anim calcmode="lin" valueType="num">
                                      <p:cBhvr additive="base">
                                        <p:cTn id="55" dur="1000"/>
                                        <p:tgtEl>
                                          <p:spTgt spid="22">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22">
                                            <p:txEl>
                                              <p:pRg st="8" end="8"/>
                                            </p:txEl>
                                          </p:spTgt>
                                        </p:tgtEl>
                                        <p:attrNameLst>
                                          <p:attrName>style.visibility</p:attrName>
                                        </p:attrNameLst>
                                      </p:cBhvr>
                                      <p:to>
                                        <p:strVal val="visible"/>
                                      </p:to>
                                    </p:set>
                                    <p:anim calcmode="lin" valueType="num">
                                      <p:cBhvr additive="base">
                                        <p:cTn id="59" dur="1000"/>
                                        <p:tgtEl>
                                          <p:spTgt spid="22">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fade">
                                      <p:cBhvr>
                                        <p:cTn id="62" dur="1000"/>
                                        <p:tgtEl>
                                          <p:spTgt spid="22">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xEl>
                                              <p:pRg st="1" end="1"/>
                                            </p:txEl>
                                          </p:spTgt>
                                        </p:tgtEl>
                                        <p:attrNameLst>
                                          <p:attrName>style.visibility</p:attrName>
                                        </p:attrNameLst>
                                      </p:cBhvr>
                                      <p:to>
                                        <p:strVal val="visible"/>
                                      </p:to>
                                    </p:set>
                                    <p:animEffect transition="in" filter="fade">
                                      <p:cBhvr>
                                        <p:cTn id="65" dur="1000"/>
                                        <p:tgtEl>
                                          <p:spTgt spid="22">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fade">
                                      <p:cBhvr>
                                        <p:cTn id="68" dur="1000"/>
                                        <p:tgtEl>
                                          <p:spTgt spid="22">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xEl>
                                              <p:pRg st="3" end="3"/>
                                            </p:txEl>
                                          </p:spTgt>
                                        </p:tgtEl>
                                        <p:attrNameLst>
                                          <p:attrName>style.visibility</p:attrName>
                                        </p:attrNameLst>
                                      </p:cBhvr>
                                      <p:to>
                                        <p:strVal val="visible"/>
                                      </p:to>
                                    </p:set>
                                    <p:animEffect transition="in" filter="fade">
                                      <p:cBhvr>
                                        <p:cTn id="71" dur="1000"/>
                                        <p:tgtEl>
                                          <p:spTgt spid="22">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xEl>
                                              <p:pRg st="4" end="4"/>
                                            </p:txEl>
                                          </p:spTgt>
                                        </p:tgtEl>
                                        <p:attrNameLst>
                                          <p:attrName>style.visibility</p:attrName>
                                        </p:attrNameLst>
                                      </p:cBhvr>
                                      <p:to>
                                        <p:strVal val="visible"/>
                                      </p:to>
                                    </p:set>
                                    <p:animEffect transition="in" filter="fade">
                                      <p:cBhvr>
                                        <p:cTn id="74" dur="1000"/>
                                        <p:tgtEl>
                                          <p:spTgt spid="22">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2">
                                            <p:txEl>
                                              <p:pRg st="5" end="5"/>
                                            </p:txEl>
                                          </p:spTgt>
                                        </p:tgtEl>
                                        <p:attrNameLst>
                                          <p:attrName>style.visibility</p:attrName>
                                        </p:attrNameLst>
                                      </p:cBhvr>
                                      <p:to>
                                        <p:strVal val="visible"/>
                                      </p:to>
                                    </p:set>
                                    <p:animEffect transition="in" filter="fade">
                                      <p:cBhvr>
                                        <p:cTn id="77" dur="1000"/>
                                        <p:tgtEl>
                                          <p:spTgt spid="22">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xEl>
                                              <p:pRg st="6" end="6"/>
                                            </p:txEl>
                                          </p:spTgt>
                                        </p:tgtEl>
                                        <p:attrNameLst>
                                          <p:attrName>style.visibility</p:attrName>
                                        </p:attrNameLst>
                                      </p:cBhvr>
                                      <p:to>
                                        <p:strVal val="visible"/>
                                      </p:to>
                                    </p:set>
                                    <p:animEffect transition="in" filter="fade">
                                      <p:cBhvr>
                                        <p:cTn id="80" dur="1000"/>
                                        <p:tgtEl>
                                          <p:spTgt spid="22">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2">
                                            <p:txEl>
                                              <p:pRg st="7" end="7"/>
                                            </p:txEl>
                                          </p:spTgt>
                                        </p:tgtEl>
                                        <p:attrNameLst>
                                          <p:attrName>style.visibility</p:attrName>
                                        </p:attrNameLst>
                                      </p:cBhvr>
                                      <p:to>
                                        <p:strVal val="visible"/>
                                      </p:to>
                                    </p:set>
                                    <p:animEffect transition="in" filter="fade">
                                      <p:cBhvr>
                                        <p:cTn id="83" dur="1000"/>
                                        <p:tgtEl>
                                          <p:spTgt spid="22">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22">
                                            <p:txEl>
                                              <p:pRg st="8" end="8"/>
                                            </p:txEl>
                                          </p:spTgt>
                                        </p:tgtEl>
                                        <p:attrNameLst>
                                          <p:attrName>style.visibility</p:attrName>
                                        </p:attrNameLst>
                                      </p:cBhvr>
                                      <p:to>
                                        <p:strVal val="visible"/>
                                      </p:to>
                                    </p:set>
                                    <p:animEffect transition="in" filter="fade">
                                      <p:cBhvr>
                                        <p:cTn id="86" dur="1000"/>
                                        <p:tgtEl>
                                          <p:spTgt spid="22">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23">
                                            <p:txEl>
                                              <p:pRg st="0" end="0"/>
                                            </p:txEl>
                                          </p:spTgt>
                                        </p:tgtEl>
                                        <p:attrNameLst>
                                          <p:attrName>style.visibility</p:attrName>
                                        </p:attrNameLst>
                                      </p:cBhvr>
                                      <p:to>
                                        <p:strVal val="visible"/>
                                      </p:to>
                                    </p:set>
                                    <p:anim calcmode="lin" valueType="num">
                                      <p:cBhvr additive="base">
                                        <p:cTn id="89" dur="750"/>
                                        <p:tgtEl>
                                          <p:spTgt spid="23">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23">
                                            <p:txEl>
                                              <p:pRg st="1" end="1"/>
                                            </p:txEl>
                                          </p:spTgt>
                                        </p:tgtEl>
                                        <p:attrNameLst>
                                          <p:attrName>style.visibility</p:attrName>
                                        </p:attrNameLst>
                                      </p:cBhvr>
                                      <p:to>
                                        <p:strVal val="visible"/>
                                      </p:to>
                                    </p:set>
                                    <p:anim calcmode="lin" valueType="num">
                                      <p:cBhvr additive="base">
                                        <p:cTn id="92" dur="750"/>
                                        <p:tgtEl>
                                          <p:spTgt spid="23">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23">
                                            <p:txEl>
                                              <p:pRg st="2" end="2"/>
                                            </p:txEl>
                                          </p:spTgt>
                                        </p:tgtEl>
                                        <p:attrNameLst>
                                          <p:attrName>style.visibility</p:attrName>
                                        </p:attrNameLst>
                                      </p:cBhvr>
                                      <p:to>
                                        <p:strVal val="visible"/>
                                      </p:to>
                                    </p:set>
                                    <p:anim calcmode="lin" valueType="num">
                                      <p:cBhvr additive="base">
                                        <p:cTn id="95" dur="750"/>
                                        <p:tgtEl>
                                          <p:spTgt spid="23">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23">
                                            <p:txEl>
                                              <p:pRg st="3" end="3"/>
                                            </p:txEl>
                                          </p:spTgt>
                                        </p:tgtEl>
                                        <p:attrNameLst>
                                          <p:attrName>style.visibility</p:attrName>
                                        </p:attrNameLst>
                                      </p:cBhvr>
                                      <p:to>
                                        <p:strVal val="visible"/>
                                      </p:to>
                                    </p:set>
                                    <p:anim calcmode="lin" valueType="num">
                                      <p:cBhvr additive="base">
                                        <p:cTn id="98" dur="750"/>
                                        <p:tgtEl>
                                          <p:spTgt spid="23">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23">
                                            <p:txEl>
                                              <p:pRg st="4" end="4"/>
                                            </p:txEl>
                                          </p:spTgt>
                                        </p:tgtEl>
                                        <p:attrNameLst>
                                          <p:attrName>style.visibility</p:attrName>
                                        </p:attrNameLst>
                                      </p:cBhvr>
                                      <p:to>
                                        <p:strVal val="visible"/>
                                      </p:to>
                                    </p:set>
                                    <p:anim calcmode="lin" valueType="num">
                                      <p:cBhvr additive="base">
                                        <p:cTn id="101" dur="750"/>
                                        <p:tgtEl>
                                          <p:spTgt spid="23">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23">
                                            <p:txEl>
                                              <p:pRg st="5" end="5"/>
                                            </p:txEl>
                                          </p:spTgt>
                                        </p:tgtEl>
                                        <p:attrNameLst>
                                          <p:attrName>style.visibility</p:attrName>
                                        </p:attrNameLst>
                                      </p:cBhvr>
                                      <p:to>
                                        <p:strVal val="visible"/>
                                      </p:to>
                                    </p:set>
                                    <p:anim calcmode="lin" valueType="num">
                                      <p:cBhvr additive="base">
                                        <p:cTn id="104" dur="750"/>
                                        <p:tgtEl>
                                          <p:spTgt spid="23">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23">
                                            <p:txEl>
                                              <p:pRg st="6" end="6"/>
                                            </p:txEl>
                                          </p:spTgt>
                                        </p:tgtEl>
                                        <p:attrNameLst>
                                          <p:attrName>style.visibility</p:attrName>
                                        </p:attrNameLst>
                                      </p:cBhvr>
                                      <p:to>
                                        <p:strVal val="visible"/>
                                      </p:to>
                                    </p:set>
                                    <p:anim calcmode="lin" valueType="num">
                                      <p:cBhvr additive="base">
                                        <p:cTn id="107" dur="750"/>
                                        <p:tgtEl>
                                          <p:spTgt spid="23">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23">
                                            <p:txEl>
                                              <p:pRg st="7" end="7"/>
                                            </p:txEl>
                                          </p:spTgt>
                                        </p:tgtEl>
                                        <p:attrNameLst>
                                          <p:attrName>style.visibility</p:attrName>
                                        </p:attrNameLst>
                                      </p:cBhvr>
                                      <p:to>
                                        <p:strVal val="visible"/>
                                      </p:to>
                                    </p:set>
                                    <p:anim calcmode="lin" valueType="num">
                                      <p:cBhvr additive="base">
                                        <p:cTn id="110" dur="750"/>
                                        <p:tgtEl>
                                          <p:spTgt spid="23">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23">
                                            <p:txEl>
                                              <p:pRg st="8" end="8"/>
                                            </p:txEl>
                                          </p:spTgt>
                                        </p:tgtEl>
                                        <p:attrNameLst>
                                          <p:attrName>style.visibility</p:attrName>
                                        </p:attrNameLst>
                                      </p:cBhvr>
                                      <p:to>
                                        <p:strVal val="visible"/>
                                      </p:to>
                                    </p:set>
                                    <p:anim calcmode="lin" valueType="num">
                                      <p:cBhvr additive="base">
                                        <p:cTn id="113" dur="750"/>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ong Text">
  <p:cSld name="Long Text">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0" name="Google Shape;260;p2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61" name="Google Shape;261;p22"/>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62" name="Google Shape;262;p22"/>
          <p:cNvSpPr txBox="1">
            <a:spLocks noGrp="1"/>
          </p:cNvSpPr>
          <p:nvPr>
            <p:ph type="body" idx="1"/>
          </p:nvPr>
        </p:nvSpPr>
        <p:spPr>
          <a:xfrm>
            <a:off x="2322095" y="3821588"/>
            <a:ext cx="13643811" cy="356801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Break 2">
  <p:cSld name="Section Break 2">
    <p:spTree>
      <p:nvGrpSpPr>
        <p:cNvPr id="1" name="Shape 263"/>
        <p:cNvGrpSpPr/>
        <p:nvPr/>
      </p:nvGrpSpPr>
      <p:grpSpPr>
        <a:xfrm>
          <a:off x="0" y="0"/>
          <a:ext cx="0" cy="0"/>
          <a:chOff x="0" y="0"/>
          <a:chExt cx="0" cy="0"/>
        </a:xfrm>
      </p:grpSpPr>
      <p:sp>
        <p:nvSpPr>
          <p:cNvPr id="264" name="Google Shape;264;p23"/>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265" name="Google Shape;265;p23"/>
          <p:cNvSpPr txBox="1">
            <a:spLocks noGrp="1"/>
          </p:cNvSpPr>
          <p:nvPr>
            <p:ph type="body" idx="1"/>
          </p:nvPr>
        </p:nvSpPr>
        <p:spPr>
          <a:xfrm>
            <a:off x="10568692" y="0"/>
            <a:ext cx="6400801" cy="10285413"/>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6" name="Google Shape;266;p23"/>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7" name="Google Shape;267;p23"/>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8" name="Google Shape;268;p23"/>
          <p:cNvSpPr txBox="1">
            <a:spLocks noGrp="1"/>
          </p:cNvSpPr>
          <p:nvPr>
            <p:ph type="body" idx="5"/>
          </p:nvPr>
        </p:nvSpPr>
        <p:spPr>
          <a:xfrm>
            <a:off x="9920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9" name="Google Shape;269;p23"/>
          <p:cNvSpPr txBox="1">
            <a:spLocks noGrp="1"/>
          </p:cNvSpPr>
          <p:nvPr>
            <p:ph type="body" idx="6"/>
          </p:nvPr>
        </p:nvSpPr>
        <p:spPr>
          <a:xfrm>
            <a:off x="9272692" y="8989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70" name="Google Shape;270;p23"/>
          <p:cNvSpPr txBox="1">
            <a:spLocks noGrp="1"/>
          </p:cNvSpPr>
          <p:nvPr>
            <p:ph type="body" idx="7"/>
          </p:nvPr>
        </p:nvSpPr>
        <p:spPr>
          <a:xfrm>
            <a:off x="9920692" y="8341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71" name="Google Shape;271;p23"/>
          <p:cNvSpPr txBox="1">
            <a:spLocks noGrp="1"/>
          </p:cNvSpPr>
          <p:nvPr>
            <p:ph type="body" idx="8"/>
          </p:nvPr>
        </p:nvSpPr>
        <p:spPr>
          <a:xfrm>
            <a:off x="8624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5"/>
                                        </p:tgtEl>
                                        <p:attrNameLst>
                                          <p:attrName>style.visibility</p:attrName>
                                        </p:attrNameLst>
                                      </p:cBhvr>
                                      <p:to>
                                        <p:strVal val="visible"/>
                                      </p:to>
                                    </p:set>
                                    <p:animEffect transition="in" filter="fade">
                                      <p:cBhvr>
                                        <p:cTn id="11" dur="500"/>
                                        <p:tgtEl>
                                          <p:spTgt spid="265"/>
                                        </p:tgtEl>
                                      </p:cBhvr>
                                    </p:animEffect>
                                  </p:childTnLst>
                                </p:cTn>
                              </p:par>
                              <p:par>
                                <p:cTn id="12" presetID="2" presetClass="entr" presetSubtype="8" fill="hold" nodeType="withEffect">
                                  <p:stCondLst>
                                    <p:cond delay="0"/>
                                  </p:stCondLst>
                                  <p:childTnLst>
                                    <p:set>
                                      <p:cBhvr>
                                        <p:cTn id="13" dur="1" fill="hold">
                                          <p:stCondLst>
                                            <p:cond delay="0"/>
                                          </p:stCondLst>
                                        </p:cTn>
                                        <p:tgtEl>
                                          <p:spTgt spid="268"/>
                                        </p:tgtEl>
                                        <p:attrNameLst>
                                          <p:attrName>style.visibility</p:attrName>
                                        </p:attrNameLst>
                                      </p:cBhvr>
                                      <p:to>
                                        <p:strVal val="visible"/>
                                      </p:to>
                                    </p:set>
                                    <p:anim calcmode="lin" valueType="num">
                                      <p:cBhvr additive="base">
                                        <p:cTn id="14" dur="750"/>
                                        <p:tgtEl>
                                          <p:spTgt spid="268"/>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269"/>
                                        </p:tgtEl>
                                        <p:attrNameLst>
                                          <p:attrName>style.visibility</p:attrName>
                                        </p:attrNameLst>
                                      </p:cBhvr>
                                      <p:to>
                                        <p:strVal val="visible"/>
                                      </p:to>
                                    </p:set>
                                    <p:anim calcmode="lin" valueType="num">
                                      <p:cBhvr additive="base">
                                        <p:cTn id="17" dur="750"/>
                                        <p:tgtEl>
                                          <p:spTgt spid="269"/>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270"/>
                                        </p:tgtEl>
                                        <p:attrNameLst>
                                          <p:attrName>style.visibility</p:attrName>
                                        </p:attrNameLst>
                                      </p:cBhvr>
                                      <p:to>
                                        <p:strVal val="visible"/>
                                      </p:to>
                                    </p:set>
                                    <p:anim calcmode="lin" valueType="num">
                                      <p:cBhvr additive="base">
                                        <p:cTn id="20" dur="750"/>
                                        <p:tgtEl>
                                          <p:spTgt spid="270"/>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71"/>
                                        </p:tgtEl>
                                        <p:attrNameLst>
                                          <p:attrName>style.visibility</p:attrName>
                                        </p:attrNameLst>
                                      </p:cBhvr>
                                      <p:to>
                                        <p:strVal val="visible"/>
                                      </p:to>
                                    </p:set>
                                    <p:anim calcmode="lin" valueType="num">
                                      <p:cBhvr additive="base">
                                        <p:cTn id="23" dur="750"/>
                                        <p:tgtEl>
                                          <p:spTgt spid="271"/>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266">
                                            <p:txEl>
                                              <p:pRg st="0" end="0"/>
                                            </p:txEl>
                                          </p:spTgt>
                                        </p:tgtEl>
                                        <p:attrNameLst>
                                          <p:attrName>style.visibility</p:attrName>
                                        </p:attrNameLst>
                                      </p:cBhvr>
                                      <p:to>
                                        <p:strVal val="visible"/>
                                      </p:to>
                                    </p:set>
                                    <p:anim calcmode="lin" valueType="num">
                                      <p:cBhvr additive="base">
                                        <p:cTn id="27" dur="1000"/>
                                        <p:tgtEl>
                                          <p:spTgt spid="266">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266">
                                            <p:txEl>
                                              <p:pRg st="1" end="1"/>
                                            </p:txEl>
                                          </p:spTgt>
                                        </p:tgtEl>
                                        <p:attrNameLst>
                                          <p:attrName>style.visibility</p:attrName>
                                        </p:attrNameLst>
                                      </p:cBhvr>
                                      <p:to>
                                        <p:strVal val="visible"/>
                                      </p:to>
                                    </p:set>
                                    <p:anim calcmode="lin" valueType="num">
                                      <p:cBhvr additive="base">
                                        <p:cTn id="31" dur="1000"/>
                                        <p:tgtEl>
                                          <p:spTgt spid="266">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266">
                                            <p:txEl>
                                              <p:pRg st="2" end="2"/>
                                            </p:txEl>
                                          </p:spTgt>
                                        </p:tgtEl>
                                        <p:attrNameLst>
                                          <p:attrName>style.visibility</p:attrName>
                                        </p:attrNameLst>
                                      </p:cBhvr>
                                      <p:to>
                                        <p:strVal val="visible"/>
                                      </p:to>
                                    </p:set>
                                    <p:anim calcmode="lin" valueType="num">
                                      <p:cBhvr additive="base">
                                        <p:cTn id="35" dur="1000"/>
                                        <p:tgtEl>
                                          <p:spTgt spid="266">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266">
                                            <p:txEl>
                                              <p:pRg st="3" end="3"/>
                                            </p:txEl>
                                          </p:spTgt>
                                        </p:tgtEl>
                                        <p:attrNameLst>
                                          <p:attrName>style.visibility</p:attrName>
                                        </p:attrNameLst>
                                      </p:cBhvr>
                                      <p:to>
                                        <p:strVal val="visible"/>
                                      </p:to>
                                    </p:set>
                                    <p:anim calcmode="lin" valueType="num">
                                      <p:cBhvr additive="base">
                                        <p:cTn id="39" dur="1000"/>
                                        <p:tgtEl>
                                          <p:spTgt spid="266">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266">
                                            <p:txEl>
                                              <p:pRg st="4" end="4"/>
                                            </p:txEl>
                                          </p:spTgt>
                                        </p:tgtEl>
                                        <p:attrNameLst>
                                          <p:attrName>style.visibility</p:attrName>
                                        </p:attrNameLst>
                                      </p:cBhvr>
                                      <p:to>
                                        <p:strVal val="visible"/>
                                      </p:to>
                                    </p:set>
                                    <p:anim calcmode="lin" valueType="num">
                                      <p:cBhvr additive="base">
                                        <p:cTn id="43" dur="1000"/>
                                        <p:tgtEl>
                                          <p:spTgt spid="266">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266">
                                            <p:txEl>
                                              <p:pRg st="5" end="5"/>
                                            </p:txEl>
                                          </p:spTgt>
                                        </p:tgtEl>
                                        <p:attrNameLst>
                                          <p:attrName>style.visibility</p:attrName>
                                        </p:attrNameLst>
                                      </p:cBhvr>
                                      <p:to>
                                        <p:strVal val="visible"/>
                                      </p:to>
                                    </p:set>
                                    <p:anim calcmode="lin" valueType="num">
                                      <p:cBhvr additive="base">
                                        <p:cTn id="47" dur="1000"/>
                                        <p:tgtEl>
                                          <p:spTgt spid="266">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266">
                                            <p:txEl>
                                              <p:pRg st="6" end="6"/>
                                            </p:txEl>
                                          </p:spTgt>
                                        </p:tgtEl>
                                        <p:attrNameLst>
                                          <p:attrName>style.visibility</p:attrName>
                                        </p:attrNameLst>
                                      </p:cBhvr>
                                      <p:to>
                                        <p:strVal val="visible"/>
                                      </p:to>
                                    </p:set>
                                    <p:anim calcmode="lin" valueType="num">
                                      <p:cBhvr additive="base">
                                        <p:cTn id="51" dur="1000"/>
                                        <p:tgtEl>
                                          <p:spTgt spid="266">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266">
                                            <p:txEl>
                                              <p:pRg st="7" end="7"/>
                                            </p:txEl>
                                          </p:spTgt>
                                        </p:tgtEl>
                                        <p:attrNameLst>
                                          <p:attrName>style.visibility</p:attrName>
                                        </p:attrNameLst>
                                      </p:cBhvr>
                                      <p:to>
                                        <p:strVal val="visible"/>
                                      </p:to>
                                    </p:set>
                                    <p:anim calcmode="lin" valueType="num">
                                      <p:cBhvr additive="base">
                                        <p:cTn id="55" dur="1000"/>
                                        <p:tgtEl>
                                          <p:spTgt spid="266">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266">
                                            <p:txEl>
                                              <p:pRg st="8" end="8"/>
                                            </p:txEl>
                                          </p:spTgt>
                                        </p:tgtEl>
                                        <p:attrNameLst>
                                          <p:attrName>style.visibility</p:attrName>
                                        </p:attrNameLst>
                                      </p:cBhvr>
                                      <p:to>
                                        <p:strVal val="visible"/>
                                      </p:to>
                                    </p:set>
                                    <p:anim calcmode="lin" valueType="num">
                                      <p:cBhvr additive="base">
                                        <p:cTn id="59" dur="1000"/>
                                        <p:tgtEl>
                                          <p:spTgt spid="266">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266">
                                            <p:txEl>
                                              <p:pRg st="0" end="0"/>
                                            </p:txEl>
                                          </p:spTgt>
                                        </p:tgtEl>
                                        <p:attrNameLst>
                                          <p:attrName>style.visibility</p:attrName>
                                        </p:attrNameLst>
                                      </p:cBhvr>
                                      <p:to>
                                        <p:strVal val="visible"/>
                                      </p:to>
                                    </p:set>
                                    <p:animEffect transition="in" filter="fade">
                                      <p:cBhvr>
                                        <p:cTn id="62" dur="1000"/>
                                        <p:tgtEl>
                                          <p:spTgt spid="266">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66">
                                            <p:txEl>
                                              <p:pRg st="1" end="1"/>
                                            </p:txEl>
                                          </p:spTgt>
                                        </p:tgtEl>
                                        <p:attrNameLst>
                                          <p:attrName>style.visibility</p:attrName>
                                        </p:attrNameLst>
                                      </p:cBhvr>
                                      <p:to>
                                        <p:strVal val="visible"/>
                                      </p:to>
                                    </p:set>
                                    <p:animEffect transition="in" filter="fade">
                                      <p:cBhvr>
                                        <p:cTn id="65" dur="1000"/>
                                        <p:tgtEl>
                                          <p:spTgt spid="266">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66">
                                            <p:txEl>
                                              <p:pRg st="2" end="2"/>
                                            </p:txEl>
                                          </p:spTgt>
                                        </p:tgtEl>
                                        <p:attrNameLst>
                                          <p:attrName>style.visibility</p:attrName>
                                        </p:attrNameLst>
                                      </p:cBhvr>
                                      <p:to>
                                        <p:strVal val="visible"/>
                                      </p:to>
                                    </p:set>
                                    <p:animEffect transition="in" filter="fade">
                                      <p:cBhvr>
                                        <p:cTn id="68" dur="1000"/>
                                        <p:tgtEl>
                                          <p:spTgt spid="266">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66">
                                            <p:txEl>
                                              <p:pRg st="3" end="3"/>
                                            </p:txEl>
                                          </p:spTgt>
                                        </p:tgtEl>
                                        <p:attrNameLst>
                                          <p:attrName>style.visibility</p:attrName>
                                        </p:attrNameLst>
                                      </p:cBhvr>
                                      <p:to>
                                        <p:strVal val="visible"/>
                                      </p:to>
                                    </p:set>
                                    <p:animEffect transition="in" filter="fade">
                                      <p:cBhvr>
                                        <p:cTn id="71" dur="1000"/>
                                        <p:tgtEl>
                                          <p:spTgt spid="266">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66">
                                            <p:txEl>
                                              <p:pRg st="4" end="4"/>
                                            </p:txEl>
                                          </p:spTgt>
                                        </p:tgtEl>
                                        <p:attrNameLst>
                                          <p:attrName>style.visibility</p:attrName>
                                        </p:attrNameLst>
                                      </p:cBhvr>
                                      <p:to>
                                        <p:strVal val="visible"/>
                                      </p:to>
                                    </p:set>
                                    <p:animEffect transition="in" filter="fade">
                                      <p:cBhvr>
                                        <p:cTn id="74" dur="1000"/>
                                        <p:tgtEl>
                                          <p:spTgt spid="266">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66">
                                            <p:txEl>
                                              <p:pRg st="5" end="5"/>
                                            </p:txEl>
                                          </p:spTgt>
                                        </p:tgtEl>
                                        <p:attrNameLst>
                                          <p:attrName>style.visibility</p:attrName>
                                        </p:attrNameLst>
                                      </p:cBhvr>
                                      <p:to>
                                        <p:strVal val="visible"/>
                                      </p:to>
                                    </p:set>
                                    <p:animEffect transition="in" filter="fade">
                                      <p:cBhvr>
                                        <p:cTn id="77" dur="1000"/>
                                        <p:tgtEl>
                                          <p:spTgt spid="266">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66">
                                            <p:txEl>
                                              <p:pRg st="6" end="6"/>
                                            </p:txEl>
                                          </p:spTgt>
                                        </p:tgtEl>
                                        <p:attrNameLst>
                                          <p:attrName>style.visibility</p:attrName>
                                        </p:attrNameLst>
                                      </p:cBhvr>
                                      <p:to>
                                        <p:strVal val="visible"/>
                                      </p:to>
                                    </p:set>
                                    <p:animEffect transition="in" filter="fade">
                                      <p:cBhvr>
                                        <p:cTn id="80" dur="1000"/>
                                        <p:tgtEl>
                                          <p:spTgt spid="266">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66">
                                            <p:txEl>
                                              <p:pRg st="7" end="7"/>
                                            </p:txEl>
                                          </p:spTgt>
                                        </p:tgtEl>
                                        <p:attrNameLst>
                                          <p:attrName>style.visibility</p:attrName>
                                        </p:attrNameLst>
                                      </p:cBhvr>
                                      <p:to>
                                        <p:strVal val="visible"/>
                                      </p:to>
                                    </p:set>
                                    <p:animEffect transition="in" filter="fade">
                                      <p:cBhvr>
                                        <p:cTn id="83" dur="1000"/>
                                        <p:tgtEl>
                                          <p:spTgt spid="266">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266">
                                            <p:txEl>
                                              <p:pRg st="8" end="8"/>
                                            </p:txEl>
                                          </p:spTgt>
                                        </p:tgtEl>
                                        <p:attrNameLst>
                                          <p:attrName>style.visibility</p:attrName>
                                        </p:attrNameLst>
                                      </p:cBhvr>
                                      <p:to>
                                        <p:strVal val="visible"/>
                                      </p:to>
                                    </p:set>
                                    <p:animEffect transition="in" filter="fade">
                                      <p:cBhvr>
                                        <p:cTn id="86" dur="1000"/>
                                        <p:tgtEl>
                                          <p:spTgt spid="266">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267">
                                            <p:txEl>
                                              <p:pRg st="0" end="0"/>
                                            </p:txEl>
                                          </p:spTgt>
                                        </p:tgtEl>
                                        <p:attrNameLst>
                                          <p:attrName>style.visibility</p:attrName>
                                        </p:attrNameLst>
                                      </p:cBhvr>
                                      <p:to>
                                        <p:strVal val="visible"/>
                                      </p:to>
                                    </p:set>
                                    <p:anim calcmode="lin" valueType="num">
                                      <p:cBhvr additive="base">
                                        <p:cTn id="89" dur="750"/>
                                        <p:tgtEl>
                                          <p:spTgt spid="267">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267">
                                            <p:txEl>
                                              <p:pRg st="1" end="1"/>
                                            </p:txEl>
                                          </p:spTgt>
                                        </p:tgtEl>
                                        <p:attrNameLst>
                                          <p:attrName>style.visibility</p:attrName>
                                        </p:attrNameLst>
                                      </p:cBhvr>
                                      <p:to>
                                        <p:strVal val="visible"/>
                                      </p:to>
                                    </p:set>
                                    <p:anim calcmode="lin" valueType="num">
                                      <p:cBhvr additive="base">
                                        <p:cTn id="92" dur="750"/>
                                        <p:tgtEl>
                                          <p:spTgt spid="267">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267">
                                            <p:txEl>
                                              <p:pRg st="2" end="2"/>
                                            </p:txEl>
                                          </p:spTgt>
                                        </p:tgtEl>
                                        <p:attrNameLst>
                                          <p:attrName>style.visibility</p:attrName>
                                        </p:attrNameLst>
                                      </p:cBhvr>
                                      <p:to>
                                        <p:strVal val="visible"/>
                                      </p:to>
                                    </p:set>
                                    <p:anim calcmode="lin" valueType="num">
                                      <p:cBhvr additive="base">
                                        <p:cTn id="95" dur="750"/>
                                        <p:tgtEl>
                                          <p:spTgt spid="267">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267">
                                            <p:txEl>
                                              <p:pRg st="3" end="3"/>
                                            </p:txEl>
                                          </p:spTgt>
                                        </p:tgtEl>
                                        <p:attrNameLst>
                                          <p:attrName>style.visibility</p:attrName>
                                        </p:attrNameLst>
                                      </p:cBhvr>
                                      <p:to>
                                        <p:strVal val="visible"/>
                                      </p:to>
                                    </p:set>
                                    <p:anim calcmode="lin" valueType="num">
                                      <p:cBhvr additive="base">
                                        <p:cTn id="98" dur="750"/>
                                        <p:tgtEl>
                                          <p:spTgt spid="267">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267">
                                            <p:txEl>
                                              <p:pRg st="4" end="4"/>
                                            </p:txEl>
                                          </p:spTgt>
                                        </p:tgtEl>
                                        <p:attrNameLst>
                                          <p:attrName>style.visibility</p:attrName>
                                        </p:attrNameLst>
                                      </p:cBhvr>
                                      <p:to>
                                        <p:strVal val="visible"/>
                                      </p:to>
                                    </p:set>
                                    <p:anim calcmode="lin" valueType="num">
                                      <p:cBhvr additive="base">
                                        <p:cTn id="101" dur="750"/>
                                        <p:tgtEl>
                                          <p:spTgt spid="267">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267">
                                            <p:txEl>
                                              <p:pRg st="5" end="5"/>
                                            </p:txEl>
                                          </p:spTgt>
                                        </p:tgtEl>
                                        <p:attrNameLst>
                                          <p:attrName>style.visibility</p:attrName>
                                        </p:attrNameLst>
                                      </p:cBhvr>
                                      <p:to>
                                        <p:strVal val="visible"/>
                                      </p:to>
                                    </p:set>
                                    <p:anim calcmode="lin" valueType="num">
                                      <p:cBhvr additive="base">
                                        <p:cTn id="104" dur="750"/>
                                        <p:tgtEl>
                                          <p:spTgt spid="267">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267">
                                            <p:txEl>
                                              <p:pRg st="6" end="6"/>
                                            </p:txEl>
                                          </p:spTgt>
                                        </p:tgtEl>
                                        <p:attrNameLst>
                                          <p:attrName>style.visibility</p:attrName>
                                        </p:attrNameLst>
                                      </p:cBhvr>
                                      <p:to>
                                        <p:strVal val="visible"/>
                                      </p:to>
                                    </p:set>
                                    <p:anim calcmode="lin" valueType="num">
                                      <p:cBhvr additive="base">
                                        <p:cTn id="107" dur="750"/>
                                        <p:tgtEl>
                                          <p:spTgt spid="267">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267">
                                            <p:txEl>
                                              <p:pRg st="7" end="7"/>
                                            </p:txEl>
                                          </p:spTgt>
                                        </p:tgtEl>
                                        <p:attrNameLst>
                                          <p:attrName>style.visibility</p:attrName>
                                        </p:attrNameLst>
                                      </p:cBhvr>
                                      <p:to>
                                        <p:strVal val="visible"/>
                                      </p:to>
                                    </p:set>
                                    <p:anim calcmode="lin" valueType="num">
                                      <p:cBhvr additive="base">
                                        <p:cTn id="110" dur="750"/>
                                        <p:tgtEl>
                                          <p:spTgt spid="267">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267">
                                            <p:txEl>
                                              <p:pRg st="8" end="8"/>
                                            </p:txEl>
                                          </p:spTgt>
                                        </p:tgtEl>
                                        <p:attrNameLst>
                                          <p:attrName>style.visibility</p:attrName>
                                        </p:attrNameLst>
                                      </p:cBhvr>
                                      <p:to>
                                        <p:strVal val="visible"/>
                                      </p:to>
                                    </p:set>
                                    <p:anim calcmode="lin" valueType="num">
                                      <p:cBhvr additive="base">
                                        <p:cTn id="113" dur="750"/>
                                        <p:tgtEl>
                                          <p:spTgt spid="26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Headings &amp; Texts">
  <p:cSld name="3 Headings &amp; Texts">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75" name="Google Shape;275;p24"/>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76" name="Google Shape;276;p24"/>
          <p:cNvSpPr txBox="1">
            <a:spLocks noGrp="1"/>
          </p:cNvSpPr>
          <p:nvPr>
            <p:ph type="body" idx="1"/>
          </p:nvPr>
        </p:nvSpPr>
        <p:spPr>
          <a:xfrm>
            <a:off x="1221289" y="4698914"/>
            <a:ext cx="5166812" cy="290838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77" name="Google Shape;277;p24"/>
          <p:cNvSpPr txBox="1">
            <a:spLocks noGrp="1"/>
          </p:cNvSpPr>
          <p:nvPr>
            <p:ph type="body" idx="2"/>
          </p:nvPr>
        </p:nvSpPr>
        <p:spPr>
          <a:xfrm>
            <a:off x="1221289" y="3578967"/>
            <a:ext cx="5166812"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78" name="Google Shape;278;p24"/>
          <p:cNvSpPr/>
          <p:nvPr/>
        </p:nvSpPr>
        <p:spPr>
          <a:xfrm>
            <a:off x="1332240" y="4416703"/>
            <a:ext cx="161121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279" name="Google Shape;279;p24"/>
          <p:cNvSpPr txBox="1">
            <a:spLocks noGrp="1"/>
          </p:cNvSpPr>
          <p:nvPr>
            <p:ph type="body" idx="3"/>
          </p:nvPr>
        </p:nvSpPr>
        <p:spPr>
          <a:xfrm>
            <a:off x="6560594" y="4698914"/>
            <a:ext cx="5166812" cy="290838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80" name="Google Shape;280;p24"/>
          <p:cNvSpPr txBox="1">
            <a:spLocks noGrp="1"/>
          </p:cNvSpPr>
          <p:nvPr>
            <p:ph type="body" idx="4"/>
          </p:nvPr>
        </p:nvSpPr>
        <p:spPr>
          <a:xfrm>
            <a:off x="6560594" y="3578967"/>
            <a:ext cx="5166812"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81" name="Google Shape;281;p24"/>
          <p:cNvSpPr/>
          <p:nvPr/>
        </p:nvSpPr>
        <p:spPr>
          <a:xfrm>
            <a:off x="6671545" y="4416703"/>
            <a:ext cx="161121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282" name="Google Shape;282;p24"/>
          <p:cNvSpPr txBox="1">
            <a:spLocks noGrp="1"/>
          </p:cNvSpPr>
          <p:nvPr>
            <p:ph type="body" idx="5"/>
          </p:nvPr>
        </p:nvSpPr>
        <p:spPr>
          <a:xfrm>
            <a:off x="11899899" y="4698914"/>
            <a:ext cx="5166812" cy="290838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83" name="Google Shape;283;p24"/>
          <p:cNvSpPr txBox="1">
            <a:spLocks noGrp="1"/>
          </p:cNvSpPr>
          <p:nvPr>
            <p:ph type="body" idx="6"/>
          </p:nvPr>
        </p:nvSpPr>
        <p:spPr>
          <a:xfrm>
            <a:off x="11899899" y="3578967"/>
            <a:ext cx="5166812"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84" name="Google Shape;284;p24"/>
          <p:cNvSpPr/>
          <p:nvPr/>
        </p:nvSpPr>
        <p:spPr>
          <a:xfrm>
            <a:off x="12010850" y="4416703"/>
            <a:ext cx="161121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 calcmode="lin" valueType="num">
                                      <p:cBhvr additive="base">
                                        <p:cTn id="7" dur="500"/>
                                        <p:tgtEl>
                                          <p:spTgt spid="277">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77">
                                            <p:txEl>
                                              <p:pRg st="1" end="1"/>
                                            </p:txEl>
                                          </p:spTgt>
                                        </p:tgtEl>
                                        <p:attrNameLst>
                                          <p:attrName>style.visibility</p:attrName>
                                        </p:attrNameLst>
                                      </p:cBhvr>
                                      <p:to>
                                        <p:strVal val="visible"/>
                                      </p:to>
                                    </p:set>
                                    <p:anim calcmode="lin" valueType="num">
                                      <p:cBhvr additive="base">
                                        <p:cTn id="10" dur="500"/>
                                        <p:tgtEl>
                                          <p:spTgt spid="277">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77">
                                            <p:txEl>
                                              <p:pRg st="2" end="2"/>
                                            </p:txEl>
                                          </p:spTgt>
                                        </p:tgtEl>
                                        <p:attrNameLst>
                                          <p:attrName>style.visibility</p:attrName>
                                        </p:attrNameLst>
                                      </p:cBhvr>
                                      <p:to>
                                        <p:strVal val="visible"/>
                                      </p:to>
                                    </p:set>
                                    <p:anim calcmode="lin" valueType="num">
                                      <p:cBhvr additive="base">
                                        <p:cTn id="13" dur="500"/>
                                        <p:tgtEl>
                                          <p:spTgt spid="277">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77">
                                            <p:txEl>
                                              <p:pRg st="3" end="3"/>
                                            </p:txEl>
                                          </p:spTgt>
                                        </p:tgtEl>
                                        <p:attrNameLst>
                                          <p:attrName>style.visibility</p:attrName>
                                        </p:attrNameLst>
                                      </p:cBhvr>
                                      <p:to>
                                        <p:strVal val="visible"/>
                                      </p:to>
                                    </p:set>
                                    <p:anim calcmode="lin" valueType="num">
                                      <p:cBhvr additive="base">
                                        <p:cTn id="16" dur="500"/>
                                        <p:tgtEl>
                                          <p:spTgt spid="277">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77">
                                            <p:txEl>
                                              <p:pRg st="4" end="4"/>
                                            </p:txEl>
                                          </p:spTgt>
                                        </p:tgtEl>
                                        <p:attrNameLst>
                                          <p:attrName>style.visibility</p:attrName>
                                        </p:attrNameLst>
                                      </p:cBhvr>
                                      <p:to>
                                        <p:strVal val="visible"/>
                                      </p:to>
                                    </p:set>
                                    <p:anim calcmode="lin" valueType="num">
                                      <p:cBhvr additive="base">
                                        <p:cTn id="19" dur="500"/>
                                        <p:tgtEl>
                                          <p:spTgt spid="277">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77">
                                            <p:txEl>
                                              <p:pRg st="5" end="5"/>
                                            </p:txEl>
                                          </p:spTgt>
                                        </p:tgtEl>
                                        <p:attrNameLst>
                                          <p:attrName>style.visibility</p:attrName>
                                        </p:attrNameLst>
                                      </p:cBhvr>
                                      <p:to>
                                        <p:strVal val="visible"/>
                                      </p:to>
                                    </p:set>
                                    <p:anim calcmode="lin" valueType="num">
                                      <p:cBhvr additive="base">
                                        <p:cTn id="22" dur="500"/>
                                        <p:tgtEl>
                                          <p:spTgt spid="277">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77">
                                            <p:txEl>
                                              <p:pRg st="6" end="6"/>
                                            </p:txEl>
                                          </p:spTgt>
                                        </p:tgtEl>
                                        <p:attrNameLst>
                                          <p:attrName>style.visibility</p:attrName>
                                        </p:attrNameLst>
                                      </p:cBhvr>
                                      <p:to>
                                        <p:strVal val="visible"/>
                                      </p:to>
                                    </p:set>
                                    <p:anim calcmode="lin" valueType="num">
                                      <p:cBhvr additive="base">
                                        <p:cTn id="25" dur="500"/>
                                        <p:tgtEl>
                                          <p:spTgt spid="277">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77">
                                            <p:txEl>
                                              <p:pRg st="7" end="7"/>
                                            </p:txEl>
                                          </p:spTgt>
                                        </p:tgtEl>
                                        <p:attrNameLst>
                                          <p:attrName>style.visibility</p:attrName>
                                        </p:attrNameLst>
                                      </p:cBhvr>
                                      <p:to>
                                        <p:strVal val="visible"/>
                                      </p:to>
                                    </p:set>
                                    <p:anim calcmode="lin" valueType="num">
                                      <p:cBhvr additive="base">
                                        <p:cTn id="28" dur="500"/>
                                        <p:tgtEl>
                                          <p:spTgt spid="277">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77">
                                            <p:txEl>
                                              <p:pRg st="8" end="8"/>
                                            </p:txEl>
                                          </p:spTgt>
                                        </p:tgtEl>
                                        <p:attrNameLst>
                                          <p:attrName>style.visibility</p:attrName>
                                        </p:attrNameLst>
                                      </p:cBhvr>
                                      <p:to>
                                        <p:strVal val="visible"/>
                                      </p:to>
                                    </p:set>
                                    <p:anim calcmode="lin" valueType="num">
                                      <p:cBhvr additive="base">
                                        <p:cTn id="31" dur="500"/>
                                        <p:tgtEl>
                                          <p:spTgt spid="277">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4" fill="hold" nodeType="withEffect">
                                  <p:stCondLst>
                                    <p:cond delay="0"/>
                                  </p:stCondLst>
                                  <p:childTnLst>
                                    <p:set>
                                      <p:cBhvr>
                                        <p:cTn id="33" dur="1" fill="hold">
                                          <p:stCondLst>
                                            <p:cond delay="0"/>
                                          </p:stCondLst>
                                        </p:cTn>
                                        <p:tgtEl>
                                          <p:spTgt spid="278"/>
                                        </p:tgtEl>
                                        <p:attrNameLst>
                                          <p:attrName>style.visibility</p:attrName>
                                        </p:attrNameLst>
                                      </p:cBhvr>
                                      <p:to>
                                        <p:strVal val="visible"/>
                                      </p:to>
                                    </p:set>
                                    <p:anim calcmode="lin" valueType="num">
                                      <p:cBhvr additive="base">
                                        <p:cTn id="34" dur="500"/>
                                        <p:tgtEl>
                                          <p:spTgt spid="278"/>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76"/>
                                        </p:tgtEl>
                                        <p:attrNameLst>
                                          <p:attrName>style.visibility</p:attrName>
                                        </p:attrNameLst>
                                      </p:cBhvr>
                                      <p:to>
                                        <p:strVal val="visible"/>
                                      </p:to>
                                    </p:set>
                                    <p:animEffect transition="in" filter="fade">
                                      <p:cBhvr>
                                        <p:cTn id="38" dur="500"/>
                                        <p:tgtEl>
                                          <p:spTgt spid="276"/>
                                        </p:tgtEl>
                                      </p:cBhvr>
                                    </p:animEffect>
                                  </p:childTnLst>
                                </p:cTn>
                              </p:par>
                            </p:childTnLst>
                          </p:cTn>
                        </p:par>
                        <p:par>
                          <p:cTn id="39" fill="hold">
                            <p:stCondLst>
                              <p:cond delay="1000"/>
                            </p:stCondLst>
                            <p:childTnLst>
                              <p:par>
                                <p:cTn id="40" presetID="2" presetClass="entr" presetSubtype="8" fill="hold" nodeType="afterEffect">
                                  <p:stCondLst>
                                    <p:cond delay="250"/>
                                  </p:stCondLst>
                                  <p:childTnLst>
                                    <p:set>
                                      <p:cBhvr>
                                        <p:cTn id="41" dur="1" fill="hold">
                                          <p:stCondLst>
                                            <p:cond delay="0"/>
                                          </p:stCondLst>
                                        </p:cTn>
                                        <p:tgtEl>
                                          <p:spTgt spid="280">
                                            <p:txEl>
                                              <p:pRg st="0" end="0"/>
                                            </p:txEl>
                                          </p:spTgt>
                                        </p:tgtEl>
                                        <p:attrNameLst>
                                          <p:attrName>style.visibility</p:attrName>
                                        </p:attrNameLst>
                                      </p:cBhvr>
                                      <p:to>
                                        <p:strVal val="visible"/>
                                      </p:to>
                                    </p:set>
                                    <p:anim calcmode="lin" valueType="num">
                                      <p:cBhvr additive="base">
                                        <p:cTn id="42" dur="500"/>
                                        <p:tgtEl>
                                          <p:spTgt spid="280">
                                            <p:txEl>
                                              <p:pRg st="0" end="0"/>
                                            </p:txEl>
                                          </p:spTgt>
                                        </p:tgtEl>
                                        <p:attrNameLst>
                                          <p:attrName>ppt_x</p:attrName>
                                        </p:attrNameLst>
                                      </p:cBhvr>
                                      <p:tavLst>
                                        <p:tav tm="0">
                                          <p:val>
                                            <p:strVal val="#ppt_x-1"/>
                                          </p:val>
                                        </p:tav>
                                        <p:tav tm="100000">
                                          <p:val>
                                            <p:strVal val="#ppt_x"/>
                                          </p:val>
                                        </p:tav>
                                      </p:tavLst>
                                    </p:anim>
                                  </p:childTnLst>
                                </p:cTn>
                              </p:par>
                            </p:childTnLst>
                          </p:cTn>
                        </p:par>
                        <p:par>
                          <p:cTn id="43" fill="hold">
                            <p:stCondLst>
                              <p:cond delay="1500"/>
                            </p:stCondLst>
                            <p:childTnLst>
                              <p:par>
                                <p:cTn id="44" presetID="2" presetClass="entr" presetSubtype="8" fill="hold" nodeType="afterEffect">
                                  <p:stCondLst>
                                    <p:cond delay="250"/>
                                  </p:stCondLst>
                                  <p:childTnLst>
                                    <p:set>
                                      <p:cBhvr>
                                        <p:cTn id="45" dur="1" fill="hold">
                                          <p:stCondLst>
                                            <p:cond delay="0"/>
                                          </p:stCondLst>
                                        </p:cTn>
                                        <p:tgtEl>
                                          <p:spTgt spid="280">
                                            <p:txEl>
                                              <p:pRg st="1" end="1"/>
                                            </p:txEl>
                                          </p:spTgt>
                                        </p:tgtEl>
                                        <p:attrNameLst>
                                          <p:attrName>style.visibility</p:attrName>
                                        </p:attrNameLst>
                                      </p:cBhvr>
                                      <p:to>
                                        <p:strVal val="visible"/>
                                      </p:to>
                                    </p:set>
                                    <p:anim calcmode="lin" valueType="num">
                                      <p:cBhvr additive="base">
                                        <p:cTn id="46" dur="500"/>
                                        <p:tgtEl>
                                          <p:spTgt spid="280">
                                            <p:txEl>
                                              <p:pRg st="1" end="1"/>
                                            </p:txEl>
                                          </p:spTgt>
                                        </p:tgtEl>
                                        <p:attrNameLst>
                                          <p:attrName>ppt_x</p:attrName>
                                        </p:attrNameLst>
                                      </p:cBhvr>
                                      <p:tavLst>
                                        <p:tav tm="0">
                                          <p:val>
                                            <p:strVal val="#ppt_x-1"/>
                                          </p:val>
                                        </p:tav>
                                        <p:tav tm="100000">
                                          <p:val>
                                            <p:strVal val="#ppt_x"/>
                                          </p:val>
                                        </p:tav>
                                      </p:tavLst>
                                    </p:anim>
                                  </p:childTnLst>
                                </p:cTn>
                              </p:par>
                            </p:childTnLst>
                          </p:cTn>
                        </p:par>
                        <p:par>
                          <p:cTn id="47" fill="hold">
                            <p:stCondLst>
                              <p:cond delay="2000"/>
                            </p:stCondLst>
                            <p:childTnLst>
                              <p:par>
                                <p:cTn id="48" presetID="2" presetClass="entr" presetSubtype="8" fill="hold" nodeType="afterEffect">
                                  <p:stCondLst>
                                    <p:cond delay="250"/>
                                  </p:stCondLst>
                                  <p:childTnLst>
                                    <p:set>
                                      <p:cBhvr>
                                        <p:cTn id="49" dur="1" fill="hold">
                                          <p:stCondLst>
                                            <p:cond delay="0"/>
                                          </p:stCondLst>
                                        </p:cTn>
                                        <p:tgtEl>
                                          <p:spTgt spid="280">
                                            <p:txEl>
                                              <p:pRg st="2" end="2"/>
                                            </p:txEl>
                                          </p:spTgt>
                                        </p:tgtEl>
                                        <p:attrNameLst>
                                          <p:attrName>style.visibility</p:attrName>
                                        </p:attrNameLst>
                                      </p:cBhvr>
                                      <p:to>
                                        <p:strVal val="visible"/>
                                      </p:to>
                                    </p:set>
                                    <p:anim calcmode="lin" valueType="num">
                                      <p:cBhvr additive="base">
                                        <p:cTn id="50" dur="500"/>
                                        <p:tgtEl>
                                          <p:spTgt spid="280">
                                            <p:txEl>
                                              <p:pRg st="2" end="2"/>
                                            </p:txEl>
                                          </p:spTgt>
                                        </p:tgtEl>
                                        <p:attrNameLst>
                                          <p:attrName>ppt_x</p:attrName>
                                        </p:attrNameLst>
                                      </p:cBhvr>
                                      <p:tavLst>
                                        <p:tav tm="0">
                                          <p:val>
                                            <p:strVal val="#ppt_x-1"/>
                                          </p:val>
                                        </p:tav>
                                        <p:tav tm="100000">
                                          <p:val>
                                            <p:strVal val="#ppt_x"/>
                                          </p:val>
                                        </p:tav>
                                      </p:tavLst>
                                    </p:anim>
                                  </p:childTnLst>
                                </p:cTn>
                              </p:par>
                            </p:childTnLst>
                          </p:cTn>
                        </p:par>
                        <p:par>
                          <p:cTn id="51" fill="hold">
                            <p:stCondLst>
                              <p:cond delay="2500"/>
                            </p:stCondLst>
                            <p:childTnLst>
                              <p:par>
                                <p:cTn id="52" presetID="2" presetClass="entr" presetSubtype="8" fill="hold" nodeType="afterEffect">
                                  <p:stCondLst>
                                    <p:cond delay="250"/>
                                  </p:stCondLst>
                                  <p:childTnLst>
                                    <p:set>
                                      <p:cBhvr>
                                        <p:cTn id="53" dur="1" fill="hold">
                                          <p:stCondLst>
                                            <p:cond delay="0"/>
                                          </p:stCondLst>
                                        </p:cTn>
                                        <p:tgtEl>
                                          <p:spTgt spid="280">
                                            <p:txEl>
                                              <p:pRg st="3" end="3"/>
                                            </p:txEl>
                                          </p:spTgt>
                                        </p:tgtEl>
                                        <p:attrNameLst>
                                          <p:attrName>style.visibility</p:attrName>
                                        </p:attrNameLst>
                                      </p:cBhvr>
                                      <p:to>
                                        <p:strVal val="visible"/>
                                      </p:to>
                                    </p:set>
                                    <p:anim calcmode="lin" valueType="num">
                                      <p:cBhvr additive="base">
                                        <p:cTn id="54" dur="500"/>
                                        <p:tgtEl>
                                          <p:spTgt spid="280">
                                            <p:txEl>
                                              <p:pRg st="3" end="3"/>
                                            </p:txEl>
                                          </p:spTgt>
                                        </p:tgtEl>
                                        <p:attrNameLst>
                                          <p:attrName>ppt_x</p:attrName>
                                        </p:attrNameLst>
                                      </p:cBhvr>
                                      <p:tavLst>
                                        <p:tav tm="0">
                                          <p:val>
                                            <p:strVal val="#ppt_x-1"/>
                                          </p:val>
                                        </p:tav>
                                        <p:tav tm="100000">
                                          <p:val>
                                            <p:strVal val="#ppt_x"/>
                                          </p:val>
                                        </p:tav>
                                      </p:tavLst>
                                    </p:anim>
                                  </p:childTnLst>
                                </p:cTn>
                              </p:par>
                            </p:childTnLst>
                          </p:cTn>
                        </p:par>
                        <p:par>
                          <p:cTn id="55" fill="hold">
                            <p:stCondLst>
                              <p:cond delay="3000"/>
                            </p:stCondLst>
                            <p:childTnLst>
                              <p:par>
                                <p:cTn id="56" presetID="2" presetClass="entr" presetSubtype="8" fill="hold" nodeType="afterEffect">
                                  <p:stCondLst>
                                    <p:cond delay="250"/>
                                  </p:stCondLst>
                                  <p:childTnLst>
                                    <p:set>
                                      <p:cBhvr>
                                        <p:cTn id="57" dur="1" fill="hold">
                                          <p:stCondLst>
                                            <p:cond delay="0"/>
                                          </p:stCondLst>
                                        </p:cTn>
                                        <p:tgtEl>
                                          <p:spTgt spid="280">
                                            <p:txEl>
                                              <p:pRg st="4" end="4"/>
                                            </p:txEl>
                                          </p:spTgt>
                                        </p:tgtEl>
                                        <p:attrNameLst>
                                          <p:attrName>style.visibility</p:attrName>
                                        </p:attrNameLst>
                                      </p:cBhvr>
                                      <p:to>
                                        <p:strVal val="visible"/>
                                      </p:to>
                                    </p:set>
                                    <p:anim calcmode="lin" valueType="num">
                                      <p:cBhvr additive="base">
                                        <p:cTn id="58" dur="500"/>
                                        <p:tgtEl>
                                          <p:spTgt spid="280">
                                            <p:txEl>
                                              <p:pRg st="4" end="4"/>
                                            </p:txEl>
                                          </p:spTgt>
                                        </p:tgtEl>
                                        <p:attrNameLst>
                                          <p:attrName>ppt_x</p:attrName>
                                        </p:attrNameLst>
                                      </p:cBhvr>
                                      <p:tavLst>
                                        <p:tav tm="0">
                                          <p:val>
                                            <p:strVal val="#ppt_x-1"/>
                                          </p:val>
                                        </p:tav>
                                        <p:tav tm="100000">
                                          <p:val>
                                            <p:strVal val="#ppt_x"/>
                                          </p:val>
                                        </p:tav>
                                      </p:tavLst>
                                    </p:anim>
                                  </p:childTnLst>
                                </p:cTn>
                              </p:par>
                            </p:childTnLst>
                          </p:cTn>
                        </p:par>
                        <p:par>
                          <p:cTn id="59" fill="hold">
                            <p:stCondLst>
                              <p:cond delay="3500"/>
                            </p:stCondLst>
                            <p:childTnLst>
                              <p:par>
                                <p:cTn id="60" presetID="2" presetClass="entr" presetSubtype="8" fill="hold" nodeType="afterEffect">
                                  <p:stCondLst>
                                    <p:cond delay="250"/>
                                  </p:stCondLst>
                                  <p:childTnLst>
                                    <p:set>
                                      <p:cBhvr>
                                        <p:cTn id="61" dur="1" fill="hold">
                                          <p:stCondLst>
                                            <p:cond delay="0"/>
                                          </p:stCondLst>
                                        </p:cTn>
                                        <p:tgtEl>
                                          <p:spTgt spid="280">
                                            <p:txEl>
                                              <p:pRg st="5" end="5"/>
                                            </p:txEl>
                                          </p:spTgt>
                                        </p:tgtEl>
                                        <p:attrNameLst>
                                          <p:attrName>style.visibility</p:attrName>
                                        </p:attrNameLst>
                                      </p:cBhvr>
                                      <p:to>
                                        <p:strVal val="visible"/>
                                      </p:to>
                                    </p:set>
                                    <p:anim calcmode="lin" valueType="num">
                                      <p:cBhvr additive="base">
                                        <p:cTn id="62" dur="500"/>
                                        <p:tgtEl>
                                          <p:spTgt spid="280">
                                            <p:txEl>
                                              <p:pRg st="5" end="5"/>
                                            </p:txEl>
                                          </p:spTgt>
                                        </p:tgtEl>
                                        <p:attrNameLst>
                                          <p:attrName>ppt_x</p:attrName>
                                        </p:attrNameLst>
                                      </p:cBhvr>
                                      <p:tavLst>
                                        <p:tav tm="0">
                                          <p:val>
                                            <p:strVal val="#ppt_x-1"/>
                                          </p:val>
                                        </p:tav>
                                        <p:tav tm="100000">
                                          <p:val>
                                            <p:strVal val="#ppt_x"/>
                                          </p:val>
                                        </p:tav>
                                      </p:tavLst>
                                    </p:anim>
                                  </p:childTnLst>
                                </p:cTn>
                              </p:par>
                            </p:childTnLst>
                          </p:cTn>
                        </p:par>
                        <p:par>
                          <p:cTn id="63" fill="hold">
                            <p:stCondLst>
                              <p:cond delay="4000"/>
                            </p:stCondLst>
                            <p:childTnLst>
                              <p:par>
                                <p:cTn id="64" presetID="2" presetClass="entr" presetSubtype="8" fill="hold" nodeType="afterEffect">
                                  <p:stCondLst>
                                    <p:cond delay="250"/>
                                  </p:stCondLst>
                                  <p:childTnLst>
                                    <p:set>
                                      <p:cBhvr>
                                        <p:cTn id="65" dur="1" fill="hold">
                                          <p:stCondLst>
                                            <p:cond delay="0"/>
                                          </p:stCondLst>
                                        </p:cTn>
                                        <p:tgtEl>
                                          <p:spTgt spid="280">
                                            <p:txEl>
                                              <p:pRg st="6" end="6"/>
                                            </p:txEl>
                                          </p:spTgt>
                                        </p:tgtEl>
                                        <p:attrNameLst>
                                          <p:attrName>style.visibility</p:attrName>
                                        </p:attrNameLst>
                                      </p:cBhvr>
                                      <p:to>
                                        <p:strVal val="visible"/>
                                      </p:to>
                                    </p:set>
                                    <p:anim calcmode="lin" valueType="num">
                                      <p:cBhvr additive="base">
                                        <p:cTn id="66" dur="500"/>
                                        <p:tgtEl>
                                          <p:spTgt spid="280">
                                            <p:txEl>
                                              <p:pRg st="6" end="6"/>
                                            </p:txEl>
                                          </p:spTgt>
                                        </p:tgtEl>
                                        <p:attrNameLst>
                                          <p:attrName>ppt_x</p:attrName>
                                        </p:attrNameLst>
                                      </p:cBhvr>
                                      <p:tavLst>
                                        <p:tav tm="0">
                                          <p:val>
                                            <p:strVal val="#ppt_x-1"/>
                                          </p:val>
                                        </p:tav>
                                        <p:tav tm="100000">
                                          <p:val>
                                            <p:strVal val="#ppt_x"/>
                                          </p:val>
                                        </p:tav>
                                      </p:tavLst>
                                    </p:anim>
                                  </p:childTnLst>
                                </p:cTn>
                              </p:par>
                            </p:childTnLst>
                          </p:cTn>
                        </p:par>
                        <p:par>
                          <p:cTn id="67" fill="hold">
                            <p:stCondLst>
                              <p:cond delay="4500"/>
                            </p:stCondLst>
                            <p:childTnLst>
                              <p:par>
                                <p:cTn id="68" presetID="2" presetClass="entr" presetSubtype="8" fill="hold" nodeType="afterEffect">
                                  <p:stCondLst>
                                    <p:cond delay="250"/>
                                  </p:stCondLst>
                                  <p:childTnLst>
                                    <p:set>
                                      <p:cBhvr>
                                        <p:cTn id="69" dur="1" fill="hold">
                                          <p:stCondLst>
                                            <p:cond delay="0"/>
                                          </p:stCondLst>
                                        </p:cTn>
                                        <p:tgtEl>
                                          <p:spTgt spid="280">
                                            <p:txEl>
                                              <p:pRg st="7" end="7"/>
                                            </p:txEl>
                                          </p:spTgt>
                                        </p:tgtEl>
                                        <p:attrNameLst>
                                          <p:attrName>style.visibility</p:attrName>
                                        </p:attrNameLst>
                                      </p:cBhvr>
                                      <p:to>
                                        <p:strVal val="visible"/>
                                      </p:to>
                                    </p:set>
                                    <p:anim calcmode="lin" valueType="num">
                                      <p:cBhvr additive="base">
                                        <p:cTn id="70" dur="500"/>
                                        <p:tgtEl>
                                          <p:spTgt spid="280">
                                            <p:txEl>
                                              <p:pRg st="7" end="7"/>
                                            </p:txEl>
                                          </p:spTgt>
                                        </p:tgtEl>
                                        <p:attrNameLst>
                                          <p:attrName>ppt_x</p:attrName>
                                        </p:attrNameLst>
                                      </p:cBhvr>
                                      <p:tavLst>
                                        <p:tav tm="0">
                                          <p:val>
                                            <p:strVal val="#ppt_x-1"/>
                                          </p:val>
                                        </p:tav>
                                        <p:tav tm="100000">
                                          <p:val>
                                            <p:strVal val="#ppt_x"/>
                                          </p:val>
                                        </p:tav>
                                      </p:tavLst>
                                    </p:anim>
                                  </p:childTnLst>
                                </p:cTn>
                              </p:par>
                            </p:childTnLst>
                          </p:cTn>
                        </p:par>
                        <p:par>
                          <p:cTn id="71" fill="hold">
                            <p:stCondLst>
                              <p:cond delay="5000"/>
                            </p:stCondLst>
                            <p:childTnLst>
                              <p:par>
                                <p:cTn id="72" presetID="2" presetClass="entr" presetSubtype="8" fill="hold" nodeType="afterEffect">
                                  <p:stCondLst>
                                    <p:cond delay="250"/>
                                  </p:stCondLst>
                                  <p:childTnLst>
                                    <p:set>
                                      <p:cBhvr>
                                        <p:cTn id="73" dur="1" fill="hold">
                                          <p:stCondLst>
                                            <p:cond delay="0"/>
                                          </p:stCondLst>
                                        </p:cTn>
                                        <p:tgtEl>
                                          <p:spTgt spid="280">
                                            <p:txEl>
                                              <p:pRg st="8" end="8"/>
                                            </p:txEl>
                                          </p:spTgt>
                                        </p:tgtEl>
                                        <p:attrNameLst>
                                          <p:attrName>style.visibility</p:attrName>
                                        </p:attrNameLst>
                                      </p:cBhvr>
                                      <p:to>
                                        <p:strVal val="visible"/>
                                      </p:to>
                                    </p:set>
                                    <p:anim calcmode="lin" valueType="num">
                                      <p:cBhvr additive="base">
                                        <p:cTn id="74" dur="500"/>
                                        <p:tgtEl>
                                          <p:spTgt spid="280">
                                            <p:txEl>
                                              <p:pRg st="8" end="8"/>
                                            </p:txEl>
                                          </p:spTgt>
                                        </p:tgtEl>
                                        <p:attrNameLst>
                                          <p:attrName>ppt_x</p:attrName>
                                        </p:attrNameLst>
                                      </p:cBhvr>
                                      <p:tavLst>
                                        <p:tav tm="0">
                                          <p:val>
                                            <p:strVal val="#ppt_x-1"/>
                                          </p:val>
                                        </p:tav>
                                        <p:tav tm="100000">
                                          <p:val>
                                            <p:strVal val="#ppt_x"/>
                                          </p:val>
                                        </p:tav>
                                      </p:tavLst>
                                    </p:anim>
                                  </p:childTnLst>
                                </p:cTn>
                              </p:par>
                              <p:par>
                                <p:cTn id="75" presetID="2" presetClass="entr" presetSubtype="4" fill="hold" nodeType="withEffect">
                                  <p:stCondLst>
                                    <p:cond delay="250"/>
                                  </p:stCondLst>
                                  <p:childTnLst>
                                    <p:set>
                                      <p:cBhvr>
                                        <p:cTn id="76" dur="1" fill="hold">
                                          <p:stCondLst>
                                            <p:cond delay="0"/>
                                          </p:stCondLst>
                                        </p:cTn>
                                        <p:tgtEl>
                                          <p:spTgt spid="281"/>
                                        </p:tgtEl>
                                        <p:attrNameLst>
                                          <p:attrName>style.visibility</p:attrName>
                                        </p:attrNameLst>
                                      </p:cBhvr>
                                      <p:to>
                                        <p:strVal val="visible"/>
                                      </p:to>
                                    </p:set>
                                    <p:anim calcmode="lin" valueType="num">
                                      <p:cBhvr additive="base">
                                        <p:cTn id="77" dur="500"/>
                                        <p:tgtEl>
                                          <p:spTgt spid="281"/>
                                        </p:tgtEl>
                                        <p:attrNameLst>
                                          <p:attrName>ppt_y</p:attrName>
                                        </p:attrNameLst>
                                      </p:cBhvr>
                                      <p:tavLst>
                                        <p:tav tm="0">
                                          <p:val>
                                            <p:strVal val="#ppt_y+1"/>
                                          </p:val>
                                        </p:tav>
                                        <p:tav tm="100000">
                                          <p:val>
                                            <p:strVal val="#ppt_y"/>
                                          </p:val>
                                        </p:tav>
                                      </p:tavLst>
                                    </p:anim>
                                  </p:childTnLst>
                                </p:cTn>
                              </p:par>
                            </p:childTnLst>
                          </p:cTn>
                        </p:par>
                        <p:par>
                          <p:cTn id="78" fill="hold">
                            <p:stCondLst>
                              <p:cond delay="5500"/>
                            </p:stCondLst>
                            <p:childTnLst>
                              <p:par>
                                <p:cTn id="79" presetID="10" presetClass="entr" presetSubtype="0" fill="hold" nodeType="afterEffect">
                                  <p:stCondLst>
                                    <p:cond delay="0"/>
                                  </p:stCondLst>
                                  <p:childTnLst>
                                    <p:set>
                                      <p:cBhvr>
                                        <p:cTn id="80" dur="1" fill="hold">
                                          <p:stCondLst>
                                            <p:cond delay="0"/>
                                          </p:stCondLst>
                                        </p:cTn>
                                        <p:tgtEl>
                                          <p:spTgt spid="279"/>
                                        </p:tgtEl>
                                        <p:attrNameLst>
                                          <p:attrName>style.visibility</p:attrName>
                                        </p:attrNameLst>
                                      </p:cBhvr>
                                      <p:to>
                                        <p:strVal val="visible"/>
                                      </p:to>
                                    </p:set>
                                    <p:animEffect transition="in" filter="fade">
                                      <p:cBhvr>
                                        <p:cTn id="81" dur="500"/>
                                        <p:tgtEl>
                                          <p:spTgt spid="279"/>
                                        </p:tgtEl>
                                      </p:cBhvr>
                                    </p:animEffect>
                                  </p:childTnLst>
                                </p:cTn>
                              </p:par>
                            </p:childTnLst>
                          </p:cTn>
                        </p:par>
                        <p:par>
                          <p:cTn id="82" fill="hold">
                            <p:stCondLst>
                              <p:cond delay="6000"/>
                            </p:stCondLst>
                            <p:childTnLst>
                              <p:par>
                                <p:cTn id="83" presetID="2" presetClass="entr" presetSubtype="8" fill="hold" nodeType="afterEffect">
                                  <p:stCondLst>
                                    <p:cond delay="250"/>
                                  </p:stCondLst>
                                  <p:childTnLst>
                                    <p:set>
                                      <p:cBhvr>
                                        <p:cTn id="84" dur="1" fill="hold">
                                          <p:stCondLst>
                                            <p:cond delay="0"/>
                                          </p:stCondLst>
                                        </p:cTn>
                                        <p:tgtEl>
                                          <p:spTgt spid="283">
                                            <p:txEl>
                                              <p:pRg st="0" end="0"/>
                                            </p:txEl>
                                          </p:spTgt>
                                        </p:tgtEl>
                                        <p:attrNameLst>
                                          <p:attrName>style.visibility</p:attrName>
                                        </p:attrNameLst>
                                      </p:cBhvr>
                                      <p:to>
                                        <p:strVal val="visible"/>
                                      </p:to>
                                    </p:set>
                                    <p:anim calcmode="lin" valueType="num">
                                      <p:cBhvr additive="base">
                                        <p:cTn id="85" dur="500"/>
                                        <p:tgtEl>
                                          <p:spTgt spid="283">
                                            <p:txEl>
                                              <p:pRg st="0" end="0"/>
                                            </p:txEl>
                                          </p:spTgt>
                                        </p:tgtEl>
                                        <p:attrNameLst>
                                          <p:attrName>ppt_x</p:attrName>
                                        </p:attrNameLst>
                                      </p:cBhvr>
                                      <p:tavLst>
                                        <p:tav tm="0">
                                          <p:val>
                                            <p:strVal val="#ppt_x-1"/>
                                          </p:val>
                                        </p:tav>
                                        <p:tav tm="100000">
                                          <p:val>
                                            <p:strVal val="#ppt_x"/>
                                          </p:val>
                                        </p:tav>
                                      </p:tavLst>
                                    </p:anim>
                                  </p:childTnLst>
                                </p:cTn>
                              </p:par>
                            </p:childTnLst>
                          </p:cTn>
                        </p:par>
                        <p:par>
                          <p:cTn id="86" fill="hold">
                            <p:stCondLst>
                              <p:cond delay="6500"/>
                            </p:stCondLst>
                            <p:childTnLst>
                              <p:par>
                                <p:cTn id="87" presetID="2" presetClass="entr" presetSubtype="8" fill="hold" nodeType="afterEffect">
                                  <p:stCondLst>
                                    <p:cond delay="250"/>
                                  </p:stCondLst>
                                  <p:childTnLst>
                                    <p:set>
                                      <p:cBhvr>
                                        <p:cTn id="88" dur="1" fill="hold">
                                          <p:stCondLst>
                                            <p:cond delay="0"/>
                                          </p:stCondLst>
                                        </p:cTn>
                                        <p:tgtEl>
                                          <p:spTgt spid="283">
                                            <p:txEl>
                                              <p:pRg st="1" end="1"/>
                                            </p:txEl>
                                          </p:spTgt>
                                        </p:tgtEl>
                                        <p:attrNameLst>
                                          <p:attrName>style.visibility</p:attrName>
                                        </p:attrNameLst>
                                      </p:cBhvr>
                                      <p:to>
                                        <p:strVal val="visible"/>
                                      </p:to>
                                    </p:set>
                                    <p:anim calcmode="lin" valueType="num">
                                      <p:cBhvr additive="base">
                                        <p:cTn id="89" dur="500"/>
                                        <p:tgtEl>
                                          <p:spTgt spid="283">
                                            <p:txEl>
                                              <p:pRg st="1" end="1"/>
                                            </p:txEl>
                                          </p:spTgt>
                                        </p:tgtEl>
                                        <p:attrNameLst>
                                          <p:attrName>ppt_x</p:attrName>
                                        </p:attrNameLst>
                                      </p:cBhvr>
                                      <p:tavLst>
                                        <p:tav tm="0">
                                          <p:val>
                                            <p:strVal val="#ppt_x-1"/>
                                          </p:val>
                                        </p:tav>
                                        <p:tav tm="100000">
                                          <p:val>
                                            <p:strVal val="#ppt_x"/>
                                          </p:val>
                                        </p:tav>
                                      </p:tavLst>
                                    </p:anim>
                                  </p:childTnLst>
                                </p:cTn>
                              </p:par>
                            </p:childTnLst>
                          </p:cTn>
                        </p:par>
                        <p:par>
                          <p:cTn id="90" fill="hold">
                            <p:stCondLst>
                              <p:cond delay="7000"/>
                            </p:stCondLst>
                            <p:childTnLst>
                              <p:par>
                                <p:cTn id="91" presetID="2" presetClass="entr" presetSubtype="8" fill="hold" nodeType="afterEffect">
                                  <p:stCondLst>
                                    <p:cond delay="250"/>
                                  </p:stCondLst>
                                  <p:childTnLst>
                                    <p:set>
                                      <p:cBhvr>
                                        <p:cTn id="92" dur="1" fill="hold">
                                          <p:stCondLst>
                                            <p:cond delay="0"/>
                                          </p:stCondLst>
                                        </p:cTn>
                                        <p:tgtEl>
                                          <p:spTgt spid="283">
                                            <p:txEl>
                                              <p:pRg st="2" end="2"/>
                                            </p:txEl>
                                          </p:spTgt>
                                        </p:tgtEl>
                                        <p:attrNameLst>
                                          <p:attrName>style.visibility</p:attrName>
                                        </p:attrNameLst>
                                      </p:cBhvr>
                                      <p:to>
                                        <p:strVal val="visible"/>
                                      </p:to>
                                    </p:set>
                                    <p:anim calcmode="lin" valueType="num">
                                      <p:cBhvr additive="base">
                                        <p:cTn id="93" dur="500"/>
                                        <p:tgtEl>
                                          <p:spTgt spid="283">
                                            <p:txEl>
                                              <p:pRg st="2" end="2"/>
                                            </p:txEl>
                                          </p:spTgt>
                                        </p:tgtEl>
                                        <p:attrNameLst>
                                          <p:attrName>ppt_x</p:attrName>
                                        </p:attrNameLst>
                                      </p:cBhvr>
                                      <p:tavLst>
                                        <p:tav tm="0">
                                          <p:val>
                                            <p:strVal val="#ppt_x-1"/>
                                          </p:val>
                                        </p:tav>
                                        <p:tav tm="100000">
                                          <p:val>
                                            <p:strVal val="#ppt_x"/>
                                          </p:val>
                                        </p:tav>
                                      </p:tavLst>
                                    </p:anim>
                                  </p:childTnLst>
                                </p:cTn>
                              </p:par>
                            </p:childTnLst>
                          </p:cTn>
                        </p:par>
                        <p:par>
                          <p:cTn id="94" fill="hold">
                            <p:stCondLst>
                              <p:cond delay="7500"/>
                            </p:stCondLst>
                            <p:childTnLst>
                              <p:par>
                                <p:cTn id="95" presetID="2" presetClass="entr" presetSubtype="8" fill="hold" nodeType="afterEffect">
                                  <p:stCondLst>
                                    <p:cond delay="250"/>
                                  </p:stCondLst>
                                  <p:childTnLst>
                                    <p:set>
                                      <p:cBhvr>
                                        <p:cTn id="96" dur="1" fill="hold">
                                          <p:stCondLst>
                                            <p:cond delay="0"/>
                                          </p:stCondLst>
                                        </p:cTn>
                                        <p:tgtEl>
                                          <p:spTgt spid="283">
                                            <p:txEl>
                                              <p:pRg st="3" end="3"/>
                                            </p:txEl>
                                          </p:spTgt>
                                        </p:tgtEl>
                                        <p:attrNameLst>
                                          <p:attrName>style.visibility</p:attrName>
                                        </p:attrNameLst>
                                      </p:cBhvr>
                                      <p:to>
                                        <p:strVal val="visible"/>
                                      </p:to>
                                    </p:set>
                                    <p:anim calcmode="lin" valueType="num">
                                      <p:cBhvr additive="base">
                                        <p:cTn id="97" dur="500"/>
                                        <p:tgtEl>
                                          <p:spTgt spid="283">
                                            <p:txEl>
                                              <p:pRg st="3" end="3"/>
                                            </p:txEl>
                                          </p:spTgt>
                                        </p:tgtEl>
                                        <p:attrNameLst>
                                          <p:attrName>ppt_x</p:attrName>
                                        </p:attrNameLst>
                                      </p:cBhvr>
                                      <p:tavLst>
                                        <p:tav tm="0">
                                          <p:val>
                                            <p:strVal val="#ppt_x-1"/>
                                          </p:val>
                                        </p:tav>
                                        <p:tav tm="100000">
                                          <p:val>
                                            <p:strVal val="#ppt_x"/>
                                          </p:val>
                                        </p:tav>
                                      </p:tavLst>
                                    </p:anim>
                                  </p:childTnLst>
                                </p:cTn>
                              </p:par>
                            </p:childTnLst>
                          </p:cTn>
                        </p:par>
                        <p:par>
                          <p:cTn id="98" fill="hold">
                            <p:stCondLst>
                              <p:cond delay="8000"/>
                            </p:stCondLst>
                            <p:childTnLst>
                              <p:par>
                                <p:cTn id="99" presetID="2" presetClass="entr" presetSubtype="8" fill="hold" nodeType="afterEffect">
                                  <p:stCondLst>
                                    <p:cond delay="250"/>
                                  </p:stCondLst>
                                  <p:childTnLst>
                                    <p:set>
                                      <p:cBhvr>
                                        <p:cTn id="100" dur="1" fill="hold">
                                          <p:stCondLst>
                                            <p:cond delay="0"/>
                                          </p:stCondLst>
                                        </p:cTn>
                                        <p:tgtEl>
                                          <p:spTgt spid="283">
                                            <p:txEl>
                                              <p:pRg st="4" end="4"/>
                                            </p:txEl>
                                          </p:spTgt>
                                        </p:tgtEl>
                                        <p:attrNameLst>
                                          <p:attrName>style.visibility</p:attrName>
                                        </p:attrNameLst>
                                      </p:cBhvr>
                                      <p:to>
                                        <p:strVal val="visible"/>
                                      </p:to>
                                    </p:set>
                                    <p:anim calcmode="lin" valueType="num">
                                      <p:cBhvr additive="base">
                                        <p:cTn id="101" dur="500"/>
                                        <p:tgtEl>
                                          <p:spTgt spid="283">
                                            <p:txEl>
                                              <p:pRg st="4" end="4"/>
                                            </p:txEl>
                                          </p:spTgt>
                                        </p:tgtEl>
                                        <p:attrNameLst>
                                          <p:attrName>ppt_x</p:attrName>
                                        </p:attrNameLst>
                                      </p:cBhvr>
                                      <p:tavLst>
                                        <p:tav tm="0">
                                          <p:val>
                                            <p:strVal val="#ppt_x-1"/>
                                          </p:val>
                                        </p:tav>
                                        <p:tav tm="100000">
                                          <p:val>
                                            <p:strVal val="#ppt_x"/>
                                          </p:val>
                                        </p:tav>
                                      </p:tavLst>
                                    </p:anim>
                                  </p:childTnLst>
                                </p:cTn>
                              </p:par>
                            </p:childTnLst>
                          </p:cTn>
                        </p:par>
                        <p:par>
                          <p:cTn id="102" fill="hold">
                            <p:stCondLst>
                              <p:cond delay="8500"/>
                            </p:stCondLst>
                            <p:childTnLst>
                              <p:par>
                                <p:cTn id="103" presetID="2" presetClass="entr" presetSubtype="8" fill="hold" nodeType="afterEffect">
                                  <p:stCondLst>
                                    <p:cond delay="250"/>
                                  </p:stCondLst>
                                  <p:childTnLst>
                                    <p:set>
                                      <p:cBhvr>
                                        <p:cTn id="104" dur="1" fill="hold">
                                          <p:stCondLst>
                                            <p:cond delay="0"/>
                                          </p:stCondLst>
                                        </p:cTn>
                                        <p:tgtEl>
                                          <p:spTgt spid="283">
                                            <p:txEl>
                                              <p:pRg st="5" end="5"/>
                                            </p:txEl>
                                          </p:spTgt>
                                        </p:tgtEl>
                                        <p:attrNameLst>
                                          <p:attrName>style.visibility</p:attrName>
                                        </p:attrNameLst>
                                      </p:cBhvr>
                                      <p:to>
                                        <p:strVal val="visible"/>
                                      </p:to>
                                    </p:set>
                                    <p:anim calcmode="lin" valueType="num">
                                      <p:cBhvr additive="base">
                                        <p:cTn id="105" dur="500"/>
                                        <p:tgtEl>
                                          <p:spTgt spid="283">
                                            <p:txEl>
                                              <p:pRg st="5" end="5"/>
                                            </p:txEl>
                                          </p:spTgt>
                                        </p:tgtEl>
                                        <p:attrNameLst>
                                          <p:attrName>ppt_x</p:attrName>
                                        </p:attrNameLst>
                                      </p:cBhvr>
                                      <p:tavLst>
                                        <p:tav tm="0">
                                          <p:val>
                                            <p:strVal val="#ppt_x-1"/>
                                          </p:val>
                                        </p:tav>
                                        <p:tav tm="100000">
                                          <p:val>
                                            <p:strVal val="#ppt_x"/>
                                          </p:val>
                                        </p:tav>
                                      </p:tavLst>
                                    </p:anim>
                                  </p:childTnLst>
                                </p:cTn>
                              </p:par>
                            </p:childTnLst>
                          </p:cTn>
                        </p:par>
                        <p:par>
                          <p:cTn id="106" fill="hold">
                            <p:stCondLst>
                              <p:cond delay="9000"/>
                            </p:stCondLst>
                            <p:childTnLst>
                              <p:par>
                                <p:cTn id="107" presetID="2" presetClass="entr" presetSubtype="8" fill="hold" nodeType="afterEffect">
                                  <p:stCondLst>
                                    <p:cond delay="250"/>
                                  </p:stCondLst>
                                  <p:childTnLst>
                                    <p:set>
                                      <p:cBhvr>
                                        <p:cTn id="108" dur="1" fill="hold">
                                          <p:stCondLst>
                                            <p:cond delay="0"/>
                                          </p:stCondLst>
                                        </p:cTn>
                                        <p:tgtEl>
                                          <p:spTgt spid="283">
                                            <p:txEl>
                                              <p:pRg st="6" end="6"/>
                                            </p:txEl>
                                          </p:spTgt>
                                        </p:tgtEl>
                                        <p:attrNameLst>
                                          <p:attrName>style.visibility</p:attrName>
                                        </p:attrNameLst>
                                      </p:cBhvr>
                                      <p:to>
                                        <p:strVal val="visible"/>
                                      </p:to>
                                    </p:set>
                                    <p:anim calcmode="lin" valueType="num">
                                      <p:cBhvr additive="base">
                                        <p:cTn id="109" dur="500"/>
                                        <p:tgtEl>
                                          <p:spTgt spid="283">
                                            <p:txEl>
                                              <p:pRg st="6" end="6"/>
                                            </p:txEl>
                                          </p:spTgt>
                                        </p:tgtEl>
                                        <p:attrNameLst>
                                          <p:attrName>ppt_x</p:attrName>
                                        </p:attrNameLst>
                                      </p:cBhvr>
                                      <p:tavLst>
                                        <p:tav tm="0">
                                          <p:val>
                                            <p:strVal val="#ppt_x-1"/>
                                          </p:val>
                                        </p:tav>
                                        <p:tav tm="100000">
                                          <p:val>
                                            <p:strVal val="#ppt_x"/>
                                          </p:val>
                                        </p:tav>
                                      </p:tavLst>
                                    </p:anim>
                                  </p:childTnLst>
                                </p:cTn>
                              </p:par>
                            </p:childTnLst>
                          </p:cTn>
                        </p:par>
                        <p:par>
                          <p:cTn id="110" fill="hold">
                            <p:stCondLst>
                              <p:cond delay="9500"/>
                            </p:stCondLst>
                            <p:childTnLst>
                              <p:par>
                                <p:cTn id="111" presetID="2" presetClass="entr" presetSubtype="8" fill="hold" nodeType="afterEffect">
                                  <p:stCondLst>
                                    <p:cond delay="250"/>
                                  </p:stCondLst>
                                  <p:childTnLst>
                                    <p:set>
                                      <p:cBhvr>
                                        <p:cTn id="112" dur="1" fill="hold">
                                          <p:stCondLst>
                                            <p:cond delay="0"/>
                                          </p:stCondLst>
                                        </p:cTn>
                                        <p:tgtEl>
                                          <p:spTgt spid="283">
                                            <p:txEl>
                                              <p:pRg st="7" end="7"/>
                                            </p:txEl>
                                          </p:spTgt>
                                        </p:tgtEl>
                                        <p:attrNameLst>
                                          <p:attrName>style.visibility</p:attrName>
                                        </p:attrNameLst>
                                      </p:cBhvr>
                                      <p:to>
                                        <p:strVal val="visible"/>
                                      </p:to>
                                    </p:set>
                                    <p:anim calcmode="lin" valueType="num">
                                      <p:cBhvr additive="base">
                                        <p:cTn id="113" dur="500"/>
                                        <p:tgtEl>
                                          <p:spTgt spid="283">
                                            <p:txEl>
                                              <p:pRg st="7" end="7"/>
                                            </p:txEl>
                                          </p:spTgt>
                                        </p:tgtEl>
                                        <p:attrNameLst>
                                          <p:attrName>ppt_x</p:attrName>
                                        </p:attrNameLst>
                                      </p:cBhvr>
                                      <p:tavLst>
                                        <p:tav tm="0">
                                          <p:val>
                                            <p:strVal val="#ppt_x-1"/>
                                          </p:val>
                                        </p:tav>
                                        <p:tav tm="100000">
                                          <p:val>
                                            <p:strVal val="#ppt_x"/>
                                          </p:val>
                                        </p:tav>
                                      </p:tavLst>
                                    </p:anim>
                                  </p:childTnLst>
                                </p:cTn>
                              </p:par>
                            </p:childTnLst>
                          </p:cTn>
                        </p:par>
                        <p:par>
                          <p:cTn id="114" fill="hold">
                            <p:stCondLst>
                              <p:cond delay="10000"/>
                            </p:stCondLst>
                            <p:childTnLst>
                              <p:par>
                                <p:cTn id="115" presetID="2" presetClass="entr" presetSubtype="8" fill="hold" nodeType="afterEffect">
                                  <p:stCondLst>
                                    <p:cond delay="250"/>
                                  </p:stCondLst>
                                  <p:childTnLst>
                                    <p:set>
                                      <p:cBhvr>
                                        <p:cTn id="116" dur="1" fill="hold">
                                          <p:stCondLst>
                                            <p:cond delay="0"/>
                                          </p:stCondLst>
                                        </p:cTn>
                                        <p:tgtEl>
                                          <p:spTgt spid="283">
                                            <p:txEl>
                                              <p:pRg st="8" end="8"/>
                                            </p:txEl>
                                          </p:spTgt>
                                        </p:tgtEl>
                                        <p:attrNameLst>
                                          <p:attrName>style.visibility</p:attrName>
                                        </p:attrNameLst>
                                      </p:cBhvr>
                                      <p:to>
                                        <p:strVal val="visible"/>
                                      </p:to>
                                    </p:set>
                                    <p:anim calcmode="lin" valueType="num">
                                      <p:cBhvr additive="base">
                                        <p:cTn id="117" dur="500"/>
                                        <p:tgtEl>
                                          <p:spTgt spid="283">
                                            <p:txEl>
                                              <p:pRg st="8" end="8"/>
                                            </p:txEl>
                                          </p:spTgt>
                                        </p:tgtEl>
                                        <p:attrNameLst>
                                          <p:attrName>ppt_x</p:attrName>
                                        </p:attrNameLst>
                                      </p:cBhvr>
                                      <p:tavLst>
                                        <p:tav tm="0">
                                          <p:val>
                                            <p:strVal val="#ppt_x-1"/>
                                          </p:val>
                                        </p:tav>
                                        <p:tav tm="100000">
                                          <p:val>
                                            <p:strVal val="#ppt_x"/>
                                          </p:val>
                                        </p:tav>
                                      </p:tavLst>
                                    </p:anim>
                                  </p:childTnLst>
                                </p:cTn>
                              </p:par>
                              <p:par>
                                <p:cTn id="118" presetID="2" presetClass="entr" presetSubtype="4" fill="hold" nodeType="withEffect">
                                  <p:stCondLst>
                                    <p:cond delay="250"/>
                                  </p:stCondLst>
                                  <p:childTnLst>
                                    <p:set>
                                      <p:cBhvr>
                                        <p:cTn id="119" dur="1" fill="hold">
                                          <p:stCondLst>
                                            <p:cond delay="0"/>
                                          </p:stCondLst>
                                        </p:cTn>
                                        <p:tgtEl>
                                          <p:spTgt spid="284"/>
                                        </p:tgtEl>
                                        <p:attrNameLst>
                                          <p:attrName>style.visibility</p:attrName>
                                        </p:attrNameLst>
                                      </p:cBhvr>
                                      <p:to>
                                        <p:strVal val="visible"/>
                                      </p:to>
                                    </p:set>
                                    <p:anim calcmode="lin" valueType="num">
                                      <p:cBhvr additive="base">
                                        <p:cTn id="120" dur="500"/>
                                        <p:tgtEl>
                                          <p:spTgt spid="284"/>
                                        </p:tgtEl>
                                        <p:attrNameLst>
                                          <p:attrName>ppt_y</p:attrName>
                                        </p:attrNameLst>
                                      </p:cBhvr>
                                      <p:tavLst>
                                        <p:tav tm="0">
                                          <p:val>
                                            <p:strVal val="#ppt_y+1"/>
                                          </p:val>
                                        </p:tav>
                                        <p:tav tm="100000">
                                          <p:val>
                                            <p:strVal val="#ppt_y"/>
                                          </p:val>
                                        </p:tav>
                                      </p:tavLst>
                                    </p:anim>
                                  </p:childTnLst>
                                </p:cTn>
                              </p:par>
                            </p:childTnLst>
                          </p:cTn>
                        </p:par>
                        <p:par>
                          <p:cTn id="121" fill="hold">
                            <p:stCondLst>
                              <p:cond delay="10500"/>
                            </p:stCondLst>
                            <p:childTnLst>
                              <p:par>
                                <p:cTn id="122" presetID="10" presetClass="entr" presetSubtype="0" fill="hold" nodeType="afterEffect">
                                  <p:stCondLst>
                                    <p:cond delay="0"/>
                                  </p:stCondLst>
                                  <p:childTnLst>
                                    <p:set>
                                      <p:cBhvr>
                                        <p:cTn id="123" dur="1" fill="hold">
                                          <p:stCondLst>
                                            <p:cond delay="0"/>
                                          </p:stCondLst>
                                        </p:cTn>
                                        <p:tgtEl>
                                          <p:spTgt spid="282"/>
                                        </p:tgtEl>
                                        <p:attrNameLst>
                                          <p:attrName>style.visibility</p:attrName>
                                        </p:attrNameLst>
                                      </p:cBhvr>
                                      <p:to>
                                        <p:strVal val="visible"/>
                                      </p:to>
                                    </p:set>
                                    <p:animEffect transition="in" filter="fade">
                                      <p:cBhvr>
                                        <p:cTn id="124"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Headings &amp; Texts">
  <p:cSld name="2Headings &amp; Texts">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25"/>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88" name="Google Shape;288;p25"/>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89" name="Google Shape;289;p25"/>
          <p:cNvSpPr txBox="1">
            <a:spLocks noGrp="1"/>
          </p:cNvSpPr>
          <p:nvPr>
            <p:ph type="body" idx="1"/>
          </p:nvPr>
        </p:nvSpPr>
        <p:spPr>
          <a:xfrm>
            <a:off x="1221288" y="4698914"/>
            <a:ext cx="7484301" cy="236628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90" name="Google Shape;290;p25"/>
          <p:cNvSpPr txBox="1">
            <a:spLocks noGrp="1"/>
          </p:cNvSpPr>
          <p:nvPr>
            <p:ph type="body" idx="2"/>
          </p:nvPr>
        </p:nvSpPr>
        <p:spPr>
          <a:xfrm>
            <a:off x="1221288" y="3578967"/>
            <a:ext cx="7484301"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91" name="Google Shape;291;p25"/>
          <p:cNvSpPr/>
          <p:nvPr/>
        </p:nvSpPr>
        <p:spPr>
          <a:xfrm>
            <a:off x="1332240" y="4416703"/>
            <a:ext cx="161121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292" name="Google Shape;292;p25"/>
          <p:cNvSpPr txBox="1">
            <a:spLocks noGrp="1"/>
          </p:cNvSpPr>
          <p:nvPr>
            <p:ph type="body" idx="3"/>
          </p:nvPr>
        </p:nvSpPr>
        <p:spPr>
          <a:xfrm>
            <a:off x="9542816" y="4701002"/>
            <a:ext cx="7484301" cy="236628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93" name="Google Shape;293;p25"/>
          <p:cNvSpPr txBox="1">
            <a:spLocks noGrp="1"/>
          </p:cNvSpPr>
          <p:nvPr>
            <p:ph type="body" idx="4"/>
          </p:nvPr>
        </p:nvSpPr>
        <p:spPr>
          <a:xfrm>
            <a:off x="9542816" y="3581055"/>
            <a:ext cx="7484301"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94" name="Google Shape;294;p25"/>
          <p:cNvSpPr/>
          <p:nvPr/>
        </p:nvSpPr>
        <p:spPr>
          <a:xfrm>
            <a:off x="9653768" y="4418791"/>
            <a:ext cx="161121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p:tgtEl>
                                          <p:spTgt spid="290">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90">
                                            <p:txEl>
                                              <p:pRg st="1" end="1"/>
                                            </p:txEl>
                                          </p:spTgt>
                                        </p:tgtEl>
                                        <p:attrNameLst>
                                          <p:attrName>style.visibility</p:attrName>
                                        </p:attrNameLst>
                                      </p:cBhvr>
                                      <p:to>
                                        <p:strVal val="visible"/>
                                      </p:to>
                                    </p:set>
                                    <p:anim calcmode="lin" valueType="num">
                                      <p:cBhvr additive="base">
                                        <p:cTn id="10" dur="500"/>
                                        <p:tgtEl>
                                          <p:spTgt spid="290">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base">
                                        <p:cTn id="13" dur="500"/>
                                        <p:tgtEl>
                                          <p:spTgt spid="290">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90">
                                            <p:txEl>
                                              <p:pRg st="3" end="3"/>
                                            </p:txEl>
                                          </p:spTgt>
                                        </p:tgtEl>
                                        <p:attrNameLst>
                                          <p:attrName>style.visibility</p:attrName>
                                        </p:attrNameLst>
                                      </p:cBhvr>
                                      <p:to>
                                        <p:strVal val="visible"/>
                                      </p:to>
                                    </p:set>
                                    <p:anim calcmode="lin" valueType="num">
                                      <p:cBhvr additive="base">
                                        <p:cTn id="16" dur="500"/>
                                        <p:tgtEl>
                                          <p:spTgt spid="290">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90">
                                            <p:txEl>
                                              <p:pRg st="4" end="4"/>
                                            </p:txEl>
                                          </p:spTgt>
                                        </p:tgtEl>
                                        <p:attrNameLst>
                                          <p:attrName>style.visibility</p:attrName>
                                        </p:attrNameLst>
                                      </p:cBhvr>
                                      <p:to>
                                        <p:strVal val="visible"/>
                                      </p:to>
                                    </p:set>
                                    <p:anim calcmode="lin" valueType="num">
                                      <p:cBhvr additive="base">
                                        <p:cTn id="19" dur="500"/>
                                        <p:tgtEl>
                                          <p:spTgt spid="290">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90">
                                            <p:txEl>
                                              <p:pRg st="5" end="5"/>
                                            </p:txEl>
                                          </p:spTgt>
                                        </p:tgtEl>
                                        <p:attrNameLst>
                                          <p:attrName>style.visibility</p:attrName>
                                        </p:attrNameLst>
                                      </p:cBhvr>
                                      <p:to>
                                        <p:strVal val="visible"/>
                                      </p:to>
                                    </p:set>
                                    <p:anim calcmode="lin" valueType="num">
                                      <p:cBhvr additive="base">
                                        <p:cTn id="22" dur="500"/>
                                        <p:tgtEl>
                                          <p:spTgt spid="290">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90">
                                            <p:txEl>
                                              <p:pRg st="6" end="6"/>
                                            </p:txEl>
                                          </p:spTgt>
                                        </p:tgtEl>
                                        <p:attrNameLst>
                                          <p:attrName>style.visibility</p:attrName>
                                        </p:attrNameLst>
                                      </p:cBhvr>
                                      <p:to>
                                        <p:strVal val="visible"/>
                                      </p:to>
                                    </p:set>
                                    <p:anim calcmode="lin" valueType="num">
                                      <p:cBhvr additive="base">
                                        <p:cTn id="25" dur="500"/>
                                        <p:tgtEl>
                                          <p:spTgt spid="290">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90">
                                            <p:txEl>
                                              <p:pRg st="7" end="7"/>
                                            </p:txEl>
                                          </p:spTgt>
                                        </p:tgtEl>
                                        <p:attrNameLst>
                                          <p:attrName>style.visibility</p:attrName>
                                        </p:attrNameLst>
                                      </p:cBhvr>
                                      <p:to>
                                        <p:strVal val="visible"/>
                                      </p:to>
                                    </p:set>
                                    <p:anim calcmode="lin" valueType="num">
                                      <p:cBhvr additive="base">
                                        <p:cTn id="28" dur="500"/>
                                        <p:tgtEl>
                                          <p:spTgt spid="290">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90">
                                            <p:txEl>
                                              <p:pRg st="8" end="8"/>
                                            </p:txEl>
                                          </p:spTgt>
                                        </p:tgtEl>
                                        <p:attrNameLst>
                                          <p:attrName>style.visibility</p:attrName>
                                        </p:attrNameLst>
                                      </p:cBhvr>
                                      <p:to>
                                        <p:strVal val="visible"/>
                                      </p:to>
                                    </p:set>
                                    <p:anim calcmode="lin" valueType="num">
                                      <p:cBhvr additive="base">
                                        <p:cTn id="31" dur="500"/>
                                        <p:tgtEl>
                                          <p:spTgt spid="290">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4" fill="hold" nodeType="withEffect">
                                  <p:stCondLst>
                                    <p:cond delay="0"/>
                                  </p:stCondLst>
                                  <p:childTnLst>
                                    <p:set>
                                      <p:cBhvr>
                                        <p:cTn id="33" dur="1" fill="hold">
                                          <p:stCondLst>
                                            <p:cond delay="0"/>
                                          </p:stCondLst>
                                        </p:cTn>
                                        <p:tgtEl>
                                          <p:spTgt spid="291"/>
                                        </p:tgtEl>
                                        <p:attrNameLst>
                                          <p:attrName>style.visibility</p:attrName>
                                        </p:attrNameLst>
                                      </p:cBhvr>
                                      <p:to>
                                        <p:strVal val="visible"/>
                                      </p:to>
                                    </p:set>
                                    <p:anim calcmode="lin" valueType="num">
                                      <p:cBhvr additive="base">
                                        <p:cTn id="34" dur="500"/>
                                        <p:tgtEl>
                                          <p:spTgt spid="291"/>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89"/>
                                        </p:tgtEl>
                                        <p:attrNameLst>
                                          <p:attrName>style.visibility</p:attrName>
                                        </p:attrNameLst>
                                      </p:cBhvr>
                                      <p:to>
                                        <p:strVal val="visible"/>
                                      </p:to>
                                    </p:set>
                                    <p:animEffect transition="in" filter="fade">
                                      <p:cBhvr>
                                        <p:cTn id="38" dur="500"/>
                                        <p:tgtEl>
                                          <p:spTgt spid="289"/>
                                        </p:tgtEl>
                                      </p:cBhvr>
                                    </p:animEffect>
                                  </p:childTnLst>
                                </p:cTn>
                              </p:par>
                            </p:childTnLst>
                          </p:cTn>
                        </p:par>
                        <p:par>
                          <p:cTn id="39" fill="hold">
                            <p:stCondLst>
                              <p:cond delay="1000"/>
                            </p:stCondLst>
                            <p:childTnLst>
                              <p:par>
                                <p:cTn id="40" presetID="2" presetClass="entr" presetSubtype="8" fill="hold" nodeType="afterEffect">
                                  <p:stCondLst>
                                    <p:cond delay="250"/>
                                  </p:stCondLst>
                                  <p:childTnLst>
                                    <p:set>
                                      <p:cBhvr>
                                        <p:cTn id="41" dur="1" fill="hold">
                                          <p:stCondLst>
                                            <p:cond delay="0"/>
                                          </p:stCondLst>
                                        </p:cTn>
                                        <p:tgtEl>
                                          <p:spTgt spid="293">
                                            <p:txEl>
                                              <p:pRg st="0" end="0"/>
                                            </p:txEl>
                                          </p:spTgt>
                                        </p:tgtEl>
                                        <p:attrNameLst>
                                          <p:attrName>style.visibility</p:attrName>
                                        </p:attrNameLst>
                                      </p:cBhvr>
                                      <p:to>
                                        <p:strVal val="visible"/>
                                      </p:to>
                                    </p:set>
                                    <p:anim calcmode="lin" valueType="num">
                                      <p:cBhvr additive="base">
                                        <p:cTn id="42" dur="500"/>
                                        <p:tgtEl>
                                          <p:spTgt spid="293">
                                            <p:txEl>
                                              <p:pRg st="0" end="0"/>
                                            </p:txEl>
                                          </p:spTgt>
                                        </p:tgtEl>
                                        <p:attrNameLst>
                                          <p:attrName>ppt_x</p:attrName>
                                        </p:attrNameLst>
                                      </p:cBhvr>
                                      <p:tavLst>
                                        <p:tav tm="0">
                                          <p:val>
                                            <p:strVal val="#ppt_x-1"/>
                                          </p:val>
                                        </p:tav>
                                        <p:tav tm="100000">
                                          <p:val>
                                            <p:strVal val="#ppt_x"/>
                                          </p:val>
                                        </p:tav>
                                      </p:tavLst>
                                    </p:anim>
                                  </p:childTnLst>
                                </p:cTn>
                              </p:par>
                            </p:childTnLst>
                          </p:cTn>
                        </p:par>
                        <p:par>
                          <p:cTn id="43" fill="hold">
                            <p:stCondLst>
                              <p:cond delay="1500"/>
                            </p:stCondLst>
                            <p:childTnLst>
                              <p:par>
                                <p:cTn id="44" presetID="2" presetClass="entr" presetSubtype="8" fill="hold" nodeType="afterEffect">
                                  <p:stCondLst>
                                    <p:cond delay="250"/>
                                  </p:stCondLst>
                                  <p:childTnLst>
                                    <p:set>
                                      <p:cBhvr>
                                        <p:cTn id="45" dur="1" fill="hold">
                                          <p:stCondLst>
                                            <p:cond delay="0"/>
                                          </p:stCondLst>
                                        </p:cTn>
                                        <p:tgtEl>
                                          <p:spTgt spid="293">
                                            <p:txEl>
                                              <p:pRg st="1" end="1"/>
                                            </p:txEl>
                                          </p:spTgt>
                                        </p:tgtEl>
                                        <p:attrNameLst>
                                          <p:attrName>style.visibility</p:attrName>
                                        </p:attrNameLst>
                                      </p:cBhvr>
                                      <p:to>
                                        <p:strVal val="visible"/>
                                      </p:to>
                                    </p:set>
                                    <p:anim calcmode="lin" valueType="num">
                                      <p:cBhvr additive="base">
                                        <p:cTn id="46" dur="500"/>
                                        <p:tgtEl>
                                          <p:spTgt spid="293">
                                            <p:txEl>
                                              <p:pRg st="1" end="1"/>
                                            </p:txEl>
                                          </p:spTgt>
                                        </p:tgtEl>
                                        <p:attrNameLst>
                                          <p:attrName>ppt_x</p:attrName>
                                        </p:attrNameLst>
                                      </p:cBhvr>
                                      <p:tavLst>
                                        <p:tav tm="0">
                                          <p:val>
                                            <p:strVal val="#ppt_x-1"/>
                                          </p:val>
                                        </p:tav>
                                        <p:tav tm="100000">
                                          <p:val>
                                            <p:strVal val="#ppt_x"/>
                                          </p:val>
                                        </p:tav>
                                      </p:tavLst>
                                    </p:anim>
                                  </p:childTnLst>
                                </p:cTn>
                              </p:par>
                            </p:childTnLst>
                          </p:cTn>
                        </p:par>
                        <p:par>
                          <p:cTn id="47" fill="hold">
                            <p:stCondLst>
                              <p:cond delay="2000"/>
                            </p:stCondLst>
                            <p:childTnLst>
                              <p:par>
                                <p:cTn id="48" presetID="2" presetClass="entr" presetSubtype="8" fill="hold" nodeType="afterEffect">
                                  <p:stCondLst>
                                    <p:cond delay="250"/>
                                  </p:stCondLst>
                                  <p:childTnLst>
                                    <p:set>
                                      <p:cBhvr>
                                        <p:cTn id="49" dur="1" fill="hold">
                                          <p:stCondLst>
                                            <p:cond delay="0"/>
                                          </p:stCondLst>
                                        </p:cTn>
                                        <p:tgtEl>
                                          <p:spTgt spid="293">
                                            <p:txEl>
                                              <p:pRg st="2" end="2"/>
                                            </p:txEl>
                                          </p:spTgt>
                                        </p:tgtEl>
                                        <p:attrNameLst>
                                          <p:attrName>style.visibility</p:attrName>
                                        </p:attrNameLst>
                                      </p:cBhvr>
                                      <p:to>
                                        <p:strVal val="visible"/>
                                      </p:to>
                                    </p:set>
                                    <p:anim calcmode="lin" valueType="num">
                                      <p:cBhvr additive="base">
                                        <p:cTn id="50" dur="500"/>
                                        <p:tgtEl>
                                          <p:spTgt spid="293">
                                            <p:txEl>
                                              <p:pRg st="2" end="2"/>
                                            </p:txEl>
                                          </p:spTgt>
                                        </p:tgtEl>
                                        <p:attrNameLst>
                                          <p:attrName>ppt_x</p:attrName>
                                        </p:attrNameLst>
                                      </p:cBhvr>
                                      <p:tavLst>
                                        <p:tav tm="0">
                                          <p:val>
                                            <p:strVal val="#ppt_x-1"/>
                                          </p:val>
                                        </p:tav>
                                        <p:tav tm="100000">
                                          <p:val>
                                            <p:strVal val="#ppt_x"/>
                                          </p:val>
                                        </p:tav>
                                      </p:tavLst>
                                    </p:anim>
                                  </p:childTnLst>
                                </p:cTn>
                              </p:par>
                            </p:childTnLst>
                          </p:cTn>
                        </p:par>
                        <p:par>
                          <p:cTn id="51" fill="hold">
                            <p:stCondLst>
                              <p:cond delay="2500"/>
                            </p:stCondLst>
                            <p:childTnLst>
                              <p:par>
                                <p:cTn id="52" presetID="2" presetClass="entr" presetSubtype="8" fill="hold" nodeType="afterEffect">
                                  <p:stCondLst>
                                    <p:cond delay="250"/>
                                  </p:stCondLst>
                                  <p:childTnLst>
                                    <p:set>
                                      <p:cBhvr>
                                        <p:cTn id="53" dur="1" fill="hold">
                                          <p:stCondLst>
                                            <p:cond delay="0"/>
                                          </p:stCondLst>
                                        </p:cTn>
                                        <p:tgtEl>
                                          <p:spTgt spid="293">
                                            <p:txEl>
                                              <p:pRg st="3" end="3"/>
                                            </p:txEl>
                                          </p:spTgt>
                                        </p:tgtEl>
                                        <p:attrNameLst>
                                          <p:attrName>style.visibility</p:attrName>
                                        </p:attrNameLst>
                                      </p:cBhvr>
                                      <p:to>
                                        <p:strVal val="visible"/>
                                      </p:to>
                                    </p:set>
                                    <p:anim calcmode="lin" valueType="num">
                                      <p:cBhvr additive="base">
                                        <p:cTn id="54" dur="500"/>
                                        <p:tgtEl>
                                          <p:spTgt spid="293">
                                            <p:txEl>
                                              <p:pRg st="3" end="3"/>
                                            </p:txEl>
                                          </p:spTgt>
                                        </p:tgtEl>
                                        <p:attrNameLst>
                                          <p:attrName>ppt_x</p:attrName>
                                        </p:attrNameLst>
                                      </p:cBhvr>
                                      <p:tavLst>
                                        <p:tav tm="0">
                                          <p:val>
                                            <p:strVal val="#ppt_x-1"/>
                                          </p:val>
                                        </p:tav>
                                        <p:tav tm="100000">
                                          <p:val>
                                            <p:strVal val="#ppt_x"/>
                                          </p:val>
                                        </p:tav>
                                      </p:tavLst>
                                    </p:anim>
                                  </p:childTnLst>
                                </p:cTn>
                              </p:par>
                            </p:childTnLst>
                          </p:cTn>
                        </p:par>
                        <p:par>
                          <p:cTn id="55" fill="hold">
                            <p:stCondLst>
                              <p:cond delay="3000"/>
                            </p:stCondLst>
                            <p:childTnLst>
                              <p:par>
                                <p:cTn id="56" presetID="2" presetClass="entr" presetSubtype="8" fill="hold" nodeType="afterEffect">
                                  <p:stCondLst>
                                    <p:cond delay="250"/>
                                  </p:stCondLst>
                                  <p:childTnLst>
                                    <p:set>
                                      <p:cBhvr>
                                        <p:cTn id="57" dur="1" fill="hold">
                                          <p:stCondLst>
                                            <p:cond delay="0"/>
                                          </p:stCondLst>
                                        </p:cTn>
                                        <p:tgtEl>
                                          <p:spTgt spid="293">
                                            <p:txEl>
                                              <p:pRg st="4" end="4"/>
                                            </p:txEl>
                                          </p:spTgt>
                                        </p:tgtEl>
                                        <p:attrNameLst>
                                          <p:attrName>style.visibility</p:attrName>
                                        </p:attrNameLst>
                                      </p:cBhvr>
                                      <p:to>
                                        <p:strVal val="visible"/>
                                      </p:to>
                                    </p:set>
                                    <p:anim calcmode="lin" valueType="num">
                                      <p:cBhvr additive="base">
                                        <p:cTn id="58" dur="500"/>
                                        <p:tgtEl>
                                          <p:spTgt spid="293">
                                            <p:txEl>
                                              <p:pRg st="4" end="4"/>
                                            </p:txEl>
                                          </p:spTgt>
                                        </p:tgtEl>
                                        <p:attrNameLst>
                                          <p:attrName>ppt_x</p:attrName>
                                        </p:attrNameLst>
                                      </p:cBhvr>
                                      <p:tavLst>
                                        <p:tav tm="0">
                                          <p:val>
                                            <p:strVal val="#ppt_x-1"/>
                                          </p:val>
                                        </p:tav>
                                        <p:tav tm="100000">
                                          <p:val>
                                            <p:strVal val="#ppt_x"/>
                                          </p:val>
                                        </p:tav>
                                      </p:tavLst>
                                    </p:anim>
                                  </p:childTnLst>
                                </p:cTn>
                              </p:par>
                            </p:childTnLst>
                          </p:cTn>
                        </p:par>
                        <p:par>
                          <p:cTn id="59" fill="hold">
                            <p:stCondLst>
                              <p:cond delay="3500"/>
                            </p:stCondLst>
                            <p:childTnLst>
                              <p:par>
                                <p:cTn id="60" presetID="2" presetClass="entr" presetSubtype="8" fill="hold" nodeType="afterEffect">
                                  <p:stCondLst>
                                    <p:cond delay="250"/>
                                  </p:stCondLst>
                                  <p:childTnLst>
                                    <p:set>
                                      <p:cBhvr>
                                        <p:cTn id="61" dur="1" fill="hold">
                                          <p:stCondLst>
                                            <p:cond delay="0"/>
                                          </p:stCondLst>
                                        </p:cTn>
                                        <p:tgtEl>
                                          <p:spTgt spid="293">
                                            <p:txEl>
                                              <p:pRg st="5" end="5"/>
                                            </p:txEl>
                                          </p:spTgt>
                                        </p:tgtEl>
                                        <p:attrNameLst>
                                          <p:attrName>style.visibility</p:attrName>
                                        </p:attrNameLst>
                                      </p:cBhvr>
                                      <p:to>
                                        <p:strVal val="visible"/>
                                      </p:to>
                                    </p:set>
                                    <p:anim calcmode="lin" valueType="num">
                                      <p:cBhvr additive="base">
                                        <p:cTn id="62" dur="500"/>
                                        <p:tgtEl>
                                          <p:spTgt spid="293">
                                            <p:txEl>
                                              <p:pRg st="5" end="5"/>
                                            </p:txEl>
                                          </p:spTgt>
                                        </p:tgtEl>
                                        <p:attrNameLst>
                                          <p:attrName>ppt_x</p:attrName>
                                        </p:attrNameLst>
                                      </p:cBhvr>
                                      <p:tavLst>
                                        <p:tav tm="0">
                                          <p:val>
                                            <p:strVal val="#ppt_x-1"/>
                                          </p:val>
                                        </p:tav>
                                        <p:tav tm="100000">
                                          <p:val>
                                            <p:strVal val="#ppt_x"/>
                                          </p:val>
                                        </p:tav>
                                      </p:tavLst>
                                    </p:anim>
                                  </p:childTnLst>
                                </p:cTn>
                              </p:par>
                            </p:childTnLst>
                          </p:cTn>
                        </p:par>
                        <p:par>
                          <p:cTn id="63" fill="hold">
                            <p:stCondLst>
                              <p:cond delay="4000"/>
                            </p:stCondLst>
                            <p:childTnLst>
                              <p:par>
                                <p:cTn id="64" presetID="2" presetClass="entr" presetSubtype="8" fill="hold" nodeType="afterEffect">
                                  <p:stCondLst>
                                    <p:cond delay="250"/>
                                  </p:stCondLst>
                                  <p:childTnLst>
                                    <p:set>
                                      <p:cBhvr>
                                        <p:cTn id="65" dur="1" fill="hold">
                                          <p:stCondLst>
                                            <p:cond delay="0"/>
                                          </p:stCondLst>
                                        </p:cTn>
                                        <p:tgtEl>
                                          <p:spTgt spid="293">
                                            <p:txEl>
                                              <p:pRg st="6" end="6"/>
                                            </p:txEl>
                                          </p:spTgt>
                                        </p:tgtEl>
                                        <p:attrNameLst>
                                          <p:attrName>style.visibility</p:attrName>
                                        </p:attrNameLst>
                                      </p:cBhvr>
                                      <p:to>
                                        <p:strVal val="visible"/>
                                      </p:to>
                                    </p:set>
                                    <p:anim calcmode="lin" valueType="num">
                                      <p:cBhvr additive="base">
                                        <p:cTn id="66" dur="500"/>
                                        <p:tgtEl>
                                          <p:spTgt spid="293">
                                            <p:txEl>
                                              <p:pRg st="6" end="6"/>
                                            </p:txEl>
                                          </p:spTgt>
                                        </p:tgtEl>
                                        <p:attrNameLst>
                                          <p:attrName>ppt_x</p:attrName>
                                        </p:attrNameLst>
                                      </p:cBhvr>
                                      <p:tavLst>
                                        <p:tav tm="0">
                                          <p:val>
                                            <p:strVal val="#ppt_x-1"/>
                                          </p:val>
                                        </p:tav>
                                        <p:tav tm="100000">
                                          <p:val>
                                            <p:strVal val="#ppt_x"/>
                                          </p:val>
                                        </p:tav>
                                      </p:tavLst>
                                    </p:anim>
                                  </p:childTnLst>
                                </p:cTn>
                              </p:par>
                            </p:childTnLst>
                          </p:cTn>
                        </p:par>
                        <p:par>
                          <p:cTn id="67" fill="hold">
                            <p:stCondLst>
                              <p:cond delay="4500"/>
                            </p:stCondLst>
                            <p:childTnLst>
                              <p:par>
                                <p:cTn id="68" presetID="2" presetClass="entr" presetSubtype="8" fill="hold" nodeType="afterEffect">
                                  <p:stCondLst>
                                    <p:cond delay="250"/>
                                  </p:stCondLst>
                                  <p:childTnLst>
                                    <p:set>
                                      <p:cBhvr>
                                        <p:cTn id="69" dur="1" fill="hold">
                                          <p:stCondLst>
                                            <p:cond delay="0"/>
                                          </p:stCondLst>
                                        </p:cTn>
                                        <p:tgtEl>
                                          <p:spTgt spid="293">
                                            <p:txEl>
                                              <p:pRg st="7" end="7"/>
                                            </p:txEl>
                                          </p:spTgt>
                                        </p:tgtEl>
                                        <p:attrNameLst>
                                          <p:attrName>style.visibility</p:attrName>
                                        </p:attrNameLst>
                                      </p:cBhvr>
                                      <p:to>
                                        <p:strVal val="visible"/>
                                      </p:to>
                                    </p:set>
                                    <p:anim calcmode="lin" valueType="num">
                                      <p:cBhvr additive="base">
                                        <p:cTn id="70" dur="500"/>
                                        <p:tgtEl>
                                          <p:spTgt spid="293">
                                            <p:txEl>
                                              <p:pRg st="7" end="7"/>
                                            </p:txEl>
                                          </p:spTgt>
                                        </p:tgtEl>
                                        <p:attrNameLst>
                                          <p:attrName>ppt_x</p:attrName>
                                        </p:attrNameLst>
                                      </p:cBhvr>
                                      <p:tavLst>
                                        <p:tav tm="0">
                                          <p:val>
                                            <p:strVal val="#ppt_x-1"/>
                                          </p:val>
                                        </p:tav>
                                        <p:tav tm="100000">
                                          <p:val>
                                            <p:strVal val="#ppt_x"/>
                                          </p:val>
                                        </p:tav>
                                      </p:tavLst>
                                    </p:anim>
                                  </p:childTnLst>
                                </p:cTn>
                              </p:par>
                            </p:childTnLst>
                          </p:cTn>
                        </p:par>
                        <p:par>
                          <p:cTn id="71" fill="hold">
                            <p:stCondLst>
                              <p:cond delay="5000"/>
                            </p:stCondLst>
                            <p:childTnLst>
                              <p:par>
                                <p:cTn id="72" presetID="2" presetClass="entr" presetSubtype="8" fill="hold" nodeType="afterEffect">
                                  <p:stCondLst>
                                    <p:cond delay="250"/>
                                  </p:stCondLst>
                                  <p:childTnLst>
                                    <p:set>
                                      <p:cBhvr>
                                        <p:cTn id="73" dur="1" fill="hold">
                                          <p:stCondLst>
                                            <p:cond delay="0"/>
                                          </p:stCondLst>
                                        </p:cTn>
                                        <p:tgtEl>
                                          <p:spTgt spid="293">
                                            <p:txEl>
                                              <p:pRg st="8" end="8"/>
                                            </p:txEl>
                                          </p:spTgt>
                                        </p:tgtEl>
                                        <p:attrNameLst>
                                          <p:attrName>style.visibility</p:attrName>
                                        </p:attrNameLst>
                                      </p:cBhvr>
                                      <p:to>
                                        <p:strVal val="visible"/>
                                      </p:to>
                                    </p:set>
                                    <p:anim calcmode="lin" valueType="num">
                                      <p:cBhvr additive="base">
                                        <p:cTn id="74" dur="500"/>
                                        <p:tgtEl>
                                          <p:spTgt spid="293">
                                            <p:txEl>
                                              <p:pRg st="8" end="8"/>
                                            </p:txEl>
                                          </p:spTgt>
                                        </p:tgtEl>
                                        <p:attrNameLst>
                                          <p:attrName>ppt_x</p:attrName>
                                        </p:attrNameLst>
                                      </p:cBhvr>
                                      <p:tavLst>
                                        <p:tav tm="0">
                                          <p:val>
                                            <p:strVal val="#ppt_x-1"/>
                                          </p:val>
                                        </p:tav>
                                        <p:tav tm="100000">
                                          <p:val>
                                            <p:strVal val="#ppt_x"/>
                                          </p:val>
                                        </p:tav>
                                      </p:tavLst>
                                    </p:anim>
                                  </p:childTnLst>
                                </p:cTn>
                              </p:par>
                              <p:par>
                                <p:cTn id="75" presetID="2" presetClass="entr" presetSubtype="4" fill="hold" nodeType="withEffect">
                                  <p:stCondLst>
                                    <p:cond delay="250"/>
                                  </p:stCondLst>
                                  <p:childTnLst>
                                    <p:set>
                                      <p:cBhvr>
                                        <p:cTn id="76" dur="1" fill="hold">
                                          <p:stCondLst>
                                            <p:cond delay="0"/>
                                          </p:stCondLst>
                                        </p:cTn>
                                        <p:tgtEl>
                                          <p:spTgt spid="294"/>
                                        </p:tgtEl>
                                        <p:attrNameLst>
                                          <p:attrName>style.visibility</p:attrName>
                                        </p:attrNameLst>
                                      </p:cBhvr>
                                      <p:to>
                                        <p:strVal val="visible"/>
                                      </p:to>
                                    </p:set>
                                    <p:anim calcmode="lin" valueType="num">
                                      <p:cBhvr additive="base">
                                        <p:cTn id="77" dur="500"/>
                                        <p:tgtEl>
                                          <p:spTgt spid="294"/>
                                        </p:tgtEl>
                                        <p:attrNameLst>
                                          <p:attrName>ppt_y</p:attrName>
                                        </p:attrNameLst>
                                      </p:cBhvr>
                                      <p:tavLst>
                                        <p:tav tm="0">
                                          <p:val>
                                            <p:strVal val="#ppt_y+1"/>
                                          </p:val>
                                        </p:tav>
                                        <p:tav tm="100000">
                                          <p:val>
                                            <p:strVal val="#ppt_y"/>
                                          </p:val>
                                        </p:tav>
                                      </p:tavLst>
                                    </p:anim>
                                  </p:childTnLst>
                                </p:cTn>
                              </p:par>
                            </p:childTnLst>
                          </p:cTn>
                        </p:par>
                        <p:par>
                          <p:cTn id="78" fill="hold">
                            <p:stCondLst>
                              <p:cond delay="5500"/>
                            </p:stCondLst>
                            <p:childTnLst>
                              <p:par>
                                <p:cTn id="79" presetID="10" presetClass="entr" presetSubtype="0" fill="hold" nodeType="afterEffect">
                                  <p:stCondLst>
                                    <p:cond delay="0"/>
                                  </p:stCondLst>
                                  <p:childTnLst>
                                    <p:set>
                                      <p:cBhvr>
                                        <p:cTn id="80" dur="1" fill="hold">
                                          <p:stCondLst>
                                            <p:cond delay="0"/>
                                          </p:stCondLst>
                                        </p:cTn>
                                        <p:tgtEl>
                                          <p:spTgt spid="292"/>
                                        </p:tgtEl>
                                        <p:attrNameLst>
                                          <p:attrName>style.visibility</p:attrName>
                                        </p:attrNameLst>
                                      </p:cBhvr>
                                      <p:to>
                                        <p:strVal val="visible"/>
                                      </p:to>
                                    </p:set>
                                    <p:animEffect transition="in" filter="fade">
                                      <p:cBhvr>
                                        <p:cTn id="81"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 Pieces">
  <p:cSld name="4 Pieces">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26"/>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298" name="Google Shape;298;p26"/>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99" name="Google Shape;299;p26"/>
          <p:cNvSpPr/>
          <p:nvPr/>
        </p:nvSpPr>
        <p:spPr>
          <a:xfrm>
            <a:off x="9167574" y="2741622"/>
            <a:ext cx="2736850" cy="3170216"/>
          </a:xfrm>
          <a:custGeom>
            <a:avLst/>
            <a:gdLst/>
            <a:ahLst/>
            <a:cxnLst/>
            <a:rect l="l" t="t" r="r" b="b"/>
            <a:pathLst>
              <a:path w="2736850" h="3170216" extrusionOk="0">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00" name="Google Shape;300;p26"/>
          <p:cNvSpPr/>
          <p:nvPr/>
        </p:nvSpPr>
        <p:spPr>
          <a:xfrm rot="5400000">
            <a:off x="8950891" y="5268130"/>
            <a:ext cx="2736850" cy="3170216"/>
          </a:xfrm>
          <a:custGeom>
            <a:avLst/>
            <a:gdLst/>
            <a:ahLst/>
            <a:cxnLst/>
            <a:rect l="l" t="t" r="r" b="b"/>
            <a:pathLst>
              <a:path w="2736850" h="3170216" extrusionOk="0">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01" name="Google Shape;301;p26"/>
          <p:cNvSpPr/>
          <p:nvPr/>
        </p:nvSpPr>
        <p:spPr>
          <a:xfrm rot="10800000">
            <a:off x="6430724" y="5051447"/>
            <a:ext cx="2736850" cy="3170216"/>
          </a:xfrm>
          <a:custGeom>
            <a:avLst/>
            <a:gdLst/>
            <a:ahLst/>
            <a:cxnLst/>
            <a:rect l="l" t="t" r="r" b="b"/>
            <a:pathLst>
              <a:path w="2736850" h="3170216" extrusionOk="0">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02" name="Google Shape;302;p26"/>
          <p:cNvSpPr/>
          <p:nvPr/>
        </p:nvSpPr>
        <p:spPr>
          <a:xfrm rot="-5400000">
            <a:off x="6647406" y="2524939"/>
            <a:ext cx="2736850" cy="3170216"/>
          </a:xfrm>
          <a:custGeom>
            <a:avLst/>
            <a:gdLst/>
            <a:ahLst/>
            <a:cxnLst/>
            <a:rect l="l" t="t" r="r" b="b"/>
            <a:pathLst>
              <a:path w="2736850" h="3170216" extrusionOk="0">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03" name="Google Shape;303;p26"/>
          <p:cNvSpPr txBox="1">
            <a:spLocks noGrp="1"/>
          </p:cNvSpPr>
          <p:nvPr>
            <p:ph type="body" idx="1"/>
          </p:nvPr>
        </p:nvSpPr>
        <p:spPr>
          <a:xfrm>
            <a:off x="11877319" y="3357426"/>
            <a:ext cx="5827206" cy="145377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04" name="Google Shape;304;p26"/>
          <p:cNvSpPr txBox="1">
            <a:spLocks noGrp="1"/>
          </p:cNvSpPr>
          <p:nvPr>
            <p:ph type="body" idx="2"/>
          </p:nvPr>
        </p:nvSpPr>
        <p:spPr>
          <a:xfrm>
            <a:off x="11877319" y="2368105"/>
            <a:ext cx="58272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05" name="Google Shape;305;p26"/>
          <p:cNvSpPr/>
          <p:nvPr/>
        </p:nvSpPr>
        <p:spPr>
          <a:xfrm>
            <a:off x="11984816" y="3133271"/>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306" name="Google Shape;306;p26"/>
          <p:cNvSpPr txBox="1">
            <a:spLocks noGrp="1"/>
          </p:cNvSpPr>
          <p:nvPr>
            <p:ph type="body" idx="3"/>
          </p:nvPr>
        </p:nvSpPr>
        <p:spPr>
          <a:xfrm>
            <a:off x="11904424" y="7219476"/>
            <a:ext cx="5827206" cy="145377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07" name="Google Shape;307;p26"/>
          <p:cNvSpPr txBox="1">
            <a:spLocks noGrp="1"/>
          </p:cNvSpPr>
          <p:nvPr>
            <p:ph type="body" idx="4"/>
          </p:nvPr>
        </p:nvSpPr>
        <p:spPr>
          <a:xfrm>
            <a:off x="11904424" y="6230155"/>
            <a:ext cx="58272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08" name="Google Shape;308;p26"/>
          <p:cNvSpPr/>
          <p:nvPr/>
        </p:nvSpPr>
        <p:spPr>
          <a:xfrm>
            <a:off x="12011921" y="6995321"/>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309" name="Google Shape;309;p26"/>
          <p:cNvSpPr txBox="1">
            <a:spLocks noGrp="1"/>
          </p:cNvSpPr>
          <p:nvPr>
            <p:ph type="body" idx="5"/>
          </p:nvPr>
        </p:nvSpPr>
        <p:spPr>
          <a:xfrm>
            <a:off x="543540" y="7219476"/>
            <a:ext cx="5827206" cy="1453771"/>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10" name="Google Shape;310;p26"/>
          <p:cNvSpPr txBox="1">
            <a:spLocks noGrp="1"/>
          </p:cNvSpPr>
          <p:nvPr>
            <p:ph type="body" idx="6"/>
          </p:nvPr>
        </p:nvSpPr>
        <p:spPr>
          <a:xfrm>
            <a:off x="543540" y="6230155"/>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11" name="Google Shape;311;p26"/>
          <p:cNvSpPr/>
          <p:nvPr/>
        </p:nvSpPr>
        <p:spPr>
          <a:xfrm>
            <a:off x="4412749" y="6995321"/>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312" name="Google Shape;312;p26"/>
          <p:cNvSpPr txBox="1">
            <a:spLocks noGrp="1"/>
          </p:cNvSpPr>
          <p:nvPr>
            <p:ph type="body" idx="7"/>
          </p:nvPr>
        </p:nvSpPr>
        <p:spPr>
          <a:xfrm>
            <a:off x="543540" y="3357426"/>
            <a:ext cx="5827206" cy="1453771"/>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13" name="Google Shape;313;p26"/>
          <p:cNvSpPr txBox="1">
            <a:spLocks noGrp="1"/>
          </p:cNvSpPr>
          <p:nvPr>
            <p:ph type="body" idx="8"/>
          </p:nvPr>
        </p:nvSpPr>
        <p:spPr>
          <a:xfrm>
            <a:off x="543540" y="2368105"/>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14" name="Google Shape;314;p26"/>
          <p:cNvSpPr/>
          <p:nvPr/>
        </p:nvSpPr>
        <p:spPr>
          <a:xfrm>
            <a:off x="4412749" y="3133271"/>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315" name="Google Shape;315;p26"/>
          <p:cNvSpPr>
            <a:spLocks noGrp="1"/>
          </p:cNvSpPr>
          <p:nvPr>
            <p:ph type="pic" idx="9"/>
          </p:nvPr>
        </p:nvSpPr>
        <p:spPr>
          <a:xfrm>
            <a:off x="10319316" y="3740054"/>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16" name="Google Shape;316;p26"/>
          <p:cNvSpPr>
            <a:spLocks noGrp="1"/>
          </p:cNvSpPr>
          <p:nvPr>
            <p:ph type="pic" idx="13"/>
          </p:nvPr>
        </p:nvSpPr>
        <p:spPr>
          <a:xfrm>
            <a:off x="10319316" y="653823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17" name="Google Shape;317;p26"/>
          <p:cNvSpPr>
            <a:spLocks noGrp="1"/>
          </p:cNvSpPr>
          <p:nvPr>
            <p:ph type="pic" idx="14"/>
          </p:nvPr>
        </p:nvSpPr>
        <p:spPr>
          <a:xfrm>
            <a:off x="7350100" y="6550611"/>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18" name="Google Shape;318;p26"/>
          <p:cNvSpPr>
            <a:spLocks noGrp="1"/>
          </p:cNvSpPr>
          <p:nvPr>
            <p:ph type="pic" idx="15"/>
          </p:nvPr>
        </p:nvSpPr>
        <p:spPr>
          <a:xfrm>
            <a:off x="7350100" y="3740054"/>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500"/>
                                        <p:tgtEl>
                                          <p:spTgt spid="299"/>
                                        </p:tgtEl>
                                        <p:attrNameLst>
                                          <p:attrName>ppt_w</p:attrName>
                                        </p:attrNameLst>
                                      </p:cBhvr>
                                      <p:tavLst>
                                        <p:tav tm="0">
                                          <p:val>
                                            <p:strVal val="0"/>
                                          </p:val>
                                        </p:tav>
                                        <p:tav tm="100000">
                                          <p:val>
                                            <p:strVal val="#ppt_w"/>
                                          </p:val>
                                        </p:tav>
                                      </p:tavLst>
                                    </p:anim>
                                    <p:anim calcmode="lin" valueType="num">
                                      <p:cBhvr additive="base">
                                        <p:cTn id="8" dur="500"/>
                                        <p:tgtEl>
                                          <p:spTgt spid="29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299"/>
                                        </p:tgtEl>
                                        <p:attrNameLst>
                                          <p:attrName>style.visibility</p:attrName>
                                        </p:attrNameLst>
                                      </p:cBhvr>
                                      <p:to>
                                        <p:strVal val="visible"/>
                                      </p:to>
                                    </p:set>
                                    <p:animEffect transition="in" filter="fade">
                                      <p:cBhvr>
                                        <p:cTn id="11" dur="500"/>
                                        <p:tgtEl>
                                          <p:spTgt spid="299"/>
                                        </p:tgtEl>
                                      </p:cBhvr>
                                    </p:animEffect>
                                  </p:childTnLst>
                                </p:cTn>
                              </p:par>
                              <p:par>
                                <p:cTn id="12" presetID="23" presetClass="entr" presetSubtype="16" fill="hold" nodeType="withEffect">
                                  <p:stCondLst>
                                    <p:cond delay="0"/>
                                  </p:stCondLst>
                                  <p:childTnLst>
                                    <p:set>
                                      <p:cBhvr>
                                        <p:cTn id="13" dur="1" fill="hold">
                                          <p:stCondLst>
                                            <p:cond delay="0"/>
                                          </p:stCondLst>
                                        </p:cTn>
                                        <p:tgtEl>
                                          <p:spTgt spid="315"/>
                                        </p:tgtEl>
                                        <p:attrNameLst>
                                          <p:attrName>style.visibility</p:attrName>
                                        </p:attrNameLst>
                                      </p:cBhvr>
                                      <p:to>
                                        <p:strVal val="visible"/>
                                      </p:to>
                                    </p:set>
                                    <p:anim calcmode="lin" valueType="num">
                                      <p:cBhvr additive="base">
                                        <p:cTn id="14" dur="500"/>
                                        <p:tgtEl>
                                          <p:spTgt spid="315"/>
                                        </p:tgtEl>
                                        <p:attrNameLst>
                                          <p:attrName>ppt_w</p:attrName>
                                        </p:attrNameLst>
                                      </p:cBhvr>
                                      <p:tavLst>
                                        <p:tav tm="0">
                                          <p:val>
                                            <p:strVal val="0"/>
                                          </p:val>
                                        </p:tav>
                                        <p:tav tm="100000">
                                          <p:val>
                                            <p:strVal val="#ppt_w"/>
                                          </p:val>
                                        </p:tav>
                                      </p:tavLst>
                                    </p:anim>
                                    <p:anim calcmode="lin" valueType="num">
                                      <p:cBhvr additive="base">
                                        <p:cTn id="15" dur="500"/>
                                        <p:tgtEl>
                                          <p:spTgt spid="315"/>
                                        </p:tgtEl>
                                        <p:attrNameLst>
                                          <p:attrName>ppt_h</p:attrName>
                                        </p:attrNameLst>
                                      </p:cBhvr>
                                      <p:tavLst>
                                        <p:tav tm="0">
                                          <p:val>
                                            <p:strVal val="0"/>
                                          </p:val>
                                        </p:tav>
                                        <p:tav tm="100000">
                                          <p:val>
                                            <p:strVal val="#ppt_h"/>
                                          </p:val>
                                        </p:tav>
                                      </p:tavLst>
                                    </p:anim>
                                  </p:childTnLst>
                                </p:cTn>
                              </p:par>
                            </p:childTnLst>
                          </p:cTn>
                        </p:par>
                        <p:par>
                          <p:cTn id="16" fill="hold">
                            <p:stCondLst>
                              <p:cond delay="500"/>
                            </p:stCondLst>
                            <p:childTnLst>
                              <p:par>
                                <p:cTn id="17" presetID="2" presetClass="entr" presetSubtype="2" fill="hold" nodeType="afterEffect">
                                  <p:stCondLst>
                                    <p:cond delay="250"/>
                                  </p:stCondLst>
                                  <p:childTnLst>
                                    <p:set>
                                      <p:cBhvr>
                                        <p:cTn id="18" dur="1" fill="hold">
                                          <p:stCondLst>
                                            <p:cond delay="0"/>
                                          </p:stCondLst>
                                        </p:cTn>
                                        <p:tgtEl>
                                          <p:spTgt spid="304">
                                            <p:txEl>
                                              <p:pRg st="0" end="0"/>
                                            </p:txEl>
                                          </p:spTgt>
                                        </p:tgtEl>
                                        <p:attrNameLst>
                                          <p:attrName>style.visibility</p:attrName>
                                        </p:attrNameLst>
                                      </p:cBhvr>
                                      <p:to>
                                        <p:strVal val="visible"/>
                                      </p:to>
                                    </p:set>
                                    <p:anim calcmode="lin" valueType="num">
                                      <p:cBhvr additive="base">
                                        <p:cTn id="19" dur="500"/>
                                        <p:tgtEl>
                                          <p:spTgt spid="304">
                                            <p:txEl>
                                              <p:pRg st="0" end="0"/>
                                            </p:txEl>
                                          </p:spTgt>
                                        </p:tgtEl>
                                        <p:attrNameLst>
                                          <p:attrName>ppt_x</p:attrName>
                                        </p:attrNameLst>
                                      </p:cBhvr>
                                      <p:tavLst>
                                        <p:tav tm="0">
                                          <p:val>
                                            <p:strVal val="#ppt_x+1"/>
                                          </p:val>
                                        </p:tav>
                                        <p:tav tm="100000">
                                          <p:val>
                                            <p:strVal val="#ppt_x"/>
                                          </p:val>
                                        </p:tav>
                                      </p:tavLst>
                                    </p:anim>
                                  </p:childTnLst>
                                </p:cTn>
                              </p:par>
                            </p:childTnLst>
                          </p:cTn>
                        </p:par>
                        <p:par>
                          <p:cTn id="20" fill="hold">
                            <p:stCondLst>
                              <p:cond delay="1000"/>
                            </p:stCondLst>
                            <p:childTnLst>
                              <p:par>
                                <p:cTn id="21" presetID="2" presetClass="entr" presetSubtype="2" fill="hold" nodeType="afterEffect">
                                  <p:stCondLst>
                                    <p:cond delay="250"/>
                                  </p:stCondLst>
                                  <p:childTnLst>
                                    <p:set>
                                      <p:cBhvr>
                                        <p:cTn id="22" dur="1" fill="hold">
                                          <p:stCondLst>
                                            <p:cond delay="0"/>
                                          </p:stCondLst>
                                        </p:cTn>
                                        <p:tgtEl>
                                          <p:spTgt spid="304">
                                            <p:txEl>
                                              <p:pRg st="1" end="1"/>
                                            </p:txEl>
                                          </p:spTgt>
                                        </p:tgtEl>
                                        <p:attrNameLst>
                                          <p:attrName>style.visibility</p:attrName>
                                        </p:attrNameLst>
                                      </p:cBhvr>
                                      <p:to>
                                        <p:strVal val="visible"/>
                                      </p:to>
                                    </p:set>
                                    <p:anim calcmode="lin" valueType="num">
                                      <p:cBhvr additive="base">
                                        <p:cTn id="23" dur="500"/>
                                        <p:tgtEl>
                                          <p:spTgt spid="304">
                                            <p:txEl>
                                              <p:pRg st="1" end="1"/>
                                            </p:txEl>
                                          </p:spTgt>
                                        </p:tgtEl>
                                        <p:attrNameLst>
                                          <p:attrName>ppt_x</p:attrName>
                                        </p:attrNameLst>
                                      </p:cBhvr>
                                      <p:tavLst>
                                        <p:tav tm="0">
                                          <p:val>
                                            <p:strVal val="#ppt_x+1"/>
                                          </p:val>
                                        </p:tav>
                                        <p:tav tm="100000">
                                          <p:val>
                                            <p:strVal val="#ppt_x"/>
                                          </p:val>
                                        </p:tav>
                                      </p:tavLst>
                                    </p:anim>
                                  </p:childTnLst>
                                </p:cTn>
                              </p:par>
                            </p:childTnLst>
                          </p:cTn>
                        </p:par>
                        <p:par>
                          <p:cTn id="24" fill="hold">
                            <p:stCondLst>
                              <p:cond delay="1500"/>
                            </p:stCondLst>
                            <p:childTnLst>
                              <p:par>
                                <p:cTn id="25" presetID="2" presetClass="entr" presetSubtype="2" fill="hold" nodeType="afterEffect">
                                  <p:stCondLst>
                                    <p:cond delay="250"/>
                                  </p:stCondLst>
                                  <p:childTnLst>
                                    <p:set>
                                      <p:cBhvr>
                                        <p:cTn id="26" dur="1" fill="hold">
                                          <p:stCondLst>
                                            <p:cond delay="0"/>
                                          </p:stCondLst>
                                        </p:cTn>
                                        <p:tgtEl>
                                          <p:spTgt spid="304">
                                            <p:txEl>
                                              <p:pRg st="2" end="2"/>
                                            </p:txEl>
                                          </p:spTgt>
                                        </p:tgtEl>
                                        <p:attrNameLst>
                                          <p:attrName>style.visibility</p:attrName>
                                        </p:attrNameLst>
                                      </p:cBhvr>
                                      <p:to>
                                        <p:strVal val="visible"/>
                                      </p:to>
                                    </p:set>
                                    <p:anim calcmode="lin" valueType="num">
                                      <p:cBhvr additive="base">
                                        <p:cTn id="27" dur="500"/>
                                        <p:tgtEl>
                                          <p:spTgt spid="304">
                                            <p:txEl>
                                              <p:pRg st="2" end="2"/>
                                            </p:txEl>
                                          </p:spTgt>
                                        </p:tgtEl>
                                        <p:attrNameLst>
                                          <p:attrName>ppt_x</p:attrName>
                                        </p:attrNameLst>
                                      </p:cBhvr>
                                      <p:tavLst>
                                        <p:tav tm="0">
                                          <p:val>
                                            <p:strVal val="#ppt_x+1"/>
                                          </p:val>
                                        </p:tav>
                                        <p:tav tm="100000">
                                          <p:val>
                                            <p:strVal val="#ppt_x"/>
                                          </p:val>
                                        </p:tav>
                                      </p:tavLst>
                                    </p:anim>
                                  </p:childTnLst>
                                </p:cTn>
                              </p:par>
                            </p:childTnLst>
                          </p:cTn>
                        </p:par>
                        <p:par>
                          <p:cTn id="28" fill="hold">
                            <p:stCondLst>
                              <p:cond delay="2000"/>
                            </p:stCondLst>
                            <p:childTnLst>
                              <p:par>
                                <p:cTn id="29" presetID="2" presetClass="entr" presetSubtype="2" fill="hold" nodeType="afterEffect">
                                  <p:stCondLst>
                                    <p:cond delay="250"/>
                                  </p:stCondLst>
                                  <p:childTnLst>
                                    <p:set>
                                      <p:cBhvr>
                                        <p:cTn id="30" dur="1" fill="hold">
                                          <p:stCondLst>
                                            <p:cond delay="0"/>
                                          </p:stCondLst>
                                        </p:cTn>
                                        <p:tgtEl>
                                          <p:spTgt spid="304">
                                            <p:txEl>
                                              <p:pRg st="3" end="3"/>
                                            </p:txEl>
                                          </p:spTgt>
                                        </p:tgtEl>
                                        <p:attrNameLst>
                                          <p:attrName>style.visibility</p:attrName>
                                        </p:attrNameLst>
                                      </p:cBhvr>
                                      <p:to>
                                        <p:strVal val="visible"/>
                                      </p:to>
                                    </p:set>
                                    <p:anim calcmode="lin" valueType="num">
                                      <p:cBhvr additive="base">
                                        <p:cTn id="31" dur="500"/>
                                        <p:tgtEl>
                                          <p:spTgt spid="304">
                                            <p:txEl>
                                              <p:pRg st="3" end="3"/>
                                            </p:txEl>
                                          </p:spTgt>
                                        </p:tgtEl>
                                        <p:attrNameLst>
                                          <p:attrName>ppt_x</p:attrName>
                                        </p:attrNameLst>
                                      </p:cBhvr>
                                      <p:tavLst>
                                        <p:tav tm="0">
                                          <p:val>
                                            <p:strVal val="#ppt_x+1"/>
                                          </p:val>
                                        </p:tav>
                                        <p:tav tm="100000">
                                          <p:val>
                                            <p:strVal val="#ppt_x"/>
                                          </p:val>
                                        </p:tav>
                                      </p:tavLst>
                                    </p:anim>
                                  </p:childTnLst>
                                </p:cTn>
                              </p:par>
                            </p:childTnLst>
                          </p:cTn>
                        </p:par>
                        <p:par>
                          <p:cTn id="32" fill="hold">
                            <p:stCondLst>
                              <p:cond delay="2500"/>
                            </p:stCondLst>
                            <p:childTnLst>
                              <p:par>
                                <p:cTn id="33" presetID="2" presetClass="entr" presetSubtype="2" fill="hold" nodeType="afterEffect">
                                  <p:stCondLst>
                                    <p:cond delay="250"/>
                                  </p:stCondLst>
                                  <p:childTnLst>
                                    <p:set>
                                      <p:cBhvr>
                                        <p:cTn id="34" dur="1" fill="hold">
                                          <p:stCondLst>
                                            <p:cond delay="0"/>
                                          </p:stCondLst>
                                        </p:cTn>
                                        <p:tgtEl>
                                          <p:spTgt spid="304">
                                            <p:txEl>
                                              <p:pRg st="4" end="4"/>
                                            </p:txEl>
                                          </p:spTgt>
                                        </p:tgtEl>
                                        <p:attrNameLst>
                                          <p:attrName>style.visibility</p:attrName>
                                        </p:attrNameLst>
                                      </p:cBhvr>
                                      <p:to>
                                        <p:strVal val="visible"/>
                                      </p:to>
                                    </p:set>
                                    <p:anim calcmode="lin" valueType="num">
                                      <p:cBhvr additive="base">
                                        <p:cTn id="35" dur="500"/>
                                        <p:tgtEl>
                                          <p:spTgt spid="304">
                                            <p:txEl>
                                              <p:pRg st="4" end="4"/>
                                            </p:txEl>
                                          </p:spTgt>
                                        </p:tgtEl>
                                        <p:attrNameLst>
                                          <p:attrName>ppt_x</p:attrName>
                                        </p:attrNameLst>
                                      </p:cBhvr>
                                      <p:tavLst>
                                        <p:tav tm="0">
                                          <p:val>
                                            <p:strVal val="#ppt_x+1"/>
                                          </p:val>
                                        </p:tav>
                                        <p:tav tm="100000">
                                          <p:val>
                                            <p:strVal val="#ppt_x"/>
                                          </p:val>
                                        </p:tav>
                                      </p:tavLst>
                                    </p:anim>
                                  </p:childTnLst>
                                </p:cTn>
                              </p:par>
                            </p:childTnLst>
                          </p:cTn>
                        </p:par>
                        <p:par>
                          <p:cTn id="36" fill="hold">
                            <p:stCondLst>
                              <p:cond delay="3000"/>
                            </p:stCondLst>
                            <p:childTnLst>
                              <p:par>
                                <p:cTn id="37" presetID="2" presetClass="entr" presetSubtype="2" fill="hold" nodeType="afterEffect">
                                  <p:stCondLst>
                                    <p:cond delay="250"/>
                                  </p:stCondLst>
                                  <p:childTnLst>
                                    <p:set>
                                      <p:cBhvr>
                                        <p:cTn id="38" dur="1" fill="hold">
                                          <p:stCondLst>
                                            <p:cond delay="0"/>
                                          </p:stCondLst>
                                        </p:cTn>
                                        <p:tgtEl>
                                          <p:spTgt spid="304">
                                            <p:txEl>
                                              <p:pRg st="5" end="5"/>
                                            </p:txEl>
                                          </p:spTgt>
                                        </p:tgtEl>
                                        <p:attrNameLst>
                                          <p:attrName>style.visibility</p:attrName>
                                        </p:attrNameLst>
                                      </p:cBhvr>
                                      <p:to>
                                        <p:strVal val="visible"/>
                                      </p:to>
                                    </p:set>
                                    <p:anim calcmode="lin" valueType="num">
                                      <p:cBhvr additive="base">
                                        <p:cTn id="39" dur="500"/>
                                        <p:tgtEl>
                                          <p:spTgt spid="304">
                                            <p:txEl>
                                              <p:pRg st="5" end="5"/>
                                            </p:txEl>
                                          </p:spTgt>
                                        </p:tgtEl>
                                        <p:attrNameLst>
                                          <p:attrName>ppt_x</p:attrName>
                                        </p:attrNameLst>
                                      </p:cBhvr>
                                      <p:tavLst>
                                        <p:tav tm="0">
                                          <p:val>
                                            <p:strVal val="#ppt_x+1"/>
                                          </p:val>
                                        </p:tav>
                                        <p:tav tm="100000">
                                          <p:val>
                                            <p:strVal val="#ppt_x"/>
                                          </p:val>
                                        </p:tav>
                                      </p:tavLst>
                                    </p:anim>
                                  </p:childTnLst>
                                </p:cTn>
                              </p:par>
                            </p:childTnLst>
                          </p:cTn>
                        </p:par>
                        <p:par>
                          <p:cTn id="40" fill="hold">
                            <p:stCondLst>
                              <p:cond delay="3500"/>
                            </p:stCondLst>
                            <p:childTnLst>
                              <p:par>
                                <p:cTn id="41" presetID="2" presetClass="entr" presetSubtype="2" fill="hold" nodeType="afterEffect">
                                  <p:stCondLst>
                                    <p:cond delay="250"/>
                                  </p:stCondLst>
                                  <p:childTnLst>
                                    <p:set>
                                      <p:cBhvr>
                                        <p:cTn id="42" dur="1" fill="hold">
                                          <p:stCondLst>
                                            <p:cond delay="0"/>
                                          </p:stCondLst>
                                        </p:cTn>
                                        <p:tgtEl>
                                          <p:spTgt spid="304">
                                            <p:txEl>
                                              <p:pRg st="6" end="6"/>
                                            </p:txEl>
                                          </p:spTgt>
                                        </p:tgtEl>
                                        <p:attrNameLst>
                                          <p:attrName>style.visibility</p:attrName>
                                        </p:attrNameLst>
                                      </p:cBhvr>
                                      <p:to>
                                        <p:strVal val="visible"/>
                                      </p:to>
                                    </p:set>
                                    <p:anim calcmode="lin" valueType="num">
                                      <p:cBhvr additive="base">
                                        <p:cTn id="43" dur="500"/>
                                        <p:tgtEl>
                                          <p:spTgt spid="304">
                                            <p:txEl>
                                              <p:pRg st="6" end="6"/>
                                            </p:txEl>
                                          </p:spTgt>
                                        </p:tgtEl>
                                        <p:attrNameLst>
                                          <p:attrName>ppt_x</p:attrName>
                                        </p:attrNameLst>
                                      </p:cBhvr>
                                      <p:tavLst>
                                        <p:tav tm="0">
                                          <p:val>
                                            <p:strVal val="#ppt_x+1"/>
                                          </p:val>
                                        </p:tav>
                                        <p:tav tm="100000">
                                          <p:val>
                                            <p:strVal val="#ppt_x"/>
                                          </p:val>
                                        </p:tav>
                                      </p:tavLst>
                                    </p:anim>
                                  </p:childTnLst>
                                </p:cTn>
                              </p:par>
                            </p:childTnLst>
                          </p:cTn>
                        </p:par>
                        <p:par>
                          <p:cTn id="44" fill="hold">
                            <p:stCondLst>
                              <p:cond delay="4000"/>
                            </p:stCondLst>
                            <p:childTnLst>
                              <p:par>
                                <p:cTn id="45" presetID="2" presetClass="entr" presetSubtype="2" fill="hold" nodeType="afterEffect">
                                  <p:stCondLst>
                                    <p:cond delay="250"/>
                                  </p:stCondLst>
                                  <p:childTnLst>
                                    <p:set>
                                      <p:cBhvr>
                                        <p:cTn id="46" dur="1" fill="hold">
                                          <p:stCondLst>
                                            <p:cond delay="0"/>
                                          </p:stCondLst>
                                        </p:cTn>
                                        <p:tgtEl>
                                          <p:spTgt spid="304">
                                            <p:txEl>
                                              <p:pRg st="7" end="7"/>
                                            </p:txEl>
                                          </p:spTgt>
                                        </p:tgtEl>
                                        <p:attrNameLst>
                                          <p:attrName>style.visibility</p:attrName>
                                        </p:attrNameLst>
                                      </p:cBhvr>
                                      <p:to>
                                        <p:strVal val="visible"/>
                                      </p:to>
                                    </p:set>
                                    <p:anim calcmode="lin" valueType="num">
                                      <p:cBhvr additive="base">
                                        <p:cTn id="47" dur="500"/>
                                        <p:tgtEl>
                                          <p:spTgt spid="304">
                                            <p:txEl>
                                              <p:pRg st="7" end="7"/>
                                            </p:txEl>
                                          </p:spTgt>
                                        </p:tgtEl>
                                        <p:attrNameLst>
                                          <p:attrName>ppt_x</p:attrName>
                                        </p:attrNameLst>
                                      </p:cBhvr>
                                      <p:tavLst>
                                        <p:tav tm="0">
                                          <p:val>
                                            <p:strVal val="#ppt_x+1"/>
                                          </p:val>
                                        </p:tav>
                                        <p:tav tm="100000">
                                          <p:val>
                                            <p:strVal val="#ppt_x"/>
                                          </p:val>
                                        </p:tav>
                                      </p:tavLst>
                                    </p:anim>
                                  </p:childTnLst>
                                </p:cTn>
                              </p:par>
                            </p:childTnLst>
                          </p:cTn>
                        </p:par>
                        <p:par>
                          <p:cTn id="48" fill="hold">
                            <p:stCondLst>
                              <p:cond delay="4500"/>
                            </p:stCondLst>
                            <p:childTnLst>
                              <p:par>
                                <p:cTn id="49" presetID="2" presetClass="entr" presetSubtype="2" fill="hold" nodeType="afterEffect">
                                  <p:stCondLst>
                                    <p:cond delay="250"/>
                                  </p:stCondLst>
                                  <p:childTnLst>
                                    <p:set>
                                      <p:cBhvr>
                                        <p:cTn id="50" dur="1" fill="hold">
                                          <p:stCondLst>
                                            <p:cond delay="0"/>
                                          </p:stCondLst>
                                        </p:cTn>
                                        <p:tgtEl>
                                          <p:spTgt spid="304">
                                            <p:txEl>
                                              <p:pRg st="8" end="8"/>
                                            </p:txEl>
                                          </p:spTgt>
                                        </p:tgtEl>
                                        <p:attrNameLst>
                                          <p:attrName>style.visibility</p:attrName>
                                        </p:attrNameLst>
                                      </p:cBhvr>
                                      <p:to>
                                        <p:strVal val="visible"/>
                                      </p:to>
                                    </p:set>
                                    <p:anim calcmode="lin" valueType="num">
                                      <p:cBhvr additive="base">
                                        <p:cTn id="51" dur="500"/>
                                        <p:tgtEl>
                                          <p:spTgt spid="304">
                                            <p:txEl>
                                              <p:pRg st="8" end="8"/>
                                            </p:txEl>
                                          </p:spTgt>
                                        </p:tgtEl>
                                        <p:attrNameLst>
                                          <p:attrName>ppt_x</p:attrName>
                                        </p:attrNameLst>
                                      </p:cBhvr>
                                      <p:tavLst>
                                        <p:tav tm="0">
                                          <p:val>
                                            <p:strVal val="#ppt_x+1"/>
                                          </p:val>
                                        </p:tav>
                                        <p:tav tm="100000">
                                          <p:val>
                                            <p:strVal val="#ppt_x"/>
                                          </p:val>
                                        </p:tav>
                                      </p:tavLst>
                                    </p:anim>
                                  </p:childTnLst>
                                </p:cTn>
                              </p:par>
                              <p:par>
                                <p:cTn id="52" presetID="2" presetClass="entr" presetSubtype="4" fill="hold" nodeType="withEffect">
                                  <p:stCondLst>
                                    <p:cond delay="250"/>
                                  </p:stCondLst>
                                  <p:childTnLst>
                                    <p:set>
                                      <p:cBhvr>
                                        <p:cTn id="53" dur="1" fill="hold">
                                          <p:stCondLst>
                                            <p:cond delay="0"/>
                                          </p:stCondLst>
                                        </p:cTn>
                                        <p:tgtEl>
                                          <p:spTgt spid="305"/>
                                        </p:tgtEl>
                                        <p:attrNameLst>
                                          <p:attrName>style.visibility</p:attrName>
                                        </p:attrNameLst>
                                      </p:cBhvr>
                                      <p:to>
                                        <p:strVal val="visible"/>
                                      </p:to>
                                    </p:set>
                                    <p:anim calcmode="lin" valueType="num">
                                      <p:cBhvr additive="base">
                                        <p:cTn id="54" dur="500"/>
                                        <p:tgtEl>
                                          <p:spTgt spid="305"/>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303"/>
                                        </p:tgtEl>
                                        <p:attrNameLst>
                                          <p:attrName>style.visibility</p:attrName>
                                        </p:attrNameLst>
                                      </p:cBhvr>
                                      <p:to>
                                        <p:strVal val="visible"/>
                                      </p:to>
                                    </p:set>
                                    <p:animEffect transition="in" filter="fade">
                                      <p:cBhvr>
                                        <p:cTn id="58" dur="500"/>
                                        <p:tgtEl>
                                          <p:spTgt spid="303"/>
                                        </p:tgtEl>
                                      </p:cBhvr>
                                    </p:animEffect>
                                  </p:childTnLst>
                                </p:cTn>
                              </p:par>
                            </p:childTnLst>
                          </p:cTn>
                        </p:par>
                        <p:par>
                          <p:cTn id="59" fill="hold">
                            <p:stCondLst>
                              <p:cond delay="5500"/>
                            </p:stCondLst>
                            <p:childTnLst>
                              <p:par>
                                <p:cTn id="60" presetID="23" presetClass="entr" presetSubtype="16" fill="hold" nodeType="afterEffect">
                                  <p:stCondLst>
                                    <p:cond delay="0"/>
                                  </p:stCondLst>
                                  <p:childTnLst>
                                    <p:set>
                                      <p:cBhvr>
                                        <p:cTn id="61" dur="1" fill="hold">
                                          <p:stCondLst>
                                            <p:cond delay="0"/>
                                          </p:stCondLst>
                                        </p:cTn>
                                        <p:tgtEl>
                                          <p:spTgt spid="300"/>
                                        </p:tgtEl>
                                        <p:attrNameLst>
                                          <p:attrName>style.visibility</p:attrName>
                                        </p:attrNameLst>
                                      </p:cBhvr>
                                      <p:to>
                                        <p:strVal val="visible"/>
                                      </p:to>
                                    </p:set>
                                    <p:anim calcmode="lin" valueType="num">
                                      <p:cBhvr additive="base">
                                        <p:cTn id="62" dur="500"/>
                                        <p:tgtEl>
                                          <p:spTgt spid="300"/>
                                        </p:tgtEl>
                                        <p:attrNameLst>
                                          <p:attrName>ppt_w</p:attrName>
                                        </p:attrNameLst>
                                      </p:cBhvr>
                                      <p:tavLst>
                                        <p:tav tm="0">
                                          <p:val>
                                            <p:strVal val="0"/>
                                          </p:val>
                                        </p:tav>
                                        <p:tav tm="100000">
                                          <p:val>
                                            <p:strVal val="#ppt_w"/>
                                          </p:val>
                                        </p:tav>
                                      </p:tavLst>
                                    </p:anim>
                                    <p:anim calcmode="lin" valueType="num">
                                      <p:cBhvr additive="base">
                                        <p:cTn id="63" dur="500"/>
                                        <p:tgtEl>
                                          <p:spTgt spid="300"/>
                                        </p:tgtEl>
                                        <p:attrNameLst>
                                          <p:attrName>ppt_h</p:attrName>
                                        </p:attrNameLst>
                                      </p:cBhvr>
                                      <p:tavLst>
                                        <p:tav tm="0">
                                          <p:val>
                                            <p:strVal val="0"/>
                                          </p:val>
                                        </p:tav>
                                        <p:tav tm="100000">
                                          <p:val>
                                            <p:strVal val="#ppt_h"/>
                                          </p:val>
                                        </p:tav>
                                      </p:tavLst>
                                    </p:anim>
                                  </p:childTnLst>
                                </p:cTn>
                              </p:par>
                              <p:par>
                                <p:cTn id="64" presetID="10" presetClass="entr" presetSubtype="0" fill="hold" nodeType="withEffect">
                                  <p:stCondLst>
                                    <p:cond delay="0"/>
                                  </p:stCondLst>
                                  <p:childTnLst>
                                    <p:set>
                                      <p:cBhvr>
                                        <p:cTn id="65" dur="1" fill="hold">
                                          <p:stCondLst>
                                            <p:cond delay="0"/>
                                          </p:stCondLst>
                                        </p:cTn>
                                        <p:tgtEl>
                                          <p:spTgt spid="300"/>
                                        </p:tgtEl>
                                        <p:attrNameLst>
                                          <p:attrName>style.visibility</p:attrName>
                                        </p:attrNameLst>
                                      </p:cBhvr>
                                      <p:to>
                                        <p:strVal val="visible"/>
                                      </p:to>
                                    </p:set>
                                    <p:animEffect transition="in" filter="fade">
                                      <p:cBhvr>
                                        <p:cTn id="66" dur="500"/>
                                        <p:tgtEl>
                                          <p:spTgt spid="300"/>
                                        </p:tgtEl>
                                      </p:cBhvr>
                                    </p:animEffect>
                                  </p:childTnLst>
                                </p:cTn>
                              </p:par>
                              <p:par>
                                <p:cTn id="67" presetID="23" presetClass="entr" presetSubtype="16" fill="hold" nodeType="withEffect">
                                  <p:stCondLst>
                                    <p:cond delay="0"/>
                                  </p:stCondLst>
                                  <p:childTnLst>
                                    <p:set>
                                      <p:cBhvr>
                                        <p:cTn id="68" dur="1" fill="hold">
                                          <p:stCondLst>
                                            <p:cond delay="0"/>
                                          </p:stCondLst>
                                        </p:cTn>
                                        <p:tgtEl>
                                          <p:spTgt spid="316"/>
                                        </p:tgtEl>
                                        <p:attrNameLst>
                                          <p:attrName>style.visibility</p:attrName>
                                        </p:attrNameLst>
                                      </p:cBhvr>
                                      <p:to>
                                        <p:strVal val="visible"/>
                                      </p:to>
                                    </p:set>
                                    <p:anim calcmode="lin" valueType="num">
                                      <p:cBhvr additive="base">
                                        <p:cTn id="69" dur="500"/>
                                        <p:tgtEl>
                                          <p:spTgt spid="316"/>
                                        </p:tgtEl>
                                        <p:attrNameLst>
                                          <p:attrName>ppt_w</p:attrName>
                                        </p:attrNameLst>
                                      </p:cBhvr>
                                      <p:tavLst>
                                        <p:tav tm="0">
                                          <p:val>
                                            <p:strVal val="0"/>
                                          </p:val>
                                        </p:tav>
                                        <p:tav tm="100000">
                                          <p:val>
                                            <p:strVal val="#ppt_w"/>
                                          </p:val>
                                        </p:tav>
                                      </p:tavLst>
                                    </p:anim>
                                    <p:anim calcmode="lin" valueType="num">
                                      <p:cBhvr additive="base">
                                        <p:cTn id="70" dur="500"/>
                                        <p:tgtEl>
                                          <p:spTgt spid="316"/>
                                        </p:tgtEl>
                                        <p:attrNameLst>
                                          <p:attrName>ppt_h</p:attrName>
                                        </p:attrNameLst>
                                      </p:cBhvr>
                                      <p:tavLst>
                                        <p:tav tm="0">
                                          <p:val>
                                            <p:strVal val="0"/>
                                          </p:val>
                                        </p:tav>
                                        <p:tav tm="100000">
                                          <p:val>
                                            <p:strVal val="#ppt_h"/>
                                          </p:val>
                                        </p:tav>
                                      </p:tavLst>
                                    </p:anim>
                                  </p:childTnLst>
                                </p:cTn>
                              </p:par>
                            </p:childTnLst>
                          </p:cTn>
                        </p:par>
                        <p:par>
                          <p:cTn id="71" fill="hold">
                            <p:stCondLst>
                              <p:cond delay="6000"/>
                            </p:stCondLst>
                            <p:childTnLst>
                              <p:par>
                                <p:cTn id="72" presetID="2" presetClass="entr" presetSubtype="2" fill="hold" nodeType="afterEffect">
                                  <p:stCondLst>
                                    <p:cond delay="250"/>
                                  </p:stCondLst>
                                  <p:childTnLst>
                                    <p:set>
                                      <p:cBhvr>
                                        <p:cTn id="73" dur="1" fill="hold">
                                          <p:stCondLst>
                                            <p:cond delay="0"/>
                                          </p:stCondLst>
                                        </p:cTn>
                                        <p:tgtEl>
                                          <p:spTgt spid="307">
                                            <p:txEl>
                                              <p:pRg st="0" end="0"/>
                                            </p:txEl>
                                          </p:spTgt>
                                        </p:tgtEl>
                                        <p:attrNameLst>
                                          <p:attrName>style.visibility</p:attrName>
                                        </p:attrNameLst>
                                      </p:cBhvr>
                                      <p:to>
                                        <p:strVal val="visible"/>
                                      </p:to>
                                    </p:set>
                                    <p:anim calcmode="lin" valueType="num">
                                      <p:cBhvr additive="base">
                                        <p:cTn id="74" dur="500"/>
                                        <p:tgtEl>
                                          <p:spTgt spid="307">
                                            <p:txEl>
                                              <p:pRg st="0" end="0"/>
                                            </p:txEl>
                                          </p:spTgt>
                                        </p:tgtEl>
                                        <p:attrNameLst>
                                          <p:attrName>ppt_x</p:attrName>
                                        </p:attrNameLst>
                                      </p:cBhvr>
                                      <p:tavLst>
                                        <p:tav tm="0">
                                          <p:val>
                                            <p:strVal val="#ppt_x+1"/>
                                          </p:val>
                                        </p:tav>
                                        <p:tav tm="100000">
                                          <p:val>
                                            <p:strVal val="#ppt_x"/>
                                          </p:val>
                                        </p:tav>
                                      </p:tavLst>
                                    </p:anim>
                                  </p:childTnLst>
                                </p:cTn>
                              </p:par>
                            </p:childTnLst>
                          </p:cTn>
                        </p:par>
                        <p:par>
                          <p:cTn id="75" fill="hold">
                            <p:stCondLst>
                              <p:cond delay="6500"/>
                            </p:stCondLst>
                            <p:childTnLst>
                              <p:par>
                                <p:cTn id="76" presetID="2" presetClass="entr" presetSubtype="2" fill="hold" nodeType="afterEffect">
                                  <p:stCondLst>
                                    <p:cond delay="250"/>
                                  </p:stCondLst>
                                  <p:childTnLst>
                                    <p:set>
                                      <p:cBhvr>
                                        <p:cTn id="77" dur="1" fill="hold">
                                          <p:stCondLst>
                                            <p:cond delay="0"/>
                                          </p:stCondLst>
                                        </p:cTn>
                                        <p:tgtEl>
                                          <p:spTgt spid="307">
                                            <p:txEl>
                                              <p:pRg st="1" end="1"/>
                                            </p:txEl>
                                          </p:spTgt>
                                        </p:tgtEl>
                                        <p:attrNameLst>
                                          <p:attrName>style.visibility</p:attrName>
                                        </p:attrNameLst>
                                      </p:cBhvr>
                                      <p:to>
                                        <p:strVal val="visible"/>
                                      </p:to>
                                    </p:set>
                                    <p:anim calcmode="lin" valueType="num">
                                      <p:cBhvr additive="base">
                                        <p:cTn id="78" dur="500"/>
                                        <p:tgtEl>
                                          <p:spTgt spid="307">
                                            <p:txEl>
                                              <p:pRg st="1" end="1"/>
                                            </p:txEl>
                                          </p:spTgt>
                                        </p:tgtEl>
                                        <p:attrNameLst>
                                          <p:attrName>ppt_x</p:attrName>
                                        </p:attrNameLst>
                                      </p:cBhvr>
                                      <p:tavLst>
                                        <p:tav tm="0">
                                          <p:val>
                                            <p:strVal val="#ppt_x+1"/>
                                          </p:val>
                                        </p:tav>
                                        <p:tav tm="100000">
                                          <p:val>
                                            <p:strVal val="#ppt_x"/>
                                          </p:val>
                                        </p:tav>
                                      </p:tavLst>
                                    </p:anim>
                                  </p:childTnLst>
                                </p:cTn>
                              </p:par>
                            </p:childTnLst>
                          </p:cTn>
                        </p:par>
                        <p:par>
                          <p:cTn id="79" fill="hold">
                            <p:stCondLst>
                              <p:cond delay="7000"/>
                            </p:stCondLst>
                            <p:childTnLst>
                              <p:par>
                                <p:cTn id="80" presetID="2" presetClass="entr" presetSubtype="2" fill="hold" nodeType="afterEffect">
                                  <p:stCondLst>
                                    <p:cond delay="250"/>
                                  </p:stCondLst>
                                  <p:childTnLst>
                                    <p:set>
                                      <p:cBhvr>
                                        <p:cTn id="81" dur="1" fill="hold">
                                          <p:stCondLst>
                                            <p:cond delay="0"/>
                                          </p:stCondLst>
                                        </p:cTn>
                                        <p:tgtEl>
                                          <p:spTgt spid="307">
                                            <p:txEl>
                                              <p:pRg st="2" end="2"/>
                                            </p:txEl>
                                          </p:spTgt>
                                        </p:tgtEl>
                                        <p:attrNameLst>
                                          <p:attrName>style.visibility</p:attrName>
                                        </p:attrNameLst>
                                      </p:cBhvr>
                                      <p:to>
                                        <p:strVal val="visible"/>
                                      </p:to>
                                    </p:set>
                                    <p:anim calcmode="lin" valueType="num">
                                      <p:cBhvr additive="base">
                                        <p:cTn id="82" dur="500"/>
                                        <p:tgtEl>
                                          <p:spTgt spid="307">
                                            <p:txEl>
                                              <p:pRg st="2" end="2"/>
                                            </p:txEl>
                                          </p:spTgt>
                                        </p:tgtEl>
                                        <p:attrNameLst>
                                          <p:attrName>ppt_x</p:attrName>
                                        </p:attrNameLst>
                                      </p:cBhvr>
                                      <p:tavLst>
                                        <p:tav tm="0">
                                          <p:val>
                                            <p:strVal val="#ppt_x+1"/>
                                          </p:val>
                                        </p:tav>
                                        <p:tav tm="100000">
                                          <p:val>
                                            <p:strVal val="#ppt_x"/>
                                          </p:val>
                                        </p:tav>
                                      </p:tavLst>
                                    </p:anim>
                                  </p:childTnLst>
                                </p:cTn>
                              </p:par>
                            </p:childTnLst>
                          </p:cTn>
                        </p:par>
                        <p:par>
                          <p:cTn id="83" fill="hold">
                            <p:stCondLst>
                              <p:cond delay="7500"/>
                            </p:stCondLst>
                            <p:childTnLst>
                              <p:par>
                                <p:cTn id="84" presetID="2" presetClass="entr" presetSubtype="2" fill="hold" nodeType="afterEffect">
                                  <p:stCondLst>
                                    <p:cond delay="250"/>
                                  </p:stCondLst>
                                  <p:childTnLst>
                                    <p:set>
                                      <p:cBhvr>
                                        <p:cTn id="85" dur="1" fill="hold">
                                          <p:stCondLst>
                                            <p:cond delay="0"/>
                                          </p:stCondLst>
                                        </p:cTn>
                                        <p:tgtEl>
                                          <p:spTgt spid="307">
                                            <p:txEl>
                                              <p:pRg st="3" end="3"/>
                                            </p:txEl>
                                          </p:spTgt>
                                        </p:tgtEl>
                                        <p:attrNameLst>
                                          <p:attrName>style.visibility</p:attrName>
                                        </p:attrNameLst>
                                      </p:cBhvr>
                                      <p:to>
                                        <p:strVal val="visible"/>
                                      </p:to>
                                    </p:set>
                                    <p:anim calcmode="lin" valueType="num">
                                      <p:cBhvr additive="base">
                                        <p:cTn id="86" dur="500"/>
                                        <p:tgtEl>
                                          <p:spTgt spid="307">
                                            <p:txEl>
                                              <p:pRg st="3" end="3"/>
                                            </p:txEl>
                                          </p:spTgt>
                                        </p:tgtEl>
                                        <p:attrNameLst>
                                          <p:attrName>ppt_x</p:attrName>
                                        </p:attrNameLst>
                                      </p:cBhvr>
                                      <p:tavLst>
                                        <p:tav tm="0">
                                          <p:val>
                                            <p:strVal val="#ppt_x+1"/>
                                          </p:val>
                                        </p:tav>
                                        <p:tav tm="100000">
                                          <p:val>
                                            <p:strVal val="#ppt_x"/>
                                          </p:val>
                                        </p:tav>
                                      </p:tavLst>
                                    </p:anim>
                                  </p:childTnLst>
                                </p:cTn>
                              </p:par>
                            </p:childTnLst>
                          </p:cTn>
                        </p:par>
                        <p:par>
                          <p:cTn id="87" fill="hold">
                            <p:stCondLst>
                              <p:cond delay="8000"/>
                            </p:stCondLst>
                            <p:childTnLst>
                              <p:par>
                                <p:cTn id="88" presetID="2" presetClass="entr" presetSubtype="2" fill="hold" nodeType="afterEffect">
                                  <p:stCondLst>
                                    <p:cond delay="250"/>
                                  </p:stCondLst>
                                  <p:childTnLst>
                                    <p:set>
                                      <p:cBhvr>
                                        <p:cTn id="89" dur="1" fill="hold">
                                          <p:stCondLst>
                                            <p:cond delay="0"/>
                                          </p:stCondLst>
                                        </p:cTn>
                                        <p:tgtEl>
                                          <p:spTgt spid="307">
                                            <p:txEl>
                                              <p:pRg st="4" end="4"/>
                                            </p:txEl>
                                          </p:spTgt>
                                        </p:tgtEl>
                                        <p:attrNameLst>
                                          <p:attrName>style.visibility</p:attrName>
                                        </p:attrNameLst>
                                      </p:cBhvr>
                                      <p:to>
                                        <p:strVal val="visible"/>
                                      </p:to>
                                    </p:set>
                                    <p:anim calcmode="lin" valueType="num">
                                      <p:cBhvr additive="base">
                                        <p:cTn id="90" dur="500"/>
                                        <p:tgtEl>
                                          <p:spTgt spid="307">
                                            <p:txEl>
                                              <p:pRg st="4" end="4"/>
                                            </p:txEl>
                                          </p:spTgt>
                                        </p:tgtEl>
                                        <p:attrNameLst>
                                          <p:attrName>ppt_x</p:attrName>
                                        </p:attrNameLst>
                                      </p:cBhvr>
                                      <p:tavLst>
                                        <p:tav tm="0">
                                          <p:val>
                                            <p:strVal val="#ppt_x+1"/>
                                          </p:val>
                                        </p:tav>
                                        <p:tav tm="100000">
                                          <p:val>
                                            <p:strVal val="#ppt_x"/>
                                          </p:val>
                                        </p:tav>
                                      </p:tavLst>
                                    </p:anim>
                                  </p:childTnLst>
                                </p:cTn>
                              </p:par>
                            </p:childTnLst>
                          </p:cTn>
                        </p:par>
                        <p:par>
                          <p:cTn id="91" fill="hold">
                            <p:stCondLst>
                              <p:cond delay="8500"/>
                            </p:stCondLst>
                            <p:childTnLst>
                              <p:par>
                                <p:cTn id="92" presetID="2" presetClass="entr" presetSubtype="2" fill="hold" nodeType="afterEffect">
                                  <p:stCondLst>
                                    <p:cond delay="250"/>
                                  </p:stCondLst>
                                  <p:childTnLst>
                                    <p:set>
                                      <p:cBhvr>
                                        <p:cTn id="93" dur="1" fill="hold">
                                          <p:stCondLst>
                                            <p:cond delay="0"/>
                                          </p:stCondLst>
                                        </p:cTn>
                                        <p:tgtEl>
                                          <p:spTgt spid="307">
                                            <p:txEl>
                                              <p:pRg st="5" end="5"/>
                                            </p:txEl>
                                          </p:spTgt>
                                        </p:tgtEl>
                                        <p:attrNameLst>
                                          <p:attrName>style.visibility</p:attrName>
                                        </p:attrNameLst>
                                      </p:cBhvr>
                                      <p:to>
                                        <p:strVal val="visible"/>
                                      </p:to>
                                    </p:set>
                                    <p:anim calcmode="lin" valueType="num">
                                      <p:cBhvr additive="base">
                                        <p:cTn id="94" dur="500"/>
                                        <p:tgtEl>
                                          <p:spTgt spid="307">
                                            <p:txEl>
                                              <p:pRg st="5" end="5"/>
                                            </p:txEl>
                                          </p:spTgt>
                                        </p:tgtEl>
                                        <p:attrNameLst>
                                          <p:attrName>ppt_x</p:attrName>
                                        </p:attrNameLst>
                                      </p:cBhvr>
                                      <p:tavLst>
                                        <p:tav tm="0">
                                          <p:val>
                                            <p:strVal val="#ppt_x+1"/>
                                          </p:val>
                                        </p:tav>
                                        <p:tav tm="100000">
                                          <p:val>
                                            <p:strVal val="#ppt_x"/>
                                          </p:val>
                                        </p:tav>
                                      </p:tavLst>
                                    </p:anim>
                                  </p:childTnLst>
                                </p:cTn>
                              </p:par>
                            </p:childTnLst>
                          </p:cTn>
                        </p:par>
                        <p:par>
                          <p:cTn id="95" fill="hold">
                            <p:stCondLst>
                              <p:cond delay="9000"/>
                            </p:stCondLst>
                            <p:childTnLst>
                              <p:par>
                                <p:cTn id="96" presetID="2" presetClass="entr" presetSubtype="2" fill="hold" nodeType="afterEffect">
                                  <p:stCondLst>
                                    <p:cond delay="250"/>
                                  </p:stCondLst>
                                  <p:childTnLst>
                                    <p:set>
                                      <p:cBhvr>
                                        <p:cTn id="97" dur="1" fill="hold">
                                          <p:stCondLst>
                                            <p:cond delay="0"/>
                                          </p:stCondLst>
                                        </p:cTn>
                                        <p:tgtEl>
                                          <p:spTgt spid="307">
                                            <p:txEl>
                                              <p:pRg st="6" end="6"/>
                                            </p:txEl>
                                          </p:spTgt>
                                        </p:tgtEl>
                                        <p:attrNameLst>
                                          <p:attrName>style.visibility</p:attrName>
                                        </p:attrNameLst>
                                      </p:cBhvr>
                                      <p:to>
                                        <p:strVal val="visible"/>
                                      </p:to>
                                    </p:set>
                                    <p:anim calcmode="lin" valueType="num">
                                      <p:cBhvr additive="base">
                                        <p:cTn id="98" dur="500"/>
                                        <p:tgtEl>
                                          <p:spTgt spid="307">
                                            <p:txEl>
                                              <p:pRg st="6" end="6"/>
                                            </p:txEl>
                                          </p:spTgt>
                                        </p:tgtEl>
                                        <p:attrNameLst>
                                          <p:attrName>ppt_x</p:attrName>
                                        </p:attrNameLst>
                                      </p:cBhvr>
                                      <p:tavLst>
                                        <p:tav tm="0">
                                          <p:val>
                                            <p:strVal val="#ppt_x+1"/>
                                          </p:val>
                                        </p:tav>
                                        <p:tav tm="100000">
                                          <p:val>
                                            <p:strVal val="#ppt_x"/>
                                          </p:val>
                                        </p:tav>
                                      </p:tavLst>
                                    </p:anim>
                                  </p:childTnLst>
                                </p:cTn>
                              </p:par>
                            </p:childTnLst>
                          </p:cTn>
                        </p:par>
                        <p:par>
                          <p:cTn id="99" fill="hold">
                            <p:stCondLst>
                              <p:cond delay="9500"/>
                            </p:stCondLst>
                            <p:childTnLst>
                              <p:par>
                                <p:cTn id="100" presetID="2" presetClass="entr" presetSubtype="2" fill="hold" nodeType="afterEffect">
                                  <p:stCondLst>
                                    <p:cond delay="250"/>
                                  </p:stCondLst>
                                  <p:childTnLst>
                                    <p:set>
                                      <p:cBhvr>
                                        <p:cTn id="101" dur="1" fill="hold">
                                          <p:stCondLst>
                                            <p:cond delay="0"/>
                                          </p:stCondLst>
                                        </p:cTn>
                                        <p:tgtEl>
                                          <p:spTgt spid="307">
                                            <p:txEl>
                                              <p:pRg st="7" end="7"/>
                                            </p:txEl>
                                          </p:spTgt>
                                        </p:tgtEl>
                                        <p:attrNameLst>
                                          <p:attrName>style.visibility</p:attrName>
                                        </p:attrNameLst>
                                      </p:cBhvr>
                                      <p:to>
                                        <p:strVal val="visible"/>
                                      </p:to>
                                    </p:set>
                                    <p:anim calcmode="lin" valueType="num">
                                      <p:cBhvr additive="base">
                                        <p:cTn id="102" dur="500"/>
                                        <p:tgtEl>
                                          <p:spTgt spid="307">
                                            <p:txEl>
                                              <p:pRg st="7" end="7"/>
                                            </p:txEl>
                                          </p:spTgt>
                                        </p:tgtEl>
                                        <p:attrNameLst>
                                          <p:attrName>ppt_x</p:attrName>
                                        </p:attrNameLst>
                                      </p:cBhvr>
                                      <p:tavLst>
                                        <p:tav tm="0">
                                          <p:val>
                                            <p:strVal val="#ppt_x+1"/>
                                          </p:val>
                                        </p:tav>
                                        <p:tav tm="100000">
                                          <p:val>
                                            <p:strVal val="#ppt_x"/>
                                          </p:val>
                                        </p:tav>
                                      </p:tavLst>
                                    </p:anim>
                                  </p:childTnLst>
                                </p:cTn>
                              </p:par>
                            </p:childTnLst>
                          </p:cTn>
                        </p:par>
                        <p:par>
                          <p:cTn id="103" fill="hold">
                            <p:stCondLst>
                              <p:cond delay="10000"/>
                            </p:stCondLst>
                            <p:childTnLst>
                              <p:par>
                                <p:cTn id="104" presetID="2" presetClass="entr" presetSubtype="2" fill="hold" nodeType="afterEffect">
                                  <p:stCondLst>
                                    <p:cond delay="250"/>
                                  </p:stCondLst>
                                  <p:childTnLst>
                                    <p:set>
                                      <p:cBhvr>
                                        <p:cTn id="105" dur="1" fill="hold">
                                          <p:stCondLst>
                                            <p:cond delay="0"/>
                                          </p:stCondLst>
                                        </p:cTn>
                                        <p:tgtEl>
                                          <p:spTgt spid="307">
                                            <p:txEl>
                                              <p:pRg st="8" end="8"/>
                                            </p:txEl>
                                          </p:spTgt>
                                        </p:tgtEl>
                                        <p:attrNameLst>
                                          <p:attrName>style.visibility</p:attrName>
                                        </p:attrNameLst>
                                      </p:cBhvr>
                                      <p:to>
                                        <p:strVal val="visible"/>
                                      </p:to>
                                    </p:set>
                                    <p:anim calcmode="lin" valueType="num">
                                      <p:cBhvr additive="base">
                                        <p:cTn id="106" dur="500"/>
                                        <p:tgtEl>
                                          <p:spTgt spid="307">
                                            <p:txEl>
                                              <p:pRg st="8" end="8"/>
                                            </p:txEl>
                                          </p:spTgt>
                                        </p:tgtEl>
                                        <p:attrNameLst>
                                          <p:attrName>ppt_x</p:attrName>
                                        </p:attrNameLst>
                                      </p:cBhvr>
                                      <p:tavLst>
                                        <p:tav tm="0">
                                          <p:val>
                                            <p:strVal val="#ppt_x+1"/>
                                          </p:val>
                                        </p:tav>
                                        <p:tav tm="100000">
                                          <p:val>
                                            <p:strVal val="#ppt_x"/>
                                          </p:val>
                                        </p:tav>
                                      </p:tavLst>
                                    </p:anim>
                                  </p:childTnLst>
                                </p:cTn>
                              </p:par>
                              <p:par>
                                <p:cTn id="107" presetID="2" presetClass="entr" presetSubtype="4" fill="hold" nodeType="withEffect">
                                  <p:stCondLst>
                                    <p:cond delay="250"/>
                                  </p:stCondLst>
                                  <p:childTnLst>
                                    <p:set>
                                      <p:cBhvr>
                                        <p:cTn id="108" dur="1" fill="hold">
                                          <p:stCondLst>
                                            <p:cond delay="0"/>
                                          </p:stCondLst>
                                        </p:cTn>
                                        <p:tgtEl>
                                          <p:spTgt spid="308"/>
                                        </p:tgtEl>
                                        <p:attrNameLst>
                                          <p:attrName>style.visibility</p:attrName>
                                        </p:attrNameLst>
                                      </p:cBhvr>
                                      <p:to>
                                        <p:strVal val="visible"/>
                                      </p:to>
                                    </p:set>
                                    <p:anim calcmode="lin" valueType="num">
                                      <p:cBhvr additive="base">
                                        <p:cTn id="109" dur="500"/>
                                        <p:tgtEl>
                                          <p:spTgt spid="308"/>
                                        </p:tgtEl>
                                        <p:attrNameLst>
                                          <p:attrName>ppt_y</p:attrName>
                                        </p:attrNameLst>
                                      </p:cBhvr>
                                      <p:tavLst>
                                        <p:tav tm="0">
                                          <p:val>
                                            <p:strVal val="#ppt_y+1"/>
                                          </p:val>
                                        </p:tav>
                                        <p:tav tm="100000">
                                          <p:val>
                                            <p:strVal val="#ppt_y"/>
                                          </p:val>
                                        </p:tav>
                                      </p:tavLst>
                                    </p:anim>
                                  </p:childTnLst>
                                </p:cTn>
                              </p:par>
                            </p:childTnLst>
                          </p:cTn>
                        </p:par>
                        <p:par>
                          <p:cTn id="110" fill="hold">
                            <p:stCondLst>
                              <p:cond delay="10500"/>
                            </p:stCondLst>
                            <p:childTnLst>
                              <p:par>
                                <p:cTn id="111" presetID="10" presetClass="entr" presetSubtype="0" fill="hold" nodeType="afterEffect">
                                  <p:stCondLst>
                                    <p:cond delay="0"/>
                                  </p:stCondLst>
                                  <p:childTnLst>
                                    <p:set>
                                      <p:cBhvr>
                                        <p:cTn id="112" dur="1" fill="hold">
                                          <p:stCondLst>
                                            <p:cond delay="0"/>
                                          </p:stCondLst>
                                        </p:cTn>
                                        <p:tgtEl>
                                          <p:spTgt spid="306"/>
                                        </p:tgtEl>
                                        <p:attrNameLst>
                                          <p:attrName>style.visibility</p:attrName>
                                        </p:attrNameLst>
                                      </p:cBhvr>
                                      <p:to>
                                        <p:strVal val="visible"/>
                                      </p:to>
                                    </p:set>
                                    <p:animEffect transition="in" filter="fade">
                                      <p:cBhvr>
                                        <p:cTn id="113" dur="500"/>
                                        <p:tgtEl>
                                          <p:spTgt spid="306"/>
                                        </p:tgtEl>
                                      </p:cBhvr>
                                    </p:animEffect>
                                  </p:childTnLst>
                                </p:cTn>
                              </p:par>
                            </p:childTnLst>
                          </p:cTn>
                        </p:par>
                        <p:par>
                          <p:cTn id="114" fill="hold">
                            <p:stCondLst>
                              <p:cond delay="11000"/>
                            </p:stCondLst>
                            <p:childTnLst>
                              <p:par>
                                <p:cTn id="115" presetID="23" presetClass="entr" presetSubtype="16" fill="hold" nodeType="afterEffect">
                                  <p:stCondLst>
                                    <p:cond delay="0"/>
                                  </p:stCondLst>
                                  <p:childTnLst>
                                    <p:set>
                                      <p:cBhvr>
                                        <p:cTn id="116" dur="1" fill="hold">
                                          <p:stCondLst>
                                            <p:cond delay="0"/>
                                          </p:stCondLst>
                                        </p:cTn>
                                        <p:tgtEl>
                                          <p:spTgt spid="301"/>
                                        </p:tgtEl>
                                        <p:attrNameLst>
                                          <p:attrName>style.visibility</p:attrName>
                                        </p:attrNameLst>
                                      </p:cBhvr>
                                      <p:to>
                                        <p:strVal val="visible"/>
                                      </p:to>
                                    </p:set>
                                    <p:anim calcmode="lin" valueType="num">
                                      <p:cBhvr additive="base">
                                        <p:cTn id="117" dur="500"/>
                                        <p:tgtEl>
                                          <p:spTgt spid="301"/>
                                        </p:tgtEl>
                                        <p:attrNameLst>
                                          <p:attrName>ppt_w</p:attrName>
                                        </p:attrNameLst>
                                      </p:cBhvr>
                                      <p:tavLst>
                                        <p:tav tm="0">
                                          <p:val>
                                            <p:strVal val="0"/>
                                          </p:val>
                                        </p:tav>
                                        <p:tav tm="100000">
                                          <p:val>
                                            <p:strVal val="#ppt_w"/>
                                          </p:val>
                                        </p:tav>
                                      </p:tavLst>
                                    </p:anim>
                                    <p:anim calcmode="lin" valueType="num">
                                      <p:cBhvr additive="base">
                                        <p:cTn id="118" dur="500"/>
                                        <p:tgtEl>
                                          <p:spTgt spid="301"/>
                                        </p:tgtEl>
                                        <p:attrNameLst>
                                          <p:attrName>ppt_h</p:attrName>
                                        </p:attrNameLst>
                                      </p:cBhvr>
                                      <p:tavLst>
                                        <p:tav tm="0">
                                          <p:val>
                                            <p:strVal val="0"/>
                                          </p:val>
                                        </p:tav>
                                        <p:tav tm="100000">
                                          <p:val>
                                            <p:strVal val="#ppt_h"/>
                                          </p:val>
                                        </p:tav>
                                      </p:tavLst>
                                    </p:anim>
                                  </p:childTnLst>
                                </p:cTn>
                              </p:par>
                              <p:par>
                                <p:cTn id="119" presetID="10" presetClass="entr" presetSubtype="0" fill="hold" nodeType="withEffect">
                                  <p:stCondLst>
                                    <p:cond delay="0"/>
                                  </p:stCondLst>
                                  <p:childTnLst>
                                    <p:set>
                                      <p:cBhvr>
                                        <p:cTn id="120" dur="1" fill="hold">
                                          <p:stCondLst>
                                            <p:cond delay="0"/>
                                          </p:stCondLst>
                                        </p:cTn>
                                        <p:tgtEl>
                                          <p:spTgt spid="301"/>
                                        </p:tgtEl>
                                        <p:attrNameLst>
                                          <p:attrName>style.visibility</p:attrName>
                                        </p:attrNameLst>
                                      </p:cBhvr>
                                      <p:to>
                                        <p:strVal val="visible"/>
                                      </p:to>
                                    </p:set>
                                    <p:animEffect transition="in" filter="fade">
                                      <p:cBhvr>
                                        <p:cTn id="121" dur="500"/>
                                        <p:tgtEl>
                                          <p:spTgt spid="301"/>
                                        </p:tgtEl>
                                      </p:cBhvr>
                                    </p:animEffect>
                                  </p:childTnLst>
                                </p:cTn>
                              </p:par>
                              <p:par>
                                <p:cTn id="122" presetID="23" presetClass="entr" presetSubtype="16" fill="hold" nodeType="withEffect">
                                  <p:stCondLst>
                                    <p:cond delay="0"/>
                                  </p:stCondLst>
                                  <p:childTnLst>
                                    <p:set>
                                      <p:cBhvr>
                                        <p:cTn id="123" dur="1" fill="hold">
                                          <p:stCondLst>
                                            <p:cond delay="0"/>
                                          </p:stCondLst>
                                        </p:cTn>
                                        <p:tgtEl>
                                          <p:spTgt spid="317"/>
                                        </p:tgtEl>
                                        <p:attrNameLst>
                                          <p:attrName>style.visibility</p:attrName>
                                        </p:attrNameLst>
                                      </p:cBhvr>
                                      <p:to>
                                        <p:strVal val="visible"/>
                                      </p:to>
                                    </p:set>
                                    <p:anim calcmode="lin" valueType="num">
                                      <p:cBhvr additive="base">
                                        <p:cTn id="124" dur="500"/>
                                        <p:tgtEl>
                                          <p:spTgt spid="317"/>
                                        </p:tgtEl>
                                        <p:attrNameLst>
                                          <p:attrName>ppt_w</p:attrName>
                                        </p:attrNameLst>
                                      </p:cBhvr>
                                      <p:tavLst>
                                        <p:tav tm="0">
                                          <p:val>
                                            <p:strVal val="0"/>
                                          </p:val>
                                        </p:tav>
                                        <p:tav tm="100000">
                                          <p:val>
                                            <p:strVal val="#ppt_w"/>
                                          </p:val>
                                        </p:tav>
                                      </p:tavLst>
                                    </p:anim>
                                    <p:anim calcmode="lin" valueType="num">
                                      <p:cBhvr additive="base">
                                        <p:cTn id="125" dur="500"/>
                                        <p:tgtEl>
                                          <p:spTgt spid="317"/>
                                        </p:tgtEl>
                                        <p:attrNameLst>
                                          <p:attrName>ppt_h</p:attrName>
                                        </p:attrNameLst>
                                      </p:cBhvr>
                                      <p:tavLst>
                                        <p:tav tm="0">
                                          <p:val>
                                            <p:strVal val="0"/>
                                          </p:val>
                                        </p:tav>
                                        <p:tav tm="100000">
                                          <p:val>
                                            <p:strVal val="#ppt_h"/>
                                          </p:val>
                                        </p:tav>
                                      </p:tavLst>
                                    </p:anim>
                                  </p:childTnLst>
                                </p:cTn>
                              </p:par>
                            </p:childTnLst>
                          </p:cTn>
                        </p:par>
                        <p:par>
                          <p:cTn id="126" fill="hold">
                            <p:stCondLst>
                              <p:cond delay="11500"/>
                            </p:stCondLst>
                            <p:childTnLst>
                              <p:par>
                                <p:cTn id="127" presetID="2" presetClass="entr" presetSubtype="8" fill="hold" nodeType="afterEffect">
                                  <p:stCondLst>
                                    <p:cond delay="250"/>
                                  </p:stCondLst>
                                  <p:childTnLst>
                                    <p:set>
                                      <p:cBhvr>
                                        <p:cTn id="128" dur="1" fill="hold">
                                          <p:stCondLst>
                                            <p:cond delay="0"/>
                                          </p:stCondLst>
                                        </p:cTn>
                                        <p:tgtEl>
                                          <p:spTgt spid="310">
                                            <p:txEl>
                                              <p:pRg st="0" end="0"/>
                                            </p:txEl>
                                          </p:spTgt>
                                        </p:tgtEl>
                                        <p:attrNameLst>
                                          <p:attrName>style.visibility</p:attrName>
                                        </p:attrNameLst>
                                      </p:cBhvr>
                                      <p:to>
                                        <p:strVal val="visible"/>
                                      </p:to>
                                    </p:set>
                                    <p:anim calcmode="lin" valueType="num">
                                      <p:cBhvr additive="base">
                                        <p:cTn id="129" dur="500"/>
                                        <p:tgtEl>
                                          <p:spTgt spid="310">
                                            <p:txEl>
                                              <p:pRg st="0" end="0"/>
                                            </p:txEl>
                                          </p:spTgt>
                                        </p:tgtEl>
                                        <p:attrNameLst>
                                          <p:attrName>ppt_x</p:attrName>
                                        </p:attrNameLst>
                                      </p:cBhvr>
                                      <p:tavLst>
                                        <p:tav tm="0">
                                          <p:val>
                                            <p:strVal val="#ppt_x-1"/>
                                          </p:val>
                                        </p:tav>
                                        <p:tav tm="100000">
                                          <p:val>
                                            <p:strVal val="#ppt_x"/>
                                          </p:val>
                                        </p:tav>
                                      </p:tavLst>
                                    </p:anim>
                                  </p:childTnLst>
                                </p:cTn>
                              </p:par>
                            </p:childTnLst>
                          </p:cTn>
                        </p:par>
                        <p:par>
                          <p:cTn id="130" fill="hold">
                            <p:stCondLst>
                              <p:cond delay="12000"/>
                            </p:stCondLst>
                            <p:childTnLst>
                              <p:par>
                                <p:cTn id="131" presetID="2" presetClass="entr" presetSubtype="8" fill="hold" nodeType="afterEffect">
                                  <p:stCondLst>
                                    <p:cond delay="250"/>
                                  </p:stCondLst>
                                  <p:childTnLst>
                                    <p:set>
                                      <p:cBhvr>
                                        <p:cTn id="132" dur="1" fill="hold">
                                          <p:stCondLst>
                                            <p:cond delay="0"/>
                                          </p:stCondLst>
                                        </p:cTn>
                                        <p:tgtEl>
                                          <p:spTgt spid="310">
                                            <p:txEl>
                                              <p:pRg st="1" end="1"/>
                                            </p:txEl>
                                          </p:spTgt>
                                        </p:tgtEl>
                                        <p:attrNameLst>
                                          <p:attrName>style.visibility</p:attrName>
                                        </p:attrNameLst>
                                      </p:cBhvr>
                                      <p:to>
                                        <p:strVal val="visible"/>
                                      </p:to>
                                    </p:set>
                                    <p:anim calcmode="lin" valueType="num">
                                      <p:cBhvr additive="base">
                                        <p:cTn id="133" dur="500"/>
                                        <p:tgtEl>
                                          <p:spTgt spid="310">
                                            <p:txEl>
                                              <p:pRg st="1" end="1"/>
                                            </p:txEl>
                                          </p:spTgt>
                                        </p:tgtEl>
                                        <p:attrNameLst>
                                          <p:attrName>ppt_x</p:attrName>
                                        </p:attrNameLst>
                                      </p:cBhvr>
                                      <p:tavLst>
                                        <p:tav tm="0">
                                          <p:val>
                                            <p:strVal val="#ppt_x-1"/>
                                          </p:val>
                                        </p:tav>
                                        <p:tav tm="100000">
                                          <p:val>
                                            <p:strVal val="#ppt_x"/>
                                          </p:val>
                                        </p:tav>
                                      </p:tavLst>
                                    </p:anim>
                                  </p:childTnLst>
                                </p:cTn>
                              </p:par>
                            </p:childTnLst>
                          </p:cTn>
                        </p:par>
                        <p:par>
                          <p:cTn id="134" fill="hold">
                            <p:stCondLst>
                              <p:cond delay="12500"/>
                            </p:stCondLst>
                            <p:childTnLst>
                              <p:par>
                                <p:cTn id="135" presetID="2" presetClass="entr" presetSubtype="8" fill="hold" nodeType="afterEffect">
                                  <p:stCondLst>
                                    <p:cond delay="250"/>
                                  </p:stCondLst>
                                  <p:childTnLst>
                                    <p:set>
                                      <p:cBhvr>
                                        <p:cTn id="136" dur="1" fill="hold">
                                          <p:stCondLst>
                                            <p:cond delay="0"/>
                                          </p:stCondLst>
                                        </p:cTn>
                                        <p:tgtEl>
                                          <p:spTgt spid="310">
                                            <p:txEl>
                                              <p:pRg st="2" end="2"/>
                                            </p:txEl>
                                          </p:spTgt>
                                        </p:tgtEl>
                                        <p:attrNameLst>
                                          <p:attrName>style.visibility</p:attrName>
                                        </p:attrNameLst>
                                      </p:cBhvr>
                                      <p:to>
                                        <p:strVal val="visible"/>
                                      </p:to>
                                    </p:set>
                                    <p:anim calcmode="lin" valueType="num">
                                      <p:cBhvr additive="base">
                                        <p:cTn id="137" dur="500"/>
                                        <p:tgtEl>
                                          <p:spTgt spid="310">
                                            <p:txEl>
                                              <p:pRg st="2" end="2"/>
                                            </p:txEl>
                                          </p:spTgt>
                                        </p:tgtEl>
                                        <p:attrNameLst>
                                          <p:attrName>ppt_x</p:attrName>
                                        </p:attrNameLst>
                                      </p:cBhvr>
                                      <p:tavLst>
                                        <p:tav tm="0">
                                          <p:val>
                                            <p:strVal val="#ppt_x-1"/>
                                          </p:val>
                                        </p:tav>
                                        <p:tav tm="100000">
                                          <p:val>
                                            <p:strVal val="#ppt_x"/>
                                          </p:val>
                                        </p:tav>
                                      </p:tavLst>
                                    </p:anim>
                                  </p:childTnLst>
                                </p:cTn>
                              </p:par>
                            </p:childTnLst>
                          </p:cTn>
                        </p:par>
                        <p:par>
                          <p:cTn id="138" fill="hold">
                            <p:stCondLst>
                              <p:cond delay="13000"/>
                            </p:stCondLst>
                            <p:childTnLst>
                              <p:par>
                                <p:cTn id="139" presetID="2" presetClass="entr" presetSubtype="8" fill="hold" nodeType="afterEffect">
                                  <p:stCondLst>
                                    <p:cond delay="250"/>
                                  </p:stCondLst>
                                  <p:childTnLst>
                                    <p:set>
                                      <p:cBhvr>
                                        <p:cTn id="140" dur="1" fill="hold">
                                          <p:stCondLst>
                                            <p:cond delay="0"/>
                                          </p:stCondLst>
                                        </p:cTn>
                                        <p:tgtEl>
                                          <p:spTgt spid="310">
                                            <p:txEl>
                                              <p:pRg st="3" end="3"/>
                                            </p:txEl>
                                          </p:spTgt>
                                        </p:tgtEl>
                                        <p:attrNameLst>
                                          <p:attrName>style.visibility</p:attrName>
                                        </p:attrNameLst>
                                      </p:cBhvr>
                                      <p:to>
                                        <p:strVal val="visible"/>
                                      </p:to>
                                    </p:set>
                                    <p:anim calcmode="lin" valueType="num">
                                      <p:cBhvr additive="base">
                                        <p:cTn id="141" dur="500"/>
                                        <p:tgtEl>
                                          <p:spTgt spid="310">
                                            <p:txEl>
                                              <p:pRg st="3" end="3"/>
                                            </p:txEl>
                                          </p:spTgt>
                                        </p:tgtEl>
                                        <p:attrNameLst>
                                          <p:attrName>ppt_x</p:attrName>
                                        </p:attrNameLst>
                                      </p:cBhvr>
                                      <p:tavLst>
                                        <p:tav tm="0">
                                          <p:val>
                                            <p:strVal val="#ppt_x-1"/>
                                          </p:val>
                                        </p:tav>
                                        <p:tav tm="100000">
                                          <p:val>
                                            <p:strVal val="#ppt_x"/>
                                          </p:val>
                                        </p:tav>
                                      </p:tavLst>
                                    </p:anim>
                                  </p:childTnLst>
                                </p:cTn>
                              </p:par>
                            </p:childTnLst>
                          </p:cTn>
                        </p:par>
                        <p:par>
                          <p:cTn id="142" fill="hold">
                            <p:stCondLst>
                              <p:cond delay="13500"/>
                            </p:stCondLst>
                            <p:childTnLst>
                              <p:par>
                                <p:cTn id="143" presetID="2" presetClass="entr" presetSubtype="8" fill="hold" nodeType="afterEffect">
                                  <p:stCondLst>
                                    <p:cond delay="250"/>
                                  </p:stCondLst>
                                  <p:childTnLst>
                                    <p:set>
                                      <p:cBhvr>
                                        <p:cTn id="144" dur="1" fill="hold">
                                          <p:stCondLst>
                                            <p:cond delay="0"/>
                                          </p:stCondLst>
                                        </p:cTn>
                                        <p:tgtEl>
                                          <p:spTgt spid="310">
                                            <p:txEl>
                                              <p:pRg st="4" end="4"/>
                                            </p:txEl>
                                          </p:spTgt>
                                        </p:tgtEl>
                                        <p:attrNameLst>
                                          <p:attrName>style.visibility</p:attrName>
                                        </p:attrNameLst>
                                      </p:cBhvr>
                                      <p:to>
                                        <p:strVal val="visible"/>
                                      </p:to>
                                    </p:set>
                                    <p:anim calcmode="lin" valueType="num">
                                      <p:cBhvr additive="base">
                                        <p:cTn id="145" dur="500"/>
                                        <p:tgtEl>
                                          <p:spTgt spid="310">
                                            <p:txEl>
                                              <p:pRg st="4" end="4"/>
                                            </p:txEl>
                                          </p:spTgt>
                                        </p:tgtEl>
                                        <p:attrNameLst>
                                          <p:attrName>ppt_x</p:attrName>
                                        </p:attrNameLst>
                                      </p:cBhvr>
                                      <p:tavLst>
                                        <p:tav tm="0">
                                          <p:val>
                                            <p:strVal val="#ppt_x-1"/>
                                          </p:val>
                                        </p:tav>
                                        <p:tav tm="100000">
                                          <p:val>
                                            <p:strVal val="#ppt_x"/>
                                          </p:val>
                                        </p:tav>
                                      </p:tavLst>
                                    </p:anim>
                                  </p:childTnLst>
                                </p:cTn>
                              </p:par>
                            </p:childTnLst>
                          </p:cTn>
                        </p:par>
                        <p:par>
                          <p:cTn id="146" fill="hold">
                            <p:stCondLst>
                              <p:cond delay="14000"/>
                            </p:stCondLst>
                            <p:childTnLst>
                              <p:par>
                                <p:cTn id="147" presetID="2" presetClass="entr" presetSubtype="8" fill="hold" nodeType="afterEffect">
                                  <p:stCondLst>
                                    <p:cond delay="250"/>
                                  </p:stCondLst>
                                  <p:childTnLst>
                                    <p:set>
                                      <p:cBhvr>
                                        <p:cTn id="148" dur="1" fill="hold">
                                          <p:stCondLst>
                                            <p:cond delay="0"/>
                                          </p:stCondLst>
                                        </p:cTn>
                                        <p:tgtEl>
                                          <p:spTgt spid="310">
                                            <p:txEl>
                                              <p:pRg st="5" end="5"/>
                                            </p:txEl>
                                          </p:spTgt>
                                        </p:tgtEl>
                                        <p:attrNameLst>
                                          <p:attrName>style.visibility</p:attrName>
                                        </p:attrNameLst>
                                      </p:cBhvr>
                                      <p:to>
                                        <p:strVal val="visible"/>
                                      </p:to>
                                    </p:set>
                                    <p:anim calcmode="lin" valueType="num">
                                      <p:cBhvr additive="base">
                                        <p:cTn id="149" dur="500"/>
                                        <p:tgtEl>
                                          <p:spTgt spid="310">
                                            <p:txEl>
                                              <p:pRg st="5" end="5"/>
                                            </p:txEl>
                                          </p:spTgt>
                                        </p:tgtEl>
                                        <p:attrNameLst>
                                          <p:attrName>ppt_x</p:attrName>
                                        </p:attrNameLst>
                                      </p:cBhvr>
                                      <p:tavLst>
                                        <p:tav tm="0">
                                          <p:val>
                                            <p:strVal val="#ppt_x-1"/>
                                          </p:val>
                                        </p:tav>
                                        <p:tav tm="100000">
                                          <p:val>
                                            <p:strVal val="#ppt_x"/>
                                          </p:val>
                                        </p:tav>
                                      </p:tavLst>
                                    </p:anim>
                                  </p:childTnLst>
                                </p:cTn>
                              </p:par>
                            </p:childTnLst>
                          </p:cTn>
                        </p:par>
                        <p:par>
                          <p:cTn id="150" fill="hold">
                            <p:stCondLst>
                              <p:cond delay="14500"/>
                            </p:stCondLst>
                            <p:childTnLst>
                              <p:par>
                                <p:cTn id="151" presetID="2" presetClass="entr" presetSubtype="8" fill="hold" nodeType="afterEffect">
                                  <p:stCondLst>
                                    <p:cond delay="250"/>
                                  </p:stCondLst>
                                  <p:childTnLst>
                                    <p:set>
                                      <p:cBhvr>
                                        <p:cTn id="152" dur="1" fill="hold">
                                          <p:stCondLst>
                                            <p:cond delay="0"/>
                                          </p:stCondLst>
                                        </p:cTn>
                                        <p:tgtEl>
                                          <p:spTgt spid="310">
                                            <p:txEl>
                                              <p:pRg st="6" end="6"/>
                                            </p:txEl>
                                          </p:spTgt>
                                        </p:tgtEl>
                                        <p:attrNameLst>
                                          <p:attrName>style.visibility</p:attrName>
                                        </p:attrNameLst>
                                      </p:cBhvr>
                                      <p:to>
                                        <p:strVal val="visible"/>
                                      </p:to>
                                    </p:set>
                                    <p:anim calcmode="lin" valueType="num">
                                      <p:cBhvr additive="base">
                                        <p:cTn id="153" dur="500"/>
                                        <p:tgtEl>
                                          <p:spTgt spid="310">
                                            <p:txEl>
                                              <p:pRg st="6" end="6"/>
                                            </p:txEl>
                                          </p:spTgt>
                                        </p:tgtEl>
                                        <p:attrNameLst>
                                          <p:attrName>ppt_x</p:attrName>
                                        </p:attrNameLst>
                                      </p:cBhvr>
                                      <p:tavLst>
                                        <p:tav tm="0">
                                          <p:val>
                                            <p:strVal val="#ppt_x-1"/>
                                          </p:val>
                                        </p:tav>
                                        <p:tav tm="100000">
                                          <p:val>
                                            <p:strVal val="#ppt_x"/>
                                          </p:val>
                                        </p:tav>
                                      </p:tavLst>
                                    </p:anim>
                                  </p:childTnLst>
                                </p:cTn>
                              </p:par>
                            </p:childTnLst>
                          </p:cTn>
                        </p:par>
                        <p:par>
                          <p:cTn id="154" fill="hold">
                            <p:stCondLst>
                              <p:cond delay="15000"/>
                            </p:stCondLst>
                            <p:childTnLst>
                              <p:par>
                                <p:cTn id="155" presetID="2" presetClass="entr" presetSubtype="8" fill="hold" nodeType="afterEffect">
                                  <p:stCondLst>
                                    <p:cond delay="250"/>
                                  </p:stCondLst>
                                  <p:childTnLst>
                                    <p:set>
                                      <p:cBhvr>
                                        <p:cTn id="156" dur="1" fill="hold">
                                          <p:stCondLst>
                                            <p:cond delay="0"/>
                                          </p:stCondLst>
                                        </p:cTn>
                                        <p:tgtEl>
                                          <p:spTgt spid="310">
                                            <p:txEl>
                                              <p:pRg st="7" end="7"/>
                                            </p:txEl>
                                          </p:spTgt>
                                        </p:tgtEl>
                                        <p:attrNameLst>
                                          <p:attrName>style.visibility</p:attrName>
                                        </p:attrNameLst>
                                      </p:cBhvr>
                                      <p:to>
                                        <p:strVal val="visible"/>
                                      </p:to>
                                    </p:set>
                                    <p:anim calcmode="lin" valueType="num">
                                      <p:cBhvr additive="base">
                                        <p:cTn id="157" dur="500"/>
                                        <p:tgtEl>
                                          <p:spTgt spid="310">
                                            <p:txEl>
                                              <p:pRg st="7" end="7"/>
                                            </p:txEl>
                                          </p:spTgt>
                                        </p:tgtEl>
                                        <p:attrNameLst>
                                          <p:attrName>ppt_x</p:attrName>
                                        </p:attrNameLst>
                                      </p:cBhvr>
                                      <p:tavLst>
                                        <p:tav tm="0">
                                          <p:val>
                                            <p:strVal val="#ppt_x-1"/>
                                          </p:val>
                                        </p:tav>
                                        <p:tav tm="100000">
                                          <p:val>
                                            <p:strVal val="#ppt_x"/>
                                          </p:val>
                                        </p:tav>
                                      </p:tavLst>
                                    </p:anim>
                                  </p:childTnLst>
                                </p:cTn>
                              </p:par>
                            </p:childTnLst>
                          </p:cTn>
                        </p:par>
                        <p:par>
                          <p:cTn id="158" fill="hold">
                            <p:stCondLst>
                              <p:cond delay="15500"/>
                            </p:stCondLst>
                            <p:childTnLst>
                              <p:par>
                                <p:cTn id="159" presetID="2" presetClass="entr" presetSubtype="8" fill="hold" nodeType="afterEffect">
                                  <p:stCondLst>
                                    <p:cond delay="250"/>
                                  </p:stCondLst>
                                  <p:childTnLst>
                                    <p:set>
                                      <p:cBhvr>
                                        <p:cTn id="160" dur="1" fill="hold">
                                          <p:stCondLst>
                                            <p:cond delay="0"/>
                                          </p:stCondLst>
                                        </p:cTn>
                                        <p:tgtEl>
                                          <p:spTgt spid="310">
                                            <p:txEl>
                                              <p:pRg st="8" end="8"/>
                                            </p:txEl>
                                          </p:spTgt>
                                        </p:tgtEl>
                                        <p:attrNameLst>
                                          <p:attrName>style.visibility</p:attrName>
                                        </p:attrNameLst>
                                      </p:cBhvr>
                                      <p:to>
                                        <p:strVal val="visible"/>
                                      </p:to>
                                    </p:set>
                                    <p:anim calcmode="lin" valueType="num">
                                      <p:cBhvr additive="base">
                                        <p:cTn id="161" dur="500"/>
                                        <p:tgtEl>
                                          <p:spTgt spid="310">
                                            <p:txEl>
                                              <p:pRg st="8" end="8"/>
                                            </p:txEl>
                                          </p:spTgt>
                                        </p:tgtEl>
                                        <p:attrNameLst>
                                          <p:attrName>ppt_x</p:attrName>
                                        </p:attrNameLst>
                                      </p:cBhvr>
                                      <p:tavLst>
                                        <p:tav tm="0">
                                          <p:val>
                                            <p:strVal val="#ppt_x-1"/>
                                          </p:val>
                                        </p:tav>
                                        <p:tav tm="100000">
                                          <p:val>
                                            <p:strVal val="#ppt_x"/>
                                          </p:val>
                                        </p:tav>
                                      </p:tavLst>
                                    </p:anim>
                                  </p:childTnLst>
                                </p:cTn>
                              </p:par>
                              <p:par>
                                <p:cTn id="162" presetID="2" presetClass="entr" presetSubtype="4" fill="hold" nodeType="withEffect">
                                  <p:stCondLst>
                                    <p:cond delay="250"/>
                                  </p:stCondLst>
                                  <p:childTnLst>
                                    <p:set>
                                      <p:cBhvr>
                                        <p:cTn id="163" dur="1" fill="hold">
                                          <p:stCondLst>
                                            <p:cond delay="0"/>
                                          </p:stCondLst>
                                        </p:cTn>
                                        <p:tgtEl>
                                          <p:spTgt spid="311"/>
                                        </p:tgtEl>
                                        <p:attrNameLst>
                                          <p:attrName>style.visibility</p:attrName>
                                        </p:attrNameLst>
                                      </p:cBhvr>
                                      <p:to>
                                        <p:strVal val="visible"/>
                                      </p:to>
                                    </p:set>
                                    <p:anim calcmode="lin" valueType="num">
                                      <p:cBhvr additive="base">
                                        <p:cTn id="164" dur="500"/>
                                        <p:tgtEl>
                                          <p:spTgt spid="311"/>
                                        </p:tgtEl>
                                        <p:attrNameLst>
                                          <p:attrName>ppt_y</p:attrName>
                                        </p:attrNameLst>
                                      </p:cBhvr>
                                      <p:tavLst>
                                        <p:tav tm="0">
                                          <p:val>
                                            <p:strVal val="#ppt_y+1"/>
                                          </p:val>
                                        </p:tav>
                                        <p:tav tm="100000">
                                          <p:val>
                                            <p:strVal val="#ppt_y"/>
                                          </p:val>
                                        </p:tav>
                                      </p:tavLst>
                                    </p:anim>
                                  </p:childTnLst>
                                </p:cTn>
                              </p:par>
                            </p:childTnLst>
                          </p:cTn>
                        </p:par>
                        <p:par>
                          <p:cTn id="165" fill="hold">
                            <p:stCondLst>
                              <p:cond delay="16000"/>
                            </p:stCondLst>
                            <p:childTnLst>
                              <p:par>
                                <p:cTn id="166" presetID="10" presetClass="entr" presetSubtype="0" fill="hold" nodeType="afterEffect">
                                  <p:stCondLst>
                                    <p:cond delay="0"/>
                                  </p:stCondLst>
                                  <p:childTnLst>
                                    <p:set>
                                      <p:cBhvr>
                                        <p:cTn id="167" dur="1" fill="hold">
                                          <p:stCondLst>
                                            <p:cond delay="0"/>
                                          </p:stCondLst>
                                        </p:cTn>
                                        <p:tgtEl>
                                          <p:spTgt spid="309"/>
                                        </p:tgtEl>
                                        <p:attrNameLst>
                                          <p:attrName>style.visibility</p:attrName>
                                        </p:attrNameLst>
                                      </p:cBhvr>
                                      <p:to>
                                        <p:strVal val="visible"/>
                                      </p:to>
                                    </p:set>
                                    <p:animEffect transition="in" filter="fade">
                                      <p:cBhvr>
                                        <p:cTn id="168" dur="500"/>
                                        <p:tgtEl>
                                          <p:spTgt spid="309"/>
                                        </p:tgtEl>
                                      </p:cBhvr>
                                    </p:animEffect>
                                  </p:childTnLst>
                                </p:cTn>
                              </p:par>
                            </p:childTnLst>
                          </p:cTn>
                        </p:par>
                        <p:par>
                          <p:cTn id="169" fill="hold">
                            <p:stCondLst>
                              <p:cond delay="16500"/>
                            </p:stCondLst>
                            <p:childTnLst>
                              <p:par>
                                <p:cTn id="170" presetID="23" presetClass="entr" presetSubtype="16" fill="hold" nodeType="afterEffect">
                                  <p:stCondLst>
                                    <p:cond delay="0"/>
                                  </p:stCondLst>
                                  <p:childTnLst>
                                    <p:set>
                                      <p:cBhvr>
                                        <p:cTn id="171" dur="1" fill="hold">
                                          <p:stCondLst>
                                            <p:cond delay="0"/>
                                          </p:stCondLst>
                                        </p:cTn>
                                        <p:tgtEl>
                                          <p:spTgt spid="302"/>
                                        </p:tgtEl>
                                        <p:attrNameLst>
                                          <p:attrName>style.visibility</p:attrName>
                                        </p:attrNameLst>
                                      </p:cBhvr>
                                      <p:to>
                                        <p:strVal val="visible"/>
                                      </p:to>
                                    </p:set>
                                    <p:anim calcmode="lin" valueType="num">
                                      <p:cBhvr additive="base">
                                        <p:cTn id="172" dur="500"/>
                                        <p:tgtEl>
                                          <p:spTgt spid="302"/>
                                        </p:tgtEl>
                                        <p:attrNameLst>
                                          <p:attrName>ppt_w</p:attrName>
                                        </p:attrNameLst>
                                      </p:cBhvr>
                                      <p:tavLst>
                                        <p:tav tm="0">
                                          <p:val>
                                            <p:strVal val="0"/>
                                          </p:val>
                                        </p:tav>
                                        <p:tav tm="100000">
                                          <p:val>
                                            <p:strVal val="#ppt_w"/>
                                          </p:val>
                                        </p:tav>
                                      </p:tavLst>
                                    </p:anim>
                                    <p:anim calcmode="lin" valueType="num">
                                      <p:cBhvr additive="base">
                                        <p:cTn id="173" dur="500"/>
                                        <p:tgtEl>
                                          <p:spTgt spid="302"/>
                                        </p:tgtEl>
                                        <p:attrNameLst>
                                          <p:attrName>ppt_h</p:attrName>
                                        </p:attrNameLst>
                                      </p:cBhvr>
                                      <p:tavLst>
                                        <p:tav tm="0">
                                          <p:val>
                                            <p:strVal val="0"/>
                                          </p:val>
                                        </p:tav>
                                        <p:tav tm="100000">
                                          <p:val>
                                            <p:strVal val="#ppt_h"/>
                                          </p:val>
                                        </p:tav>
                                      </p:tavLst>
                                    </p:anim>
                                  </p:childTnLst>
                                </p:cTn>
                              </p:par>
                              <p:par>
                                <p:cTn id="174" presetID="10" presetClass="entr" presetSubtype="0" fill="hold" nodeType="withEffect">
                                  <p:stCondLst>
                                    <p:cond delay="0"/>
                                  </p:stCondLst>
                                  <p:childTnLst>
                                    <p:set>
                                      <p:cBhvr>
                                        <p:cTn id="175" dur="1" fill="hold">
                                          <p:stCondLst>
                                            <p:cond delay="0"/>
                                          </p:stCondLst>
                                        </p:cTn>
                                        <p:tgtEl>
                                          <p:spTgt spid="302"/>
                                        </p:tgtEl>
                                        <p:attrNameLst>
                                          <p:attrName>style.visibility</p:attrName>
                                        </p:attrNameLst>
                                      </p:cBhvr>
                                      <p:to>
                                        <p:strVal val="visible"/>
                                      </p:to>
                                    </p:set>
                                    <p:animEffect transition="in" filter="fade">
                                      <p:cBhvr>
                                        <p:cTn id="176" dur="500"/>
                                        <p:tgtEl>
                                          <p:spTgt spid="302"/>
                                        </p:tgtEl>
                                      </p:cBhvr>
                                    </p:animEffect>
                                  </p:childTnLst>
                                </p:cTn>
                              </p:par>
                              <p:par>
                                <p:cTn id="177" presetID="23" presetClass="entr" presetSubtype="16" fill="hold" nodeType="withEffect">
                                  <p:stCondLst>
                                    <p:cond delay="0"/>
                                  </p:stCondLst>
                                  <p:childTnLst>
                                    <p:set>
                                      <p:cBhvr>
                                        <p:cTn id="178" dur="1" fill="hold">
                                          <p:stCondLst>
                                            <p:cond delay="0"/>
                                          </p:stCondLst>
                                        </p:cTn>
                                        <p:tgtEl>
                                          <p:spTgt spid="318"/>
                                        </p:tgtEl>
                                        <p:attrNameLst>
                                          <p:attrName>style.visibility</p:attrName>
                                        </p:attrNameLst>
                                      </p:cBhvr>
                                      <p:to>
                                        <p:strVal val="visible"/>
                                      </p:to>
                                    </p:set>
                                    <p:anim calcmode="lin" valueType="num">
                                      <p:cBhvr additive="base">
                                        <p:cTn id="179" dur="500"/>
                                        <p:tgtEl>
                                          <p:spTgt spid="318"/>
                                        </p:tgtEl>
                                        <p:attrNameLst>
                                          <p:attrName>ppt_w</p:attrName>
                                        </p:attrNameLst>
                                      </p:cBhvr>
                                      <p:tavLst>
                                        <p:tav tm="0">
                                          <p:val>
                                            <p:strVal val="0"/>
                                          </p:val>
                                        </p:tav>
                                        <p:tav tm="100000">
                                          <p:val>
                                            <p:strVal val="#ppt_w"/>
                                          </p:val>
                                        </p:tav>
                                      </p:tavLst>
                                    </p:anim>
                                    <p:anim calcmode="lin" valueType="num">
                                      <p:cBhvr additive="base">
                                        <p:cTn id="180" dur="500"/>
                                        <p:tgtEl>
                                          <p:spTgt spid="318"/>
                                        </p:tgtEl>
                                        <p:attrNameLst>
                                          <p:attrName>ppt_h</p:attrName>
                                        </p:attrNameLst>
                                      </p:cBhvr>
                                      <p:tavLst>
                                        <p:tav tm="0">
                                          <p:val>
                                            <p:strVal val="0"/>
                                          </p:val>
                                        </p:tav>
                                        <p:tav tm="100000">
                                          <p:val>
                                            <p:strVal val="#ppt_h"/>
                                          </p:val>
                                        </p:tav>
                                      </p:tavLst>
                                    </p:anim>
                                  </p:childTnLst>
                                </p:cTn>
                              </p:par>
                            </p:childTnLst>
                          </p:cTn>
                        </p:par>
                        <p:par>
                          <p:cTn id="181" fill="hold">
                            <p:stCondLst>
                              <p:cond delay="17000"/>
                            </p:stCondLst>
                            <p:childTnLst>
                              <p:par>
                                <p:cTn id="182" presetID="2" presetClass="entr" presetSubtype="8" fill="hold" nodeType="afterEffect">
                                  <p:stCondLst>
                                    <p:cond delay="250"/>
                                  </p:stCondLst>
                                  <p:childTnLst>
                                    <p:set>
                                      <p:cBhvr>
                                        <p:cTn id="183" dur="1" fill="hold">
                                          <p:stCondLst>
                                            <p:cond delay="0"/>
                                          </p:stCondLst>
                                        </p:cTn>
                                        <p:tgtEl>
                                          <p:spTgt spid="313">
                                            <p:txEl>
                                              <p:pRg st="0" end="0"/>
                                            </p:txEl>
                                          </p:spTgt>
                                        </p:tgtEl>
                                        <p:attrNameLst>
                                          <p:attrName>style.visibility</p:attrName>
                                        </p:attrNameLst>
                                      </p:cBhvr>
                                      <p:to>
                                        <p:strVal val="visible"/>
                                      </p:to>
                                    </p:set>
                                    <p:anim calcmode="lin" valueType="num">
                                      <p:cBhvr additive="base">
                                        <p:cTn id="184" dur="500"/>
                                        <p:tgtEl>
                                          <p:spTgt spid="313">
                                            <p:txEl>
                                              <p:pRg st="0" end="0"/>
                                            </p:txEl>
                                          </p:spTgt>
                                        </p:tgtEl>
                                        <p:attrNameLst>
                                          <p:attrName>ppt_x</p:attrName>
                                        </p:attrNameLst>
                                      </p:cBhvr>
                                      <p:tavLst>
                                        <p:tav tm="0">
                                          <p:val>
                                            <p:strVal val="#ppt_x-1"/>
                                          </p:val>
                                        </p:tav>
                                        <p:tav tm="100000">
                                          <p:val>
                                            <p:strVal val="#ppt_x"/>
                                          </p:val>
                                        </p:tav>
                                      </p:tavLst>
                                    </p:anim>
                                  </p:childTnLst>
                                </p:cTn>
                              </p:par>
                            </p:childTnLst>
                          </p:cTn>
                        </p:par>
                        <p:par>
                          <p:cTn id="185" fill="hold">
                            <p:stCondLst>
                              <p:cond delay="17500"/>
                            </p:stCondLst>
                            <p:childTnLst>
                              <p:par>
                                <p:cTn id="186" presetID="2" presetClass="entr" presetSubtype="8" fill="hold" nodeType="afterEffect">
                                  <p:stCondLst>
                                    <p:cond delay="250"/>
                                  </p:stCondLst>
                                  <p:childTnLst>
                                    <p:set>
                                      <p:cBhvr>
                                        <p:cTn id="187" dur="1" fill="hold">
                                          <p:stCondLst>
                                            <p:cond delay="0"/>
                                          </p:stCondLst>
                                        </p:cTn>
                                        <p:tgtEl>
                                          <p:spTgt spid="313">
                                            <p:txEl>
                                              <p:pRg st="1" end="1"/>
                                            </p:txEl>
                                          </p:spTgt>
                                        </p:tgtEl>
                                        <p:attrNameLst>
                                          <p:attrName>style.visibility</p:attrName>
                                        </p:attrNameLst>
                                      </p:cBhvr>
                                      <p:to>
                                        <p:strVal val="visible"/>
                                      </p:to>
                                    </p:set>
                                    <p:anim calcmode="lin" valueType="num">
                                      <p:cBhvr additive="base">
                                        <p:cTn id="188" dur="500"/>
                                        <p:tgtEl>
                                          <p:spTgt spid="313">
                                            <p:txEl>
                                              <p:pRg st="1" end="1"/>
                                            </p:txEl>
                                          </p:spTgt>
                                        </p:tgtEl>
                                        <p:attrNameLst>
                                          <p:attrName>ppt_x</p:attrName>
                                        </p:attrNameLst>
                                      </p:cBhvr>
                                      <p:tavLst>
                                        <p:tav tm="0">
                                          <p:val>
                                            <p:strVal val="#ppt_x-1"/>
                                          </p:val>
                                        </p:tav>
                                        <p:tav tm="100000">
                                          <p:val>
                                            <p:strVal val="#ppt_x"/>
                                          </p:val>
                                        </p:tav>
                                      </p:tavLst>
                                    </p:anim>
                                  </p:childTnLst>
                                </p:cTn>
                              </p:par>
                            </p:childTnLst>
                          </p:cTn>
                        </p:par>
                        <p:par>
                          <p:cTn id="189" fill="hold">
                            <p:stCondLst>
                              <p:cond delay="18000"/>
                            </p:stCondLst>
                            <p:childTnLst>
                              <p:par>
                                <p:cTn id="190" presetID="2" presetClass="entr" presetSubtype="8" fill="hold" nodeType="afterEffect">
                                  <p:stCondLst>
                                    <p:cond delay="250"/>
                                  </p:stCondLst>
                                  <p:childTnLst>
                                    <p:set>
                                      <p:cBhvr>
                                        <p:cTn id="191" dur="1" fill="hold">
                                          <p:stCondLst>
                                            <p:cond delay="0"/>
                                          </p:stCondLst>
                                        </p:cTn>
                                        <p:tgtEl>
                                          <p:spTgt spid="313">
                                            <p:txEl>
                                              <p:pRg st="2" end="2"/>
                                            </p:txEl>
                                          </p:spTgt>
                                        </p:tgtEl>
                                        <p:attrNameLst>
                                          <p:attrName>style.visibility</p:attrName>
                                        </p:attrNameLst>
                                      </p:cBhvr>
                                      <p:to>
                                        <p:strVal val="visible"/>
                                      </p:to>
                                    </p:set>
                                    <p:anim calcmode="lin" valueType="num">
                                      <p:cBhvr additive="base">
                                        <p:cTn id="192" dur="500"/>
                                        <p:tgtEl>
                                          <p:spTgt spid="313">
                                            <p:txEl>
                                              <p:pRg st="2" end="2"/>
                                            </p:txEl>
                                          </p:spTgt>
                                        </p:tgtEl>
                                        <p:attrNameLst>
                                          <p:attrName>ppt_x</p:attrName>
                                        </p:attrNameLst>
                                      </p:cBhvr>
                                      <p:tavLst>
                                        <p:tav tm="0">
                                          <p:val>
                                            <p:strVal val="#ppt_x-1"/>
                                          </p:val>
                                        </p:tav>
                                        <p:tav tm="100000">
                                          <p:val>
                                            <p:strVal val="#ppt_x"/>
                                          </p:val>
                                        </p:tav>
                                      </p:tavLst>
                                    </p:anim>
                                  </p:childTnLst>
                                </p:cTn>
                              </p:par>
                            </p:childTnLst>
                          </p:cTn>
                        </p:par>
                        <p:par>
                          <p:cTn id="193" fill="hold">
                            <p:stCondLst>
                              <p:cond delay="18500"/>
                            </p:stCondLst>
                            <p:childTnLst>
                              <p:par>
                                <p:cTn id="194" presetID="2" presetClass="entr" presetSubtype="8" fill="hold" nodeType="afterEffect">
                                  <p:stCondLst>
                                    <p:cond delay="250"/>
                                  </p:stCondLst>
                                  <p:childTnLst>
                                    <p:set>
                                      <p:cBhvr>
                                        <p:cTn id="195" dur="1" fill="hold">
                                          <p:stCondLst>
                                            <p:cond delay="0"/>
                                          </p:stCondLst>
                                        </p:cTn>
                                        <p:tgtEl>
                                          <p:spTgt spid="313">
                                            <p:txEl>
                                              <p:pRg st="3" end="3"/>
                                            </p:txEl>
                                          </p:spTgt>
                                        </p:tgtEl>
                                        <p:attrNameLst>
                                          <p:attrName>style.visibility</p:attrName>
                                        </p:attrNameLst>
                                      </p:cBhvr>
                                      <p:to>
                                        <p:strVal val="visible"/>
                                      </p:to>
                                    </p:set>
                                    <p:anim calcmode="lin" valueType="num">
                                      <p:cBhvr additive="base">
                                        <p:cTn id="196" dur="500"/>
                                        <p:tgtEl>
                                          <p:spTgt spid="313">
                                            <p:txEl>
                                              <p:pRg st="3" end="3"/>
                                            </p:txEl>
                                          </p:spTgt>
                                        </p:tgtEl>
                                        <p:attrNameLst>
                                          <p:attrName>ppt_x</p:attrName>
                                        </p:attrNameLst>
                                      </p:cBhvr>
                                      <p:tavLst>
                                        <p:tav tm="0">
                                          <p:val>
                                            <p:strVal val="#ppt_x-1"/>
                                          </p:val>
                                        </p:tav>
                                        <p:tav tm="100000">
                                          <p:val>
                                            <p:strVal val="#ppt_x"/>
                                          </p:val>
                                        </p:tav>
                                      </p:tavLst>
                                    </p:anim>
                                  </p:childTnLst>
                                </p:cTn>
                              </p:par>
                            </p:childTnLst>
                          </p:cTn>
                        </p:par>
                        <p:par>
                          <p:cTn id="197" fill="hold">
                            <p:stCondLst>
                              <p:cond delay="19000"/>
                            </p:stCondLst>
                            <p:childTnLst>
                              <p:par>
                                <p:cTn id="198" presetID="2" presetClass="entr" presetSubtype="8" fill="hold" nodeType="afterEffect">
                                  <p:stCondLst>
                                    <p:cond delay="250"/>
                                  </p:stCondLst>
                                  <p:childTnLst>
                                    <p:set>
                                      <p:cBhvr>
                                        <p:cTn id="199" dur="1" fill="hold">
                                          <p:stCondLst>
                                            <p:cond delay="0"/>
                                          </p:stCondLst>
                                        </p:cTn>
                                        <p:tgtEl>
                                          <p:spTgt spid="313">
                                            <p:txEl>
                                              <p:pRg st="4" end="4"/>
                                            </p:txEl>
                                          </p:spTgt>
                                        </p:tgtEl>
                                        <p:attrNameLst>
                                          <p:attrName>style.visibility</p:attrName>
                                        </p:attrNameLst>
                                      </p:cBhvr>
                                      <p:to>
                                        <p:strVal val="visible"/>
                                      </p:to>
                                    </p:set>
                                    <p:anim calcmode="lin" valueType="num">
                                      <p:cBhvr additive="base">
                                        <p:cTn id="200" dur="500"/>
                                        <p:tgtEl>
                                          <p:spTgt spid="313">
                                            <p:txEl>
                                              <p:pRg st="4" end="4"/>
                                            </p:txEl>
                                          </p:spTgt>
                                        </p:tgtEl>
                                        <p:attrNameLst>
                                          <p:attrName>ppt_x</p:attrName>
                                        </p:attrNameLst>
                                      </p:cBhvr>
                                      <p:tavLst>
                                        <p:tav tm="0">
                                          <p:val>
                                            <p:strVal val="#ppt_x-1"/>
                                          </p:val>
                                        </p:tav>
                                        <p:tav tm="100000">
                                          <p:val>
                                            <p:strVal val="#ppt_x"/>
                                          </p:val>
                                        </p:tav>
                                      </p:tavLst>
                                    </p:anim>
                                  </p:childTnLst>
                                </p:cTn>
                              </p:par>
                            </p:childTnLst>
                          </p:cTn>
                        </p:par>
                        <p:par>
                          <p:cTn id="201" fill="hold">
                            <p:stCondLst>
                              <p:cond delay="19500"/>
                            </p:stCondLst>
                            <p:childTnLst>
                              <p:par>
                                <p:cTn id="202" presetID="2" presetClass="entr" presetSubtype="8" fill="hold" nodeType="afterEffect">
                                  <p:stCondLst>
                                    <p:cond delay="250"/>
                                  </p:stCondLst>
                                  <p:childTnLst>
                                    <p:set>
                                      <p:cBhvr>
                                        <p:cTn id="203" dur="1" fill="hold">
                                          <p:stCondLst>
                                            <p:cond delay="0"/>
                                          </p:stCondLst>
                                        </p:cTn>
                                        <p:tgtEl>
                                          <p:spTgt spid="313">
                                            <p:txEl>
                                              <p:pRg st="5" end="5"/>
                                            </p:txEl>
                                          </p:spTgt>
                                        </p:tgtEl>
                                        <p:attrNameLst>
                                          <p:attrName>style.visibility</p:attrName>
                                        </p:attrNameLst>
                                      </p:cBhvr>
                                      <p:to>
                                        <p:strVal val="visible"/>
                                      </p:to>
                                    </p:set>
                                    <p:anim calcmode="lin" valueType="num">
                                      <p:cBhvr additive="base">
                                        <p:cTn id="204" dur="500"/>
                                        <p:tgtEl>
                                          <p:spTgt spid="313">
                                            <p:txEl>
                                              <p:pRg st="5" end="5"/>
                                            </p:txEl>
                                          </p:spTgt>
                                        </p:tgtEl>
                                        <p:attrNameLst>
                                          <p:attrName>ppt_x</p:attrName>
                                        </p:attrNameLst>
                                      </p:cBhvr>
                                      <p:tavLst>
                                        <p:tav tm="0">
                                          <p:val>
                                            <p:strVal val="#ppt_x-1"/>
                                          </p:val>
                                        </p:tav>
                                        <p:tav tm="100000">
                                          <p:val>
                                            <p:strVal val="#ppt_x"/>
                                          </p:val>
                                        </p:tav>
                                      </p:tavLst>
                                    </p:anim>
                                  </p:childTnLst>
                                </p:cTn>
                              </p:par>
                            </p:childTnLst>
                          </p:cTn>
                        </p:par>
                        <p:par>
                          <p:cTn id="205" fill="hold">
                            <p:stCondLst>
                              <p:cond delay="20000"/>
                            </p:stCondLst>
                            <p:childTnLst>
                              <p:par>
                                <p:cTn id="206" presetID="2" presetClass="entr" presetSubtype="8" fill="hold" nodeType="afterEffect">
                                  <p:stCondLst>
                                    <p:cond delay="250"/>
                                  </p:stCondLst>
                                  <p:childTnLst>
                                    <p:set>
                                      <p:cBhvr>
                                        <p:cTn id="207" dur="1" fill="hold">
                                          <p:stCondLst>
                                            <p:cond delay="0"/>
                                          </p:stCondLst>
                                        </p:cTn>
                                        <p:tgtEl>
                                          <p:spTgt spid="313">
                                            <p:txEl>
                                              <p:pRg st="6" end="6"/>
                                            </p:txEl>
                                          </p:spTgt>
                                        </p:tgtEl>
                                        <p:attrNameLst>
                                          <p:attrName>style.visibility</p:attrName>
                                        </p:attrNameLst>
                                      </p:cBhvr>
                                      <p:to>
                                        <p:strVal val="visible"/>
                                      </p:to>
                                    </p:set>
                                    <p:anim calcmode="lin" valueType="num">
                                      <p:cBhvr additive="base">
                                        <p:cTn id="208" dur="500"/>
                                        <p:tgtEl>
                                          <p:spTgt spid="313">
                                            <p:txEl>
                                              <p:pRg st="6" end="6"/>
                                            </p:txEl>
                                          </p:spTgt>
                                        </p:tgtEl>
                                        <p:attrNameLst>
                                          <p:attrName>ppt_x</p:attrName>
                                        </p:attrNameLst>
                                      </p:cBhvr>
                                      <p:tavLst>
                                        <p:tav tm="0">
                                          <p:val>
                                            <p:strVal val="#ppt_x-1"/>
                                          </p:val>
                                        </p:tav>
                                        <p:tav tm="100000">
                                          <p:val>
                                            <p:strVal val="#ppt_x"/>
                                          </p:val>
                                        </p:tav>
                                      </p:tavLst>
                                    </p:anim>
                                  </p:childTnLst>
                                </p:cTn>
                              </p:par>
                            </p:childTnLst>
                          </p:cTn>
                        </p:par>
                        <p:par>
                          <p:cTn id="209" fill="hold">
                            <p:stCondLst>
                              <p:cond delay="20500"/>
                            </p:stCondLst>
                            <p:childTnLst>
                              <p:par>
                                <p:cTn id="210" presetID="2" presetClass="entr" presetSubtype="8" fill="hold" nodeType="afterEffect">
                                  <p:stCondLst>
                                    <p:cond delay="250"/>
                                  </p:stCondLst>
                                  <p:childTnLst>
                                    <p:set>
                                      <p:cBhvr>
                                        <p:cTn id="211" dur="1" fill="hold">
                                          <p:stCondLst>
                                            <p:cond delay="0"/>
                                          </p:stCondLst>
                                        </p:cTn>
                                        <p:tgtEl>
                                          <p:spTgt spid="313">
                                            <p:txEl>
                                              <p:pRg st="7" end="7"/>
                                            </p:txEl>
                                          </p:spTgt>
                                        </p:tgtEl>
                                        <p:attrNameLst>
                                          <p:attrName>style.visibility</p:attrName>
                                        </p:attrNameLst>
                                      </p:cBhvr>
                                      <p:to>
                                        <p:strVal val="visible"/>
                                      </p:to>
                                    </p:set>
                                    <p:anim calcmode="lin" valueType="num">
                                      <p:cBhvr additive="base">
                                        <p:cTn id="212" dur="500"/>
                                        <p:tgtEl>
                                          <p:spTgt spid="313">
                                            <p:txEl>
                                              <p:pRg st="7" end="7"/>
                                            </p:txEl>
                                          </p:spTgt>
                                        </p:tgtEl>
                                        <p:attrNameLst>
                                          <p:attrName>ppt_x</p:attrName>
                                        </p:attrNameLst>
                                      </p:cBhvr>
                                      <p:tavLst>
                                        <p:tav tm="0">
                                          <p:val>
                                            <p:strVal val="#ppt_x-1"/>
                                          </p:val>
                                        </p:tav>
                                        <p:tav tm="100000">
                                          <p:val>
                                            <p:strVal val="#ppt_x"/>
                                          </p:val>
                                        </p:tav>
                                      </p:tavLst>
                                    </p:anim>
                                  </p:childTnLst>
                                </p:cTn>
                              </p:par>
                            </p:childTnLst>
                          </p:cTn>
                        </p:par>
                        <p:par>
                          <p:cTn id="213" fill="hold">
                            <p:stCondLst>
                              <p:cond delay="21000"/>
                            </p:stCondLst>
                            <p:childTnLst>
                              <p:par>
                                <p:cTn id="214" presetID="2" presetClass="entr" presetSubtype="8" fill="hold" nodeType="afterEffect">
                                  <p:stCondLst>
                                    <p:cond delay="250"/>
                                  </p:stCondLst>
                                  <p:childTnLst>
                                    <p:set>
                                      <p:cBhvr>
                                        <p:cTn id="215" dur="1" fill="hold">
                                          <p:stCondLst>
                                            <p:cond delay="0"/>
                                          </p:stCondLst>
                                        </p:cTn>
                                        <p:tgtEl>
                                          <p:spTgt spid="313">
                                            <p:txEl>
                                              <p:pRg st="8" end="8"/>
                                            </p:txEl>
                                          </p:spTgt>
                                        </p:tgtEl>
                                        <p:attrNameLst>
                                          <p:attrName>style.visibility</p:attrName>
                                        </p:attrNameLst>
                                      </p:cBhvr>
                                      <p:to>
                                        <p:strVal val="visible"/>
                                      </p:to>
                                    </p:set>
                                    <p:anim calcmode="lin" valueType="num">
                                      <p:cBhvr additive="base">
                                        <p:cTn id="216" dur="500"/>
                                        <p:tgtEl>
                                          <p:spTgt spid="313">
                                            <p:txEl>
                                              <p:pRg st="8" end="8"/>
                                            </p:txEl>
                                          </p:spTgt>
                                        </p:tgtEl>
                                        <p:attrNameLst>
                                          <p:attrName>ppt_x</p:attrName>
                                        </p:attrNameLst>
                                      </p:cBhvr>
                                      <p:tavLst>
                                        <p:tav tm="0">
                                          <p:val>
                                            <p:strVal val="#ppt_x-1"/>
                                          </p:val>
                                        </p:tav>
                                        <p:tav tm="100000">
                                          <p:val>
                                            <p:strVal val="#ppt_x"/>
                                          </p:val>
                                        </p:tav>
                                      </p:tavLst>
                                    </p:anim>
                                  </p:childTnLst>
                                </p:cTn>
                              </p:par>
                              <p:par>
                                <p:cTn id="217" presetID="2" presetClass="entr" presetSubtype="4" fill="hold" nodeType="withEffect">
                                  <p:stCondLst>
                                    <p:cond delay="250"/>
                                  </p:stCondLst>
                                  <p:childTnLst>
                                    <p:set>
                                      <p:cBhvr>
                                        <p:cTn id="218" dur="1" fill="hold">
                                          <p:stCondLst>
                                            <p:cond delay="0"/>
                                          </p:stCondLst>
                                        </p:cTn>
                                        <p:tgtEl>
                                          <p:spTgt spid="314"/>
                                        </p:tgtEl>
                                        <p:attrNameLst>
                                          <p:attrName>style.visibility</p:attrName>
                                        </p:attrNameLst>
                                      </p:cBhvr>
                                      <p:to>
                                        <p:strVal val="visible"/>
                                      </p:to>
                                    </p:set>
                                    <p:anim calcmode="lin" valueType="num">
                                      <p:cBhvr additive="base">
                                        <p:cTn id="219" dur="500"/>
                                        <p:tgtEl>
                                          <p:spTgt spid="314"/>
                                        </p:tgtEl>
                                        <p:attrNameLst>
                                          <p:attrName>ppt_y</p:attrName>
                                        </p:attrNameLst>
                                      </p:cBhvr>
                                      <p:tavLst>
                                        <p:tav tm="0">
                                          <p:val>
                                            <p:strVal val="#ppt_y+1"/>
                                          </p:val>
                                        </p:tav>
                                        <p:tav tm="100000">
                                          <p:val>
                                            <p:strVal val="#ppt_y"/>
                                          </p:val>
                                        </p:tav>
                                      </p:tavLst>
                                    </p:anim>
                                  </p:childTnLst>
                                </p:cTn>
                              </p:par>
                            </p:childTnLst>
                          </p:cTn>
                        </p:par>
                        <p:par>
                          <p:cTn id="220" fill="hold">
                            <p:stCondLst>
                              <p:cond delay="21500"/>
                            </p:stCondLst>
                            <p:childTnLst>
                              <p:par>
                                <p:cTn id="221" presetID="10" presetClass="entr" presetSubtype="0" fill="hold" nodeType="afterEffect">
                                  <p:stCondLst>
                                    <p:cond delay="0"/>
                                  </p:stCondLst>
                                  <p:childTnLst>
                                    <p:set>
                                      <p:cBhvr>
                                        <p:cTn id="222" dur="1" fill="hold">
                                          <p:stCondLst>
                                            <p:cond delay="0"/>
                                          </p:stCondLst>
                                        </p:cTn>
                                        <p:tgtEl>
                                          <p:spTgt spid="312"/>
                                        </p:tgtEl>
                                        <p:attrNameLst>
                                          <p:attrName>style.visibility</p:attrName>
                                        </p:attrNameLst>
                                      </p:cBhvr>
                                      <p:to>
                                        <p:strVal val="visible"/>
                                      </p:to>
                                    </p:set>
                                    <p:animEffect transition="in" filter="fade">
                                      <p:cBhvr>
                                        <p:cTn id="223"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o Contents">
  <p:cSld name="No Contents">
    <p:spTree>
      <p:nvGrpSpPr>
        <p:cNvPr id="1" name="Shape 319"/>
        <p:cNvGrpSpPr/>
        <p:nvPr/>
      </p:nvGrpSpPr>
      <p:grpSpPr>
        <a:xfrm>
          <a:off x="0" y="0"/>
          <a:ext cx="0" cy="0"/>
          <a:chOff x="0" y="0"/>
          <a:chExt cx="0" cy="0"/>
        </a:xfrm>
      </p:grpSpPr>
      <p:sp>
        <p:nvSpPr>
          <p:cNvPr id="320" name="Google Shape;320;p2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2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322" name="Google Shape;322;p2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 Headings &amp; Texts">
  <p:cSld name="4 Headings &amp; Texts">
    <p:spTree>
      <p:nvGrpSpPr>
        <p:cNvPr id="1" name="Shape 323"/>
        <p:cNvGrpSpPr/>
        <p:nvPr/>
      </p:nvGrpSpPr>
      <p:grpSpPr>
        <a:xfrm>
          <a:off x="0" y="0"/>
          <a:ext cx="0" cy="0"/>
          <a:chOff x="0" y="0"/>
          <a:chExt cx="0" cy="0"/>
        </a:xfrm>
      </p:grpSpPr>
      <p:sp>
        <p:nvSpPr>
          <p:cNvPr id="324" name="Google Shape;324;p2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5" name="Google Shape;325;p2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326" name="Google Shape;326;p2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27" name="Google Shape;327;p28"/>
          <p:cNvSpPr txBox="1">
            <a:spLocks noGrp="1"/>
          </p:cNvSpPr>
          <p:nvPr>
            <p:ph type="body" idx="1"/>
          </p:nvPr>
        </p:nvSpPr>
        <p:spPr>
          <a:xfrm>
            <a:off x="1292384" y="3528644"/>
            <a:ext cx="7080405"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28" name="Google Shape;328;p28"/>
          <p:cNvSpPr txBox="1">
            <a:spLocks noGrp="1"/>
          </p:cNvSpPr>
          <p:nvPr>
            <p:ph type="body" idx="2"/>
          </p:nvPr>
        </p:nvSpPr>
        <p:spPr>
          <a:xfrm>
            <a:off x="1292384" y="2539323"/>
            <a:ext cx="708040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29" name="Google Shape;329;p28"/>
          <p:cNvSpPr/>
          <p:nvPr/>
        </p:nvSpPr>
        <p:spPr>
          <a:xfrm>
            <a:off x="1403335" y="330448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30" name="Google Shape;330;p28"/>
          <p:cNvSpPr txBox="1">
            <a:spLocks noGrp="1"/>
          </p:cNvSpPr>
          <p:nvPr>
            <p:ph type="body" idx="3"/>
          </p:nvPr>
        </p:nvSpPr>
        <p:spPr>
          <a:xfrm>
            <a:off x="9914348" y="3528644"/>
            <a:ext cx="7080405"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1" name="Google Shape;331;p28"/>
          <p:cNvSpPr txBox="1">
            <a:spLocks noGrp="1"/>
          </p:cNvSpPr>
          <p:nvPr>
            <p:ph type="body" idx="4"/>
          </p:nvPr>
        </p:nvSpPr>
        <p:spPr>
          <a:xfrm>
            <a:off x="9914348" y="2539323"/>
            <a:ext cx="708040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2" name="Google Shape;332;p28"/>
          <p:cNvSpPr/>
          <p:nvPr/>
        </p:nvSpPr>
        <p:spPr>
          <a:xfrm>
            <a:off x="10025299" y="3304489"/>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33" name="Google Shape;333;p28"/>
          <p:cNvSpPr txBox="1">
            <a:spLocks noGrp="1"/>
          </p:cNvSpPr>
          <p:nvPr>
            <p:ph type="body" idx="5"/>
          </p:nvPr>
        </p:nvSpPr>
        <p:spPr>
          <a:xfrm>
            <a:off x="1292384" y="6893565"/>
            <a:ext cx="7080405"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4" name="Google Shape;334;p28"/>
          <p:cNvSpPr txBox="1">
            <a:spLocks noGrp="1"/>
          </p:cNvSpPr>
          <p:nvPr>
            <p:ph type="body" idx="6"/>
          </p:nvPr>
        </p:nvSpPr>
        <p:spPr>
          <a:xfrm>
            <a:off x="1292384" y="5904244"/>
            <a:ext cx="708040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5" name="Google Shape;335;p28"/>
          <p:cNvSpPr/>
          <p:nvPr/>
        </p:nvSpPr>
        <p:spPr>
          <a:xfrm>
            <a:off x="1403335" y="6669410"/>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36" name="Google Shape;336;p28"/>
          <p:cNvSpPr txBox="1">
            <a:spLocks noGrp="1"/>
          </p:cNvSpPr>
          <p:nvPr>
            <p:ph type="body" idx="7"/>
          </p:nvPr>
        </p:nvSpPr>
        <p:spPr>
          <a:xfrm>
            <a:off x="9914348" y="6893565"/>
            <a:ext cx="7080405"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7" name="Google Shape;337;p28"/>
          <p:cNvSpPr txBox="1">
            <a:spLocks noGrp="1"/>
          </p:cNvSpPr>
          <p:nvPr>
            <p:ph type="body" idx="8"/>
          </p:nvPr>
        </p:nvSpPr>
        <p:spPr>
          <a:xfrm>
            <a:off x="9914348" y="5904244"/>
            <a:ext cx="708040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8" name="Google Shape;338;p28"/>
          <p:cNvSpPr/>
          <p:nvPr/>
        </p:nvSpPr>
        <p:spPr>
          <a:xfrm>
            <a:off x="10025299" y="6669410"/>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anim calcmode="lin" valueType="num">
                                      <p:cBhvr additive="base">
                                        <p:cTn id="7" dur="500"/>
                                        <p:tgtEl>
                                          <p:spTgt spid="328">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28">
                                            <p:txEl>
                                              <p:pRg st="1" end="1"/>
                                            </p:txEl>
                                          </p:spTgt>
                                        </p:tgtEl>
                                        <p:attrNameLst>
                                          <p:attrName>style.visibility</p:attrName>
                                        </p:attrNameLst>
                                      </p:cBhvr>
                                      <p:to>
                                        <p:strVal val="visible"/>
                                      </p:to>
                                    </p:set>
                                    <p:anim calcmode="lin" valueType="num">
                                      <p:cBhvr additive="base">
                                        <p:cTn id="10" dur="500"/>
                                        <p:tgtEl>
                                          <p:spTgt spid="328">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28">
                                            <p:txEl>
                                              <p:pRg st="2" end="2"/>
                                            </p:txEl>
                                          </p:spTgt>
                                        </p:tgtEl>
                                        <p:attrNameLst>
                                          <p:attrName>style.visibility</p:attrName>
                                        </p:attrNameLst>
                                      </p:cBhvr>
                                      <p:to>
                                        <p:strVal val="visible"/>
                                      </p:to>
                                    </p:set>
                                    <p:anim calcmode="lin" valueType="num">
                                      <p:cBhvr additive="base">
                                        <p:cTn id="13" dur="500"/>
                                        <p:tgtEl>
                                          <p:spTgt spid="328">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28">
                                            <p:txEl>
                                              <p:pRg st="3" end="3"/>
                                            </p:txEl>
                                          </p:spTgt>
                                        </p:tgtEl>
                                        <p:attrNameLst>
                                          <p:attrName>style.visibility</p:attrName>
                                        </p:attrNameLst>
                                      </p:cBhvr>
                                      <p:to>
                                        <p:strVal val="visible"/>
                                      </p:to>
                                    </p:set>
                                    <p:anim calcmode="lin" valueType="num">
                                      <p:cBhvr additive="base">
                                        <p:cTn id="16" dur="500"/>
                                        <p:tgtEl>
                                          <p:spTgt spid="328">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28">
                                            <p:txEl>
                                              <p:pRg st="4" end="4"/>
                                            </p:txEl>
                                          </p:spTgt>
                                        </p:tgtEl>
                                        <p:attrNameLst>
                                          <p:attrName>style.visibility</p:attrName>
                                        </p:attrNameLst>
                                      </p:cBhvr>
                                      <p:to>
                                        <p:strVal val="visible"/>
                                      </p:to>
                                    </p:set>
                                    <p:anim calcmode="lin" valueType="num">
                                      <p:cBhvr additive="base">
                                        <p:cTn id="19" dur="500"/>
                                        <p:tgtEl>
                                          <p:spTgt spid="328">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328">
                                            <p:txEl>
                                              <p:pRg st="5" end="5"/>
                                            </p:txEl>
                                          </p:spTgt>
                                        </p:tgtEl>
                                        <p:attrNameLst>
                                          <p:attrName>style.visibility</p:attrName>
                                        </p:attrNameLst>
                                      </p:cBhvr>
                                      <p:to>
                                        <p:strVal val="visible"/>
                                      </p:to>
                                    </p:set>
                                    <p:anim calcmode="lin" valueType="num">
                                      <p:cBhvr additive="base">
                                        <p:cTn id="22" dur="500"/>
                                        <p:tgtEl>
                                          <p:spTgt spid="328">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328">
                                            <p:txEl>
                                              <p:pRg st="6" end="6"/>
                                            </p:txEl>
                                          </p:spTgt>
                                        </p:tgtEl>
                                        <p:attrNameLst>
                                          <p:attrName>style.visibility</p:attrName>
                                        </p:attrNameLst>
                                      </p:cBhvr>
                                      <p:to>
                                        <p:strVal val="visible"/>
                                      </p:to>
                                    </p:set>
                                    <p:anim calcmode="lin" valueType="num">
                                      <p:cBhvr additive="base">
                                        <p:cTn id="25" dur="500"/>
                                        <p:tgtEl>
                                          <p:spTgt spid="328">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328">
                                            <p:txEl>
                                              <p:pRg st="7" end="7"/>
                                            </p:txEl>
                                          </p:spTgt>
                                        </p:tgtEl>
                                        <p:attrNameLst>
                                          <p:attrName>style.visibility</p:attrName>
                                        </p:attrNameLst>
                                      </p:cBhvr>
                                      <p:to>
                                        <p:strVal val="visible"/>
                                      </p:to>
                                    </p:set>
                                    <p:anim calcmode="lin" valueType="num">
                                      <p:cBhvr additive="base">
                                        <p:cTn id="28" dur="500"/>
                                        <p:tgtEl>
                                          <p:spTgt spid="328">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328">
                                            <p:txEl>
                                              <p:pRg st="8" end="8"/>
                                            </p:txEl>
                                          </p:spTgt>
                                        </p:tgtEl>
                                        <p:attrNameLst>
                                          <p:attrName>style.visibility</p:attrName>
                                        </p:attrNameLst>
                                      </p:cBhvr>
                                      <p:to>
                                        <p:strVal val="visible"/>
                                      </p:to>
                                    </p:set>
                                    <p:anim calcmode="lin" valueType="num">
                                      <p:cBhvr additive="base">
                                        <p:cTn id="31" dur="500"/>
                                        <p:tgtEl>
                                          <p:spTgt spid="328">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4" fill="hold" nodeType="withEffect">
                                  <p:stCondLst>
                                    <p:cond delay="0"/>
                                  </p:stCondLst>
                                  <p:childTnLst>
                                    <p:set>
                                      <p:cBhvr>
                                        <p:cTn id="33" dur="1" fill="hold">
                                          <p:stCondLst>
                                            <p:cond delay="0"/>
                                          </p:stCondLst>
                                        </p:cTn>
                                        <p:tgtEl>
                                          <p:spTgt spid="329"/>
                                        </p:tgtEl>
                                        <p:attrNameLst>
                                          <p:attrName>style.visibility</p:attrName>
                                        </p:attrNameLst>
                                      </p:cBhvr>
                                      <p:to>
                                        <p:strVal val="visible"/>
                                      </p:to>
                                    </p:set>
                                    <p:anim calcmode="lin" valueType="num">
                                      <p:cBhvr additive="base">
                                        <p:cTn id="34" dur="500"/>
                                        <p:tgtEl>
                                          <p:spTgt spid="329"/>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27"/>
                                        </p:tgtEl>
                                        <p:attrNameLst>
                                          <p:attrName>style.visibility</p:attrName>
                                        </p:attrNameLst>
                                      </p:cBhvr>
                                      <p:to>
                                        <p:strVal val="visible"/>
                                      </p:to>
                                    </p:set>
                                    <p:animEffect transition="in" filter="fade">
                                      <p:cBhvr>
                                        <p:cTn id="38" dur="500"/>
                                        <p:tgtEl>
                                          <p:spTgt spid="327"/>
                                        </p:tgtEl>
                                      </p:cBhvr>
                                    </p:animEffect>
                                  </p:childTnLst>
                                </p:cTn>
                              </p:par>
                            </p:childTnLst>
                          </p:cTn>
                        </p:par>
                        <p:par>
                          <p:cTn id="39" fill="hold">
                            <p:stCondLst>
                              <p:cond delay="1000"/>
                            </p:stCondLst>
                            <p:childTnLst>
                              <p:par>
                                <p:cTn id="40" presetID="2" presetClass="entr" presetSubtype="8" fill="hold" nodeType="afterEffect">
                                  <p:stCondLst>
                                    <p:cond delay="250"/>
                                  </p:stCondLst>
                                  <p:childTnLst>
                                    <p:set>
                                      <p:cBhvr>
                                        <p:cTn id="41" dur="1" fill="hold">
                                          <p:stCondLst>
                                            <p:cond delay="0"/>
                                          </p:stCondLst>
                                        </p:cTn>
                                        <p:tgtEl>
                                          <p:spTgt spid="331">
                                            <p:txEl>
                                              <p:pRg st="0" end="0"/>
                                            </p:txEl>
                                          </p:spTgt>
                                        </p:tgtEl>
                                        <p:attrNameLst>
                                          <p:attrName>style.visibility</p:attrName>
                                        </p:attrNameLst>
                                      </p:cBhvr>
                                      <p:to>
                                        <p:strVal val="visible"/>
                                      </p:to>
                                    </p:set>
                                    <p:anim calcmode="lin" valueType="num">
                                      <p:cBhvr additive="base">
                                        <p:cTn id="42" dur="500"/>
                                        <p:tgtEl>
                                          <p:spTgt spid="331">
                                            <p:txEl>
                                              <p:pRg st="0" end="0"/>
                                            </p:txEl>
                                          </p:spTgt>
                                        </p:tgtEl>
                                        <p:attrNameLst>
                                          <p:attrName>ppt_x</p:attrName>
                                        </p:attrNameLst>
                                      </p:cBhvr>
                                      <p:tavLst>
                                        <p:tav tm="0">
                                          <p:val>
                                            <p:strVal val="#ppt_x-1"/>
                                          </p:val>
                                        </p:tav>
                                        <p:tav tm="100000">
                                          <p:val>
                                            <p:strVal val="#ppt_x"/>
                                          </p:val>
                                        </p:tav>
                                      </p:tavLst>
                                    </p:anim>
                                  </p:childTnLst>
                                </p:cTn>
                              </p:par>
                            </p:childTnLst>
                          </p:cTn>
                        </p:par>
                        <p:par>
                          <p:cTn id="43" fill="hold">
                            <p:stCondLst>
                              <p:cond delay="1500"/>
                            </p:stCondLst>
                            <p:childTnLst>
                              <p:par>
                                <p:cTn id="44" presetID="2" presetClass="entr" presetSubtype="8" fill="hold" nodeType="afterEffect">
                                  <p:stCondLst>
                                    <p:cond delay="250"/>
                                  </p:stCondLst>
                                  <p:childTnLst>
                                    <p:set>
                                      <p:cBhvr>
                                        <p:cTn id="45" dur="1" fill="hold">
                                          <p:stCondLst>
                                            <p:cond delay="0"/>
                                          </p:stCondLst>
                                        </p:cTn>
                                        <p:tgtEl>
                                          <p:spTgt spid="331">
                                            <p:txEl>
                                              <p:pRg st="1" end="1"/>
                                            </p:txEl>
                                          </p:spTgt>
                                        </p:tgtEl>
                                        <p:attrNameLst>
                                          <p:attrName>style.visibility</p:attrName>
                                        </p:attrNameLst>
                                      </p:cBhvr>
                                      <p:to>
                                        <p:strVal val="visible"/>
                                      </p:to>
                                    </p:set>
                                    <p:anim calcmode="lin" valueType="num">
                                      <p:cBhvr additive="base">
                                        <p:cTn id="46" dur="500"/>
                                        <p:tgtEl>
                                          <p:spTgt spid="331">
                                            <p:txEl>
                                              <p:pRg st="1" end="1"/>
                                            </p:txEl>
                                          </p:spTgt>
                                        </p:tgtEl>
                                        <p:attrNameLst>
                                          <p:attrName>ppt_x</p:attrName>
                                        </p:attrNameLst>
                                      </p:cBhvr>
                                      <p:tavLst>
                                        <p:tav tm="0">
                                          <p:val>
                                            <p:strVal val="#ppt_x-1"/>
                                          </p:val>
                                        </p:tav>
                                        <p:tav tm="100000">
                                          <p:val>
                                            <p:strVal val="#ppt_x"/>
                                          </p:val>
                                        </p:tav>
                                      </p:tavLst>
                                    </p:anim>
                                  </p:childTnLst>
                                </p:cTn>
                              </p:par>
                            </p:childTnLst>
                          </p:cTn>
                        </p:par>
                        <p:par>
                          <p:cTn id="47" fill="hold">
                            <p:stCondLst>
                              <p:cond delay="2000"/>
                            </p:stCondLst>
                            <p:childTnLst>
                              <p:par>
                                <p:cTn id="48" presetID="2" presetClass="entr" presetSubtype="8" fill="hold" nodeType="afterEffect">
                                  <p:stCondLst>
                                    <p:cond delay="250"/>
                                  </p:stCondLst>
                                  <p:childTnLst>
                                    <p:set>
                                      <p:cBhvr>
                                        <p:cTn id="49" dur="1" fill="hold">
                                          <p:stCondLst>
                                            <p:cond delay="0"/>
                                          </p:stCondLst>
                                        </p:cTn>
                                        <p:tgtEl>
                                          <p:spTgt spid="331">
                                            <p:txEl>
                                              <p:pRg st="2" end="2"/>
                                            </p:txEl>
                                          </p:spTgt>
                                        </p:tgtEl>
                                        <p:attrNameLst>
                                          <p:attrName>style.visibility</p:attrName>
                                        </p:attrNameLst>
                                      </p:cBhvr>
                                      <p:to>
                                        <p:strVal val="visible"/>
                                      </p:to>
                                    </p:set>
                                    <p:anim calcmode="lin" valueType="num">
                                      <p:cBhvr additive="base">
                                        <p:cTn id="50" dur="500"/>
                                        <p:tgtEl>
                                          <p:spTgt spid="331">
                                            <p:txEl>
                                              <p:pRg st="2" end="2"/>
                                            </p:txEl>
                                          </p:spTgt>
                                        </p:tgtEl>
                                        <p:attrNameLst>
                                          <p:attrName>ppt_x</p:attrName>
                                        </p:attrNameLst>
                                      </p:cBhvr>
                                      <p:tavLst>
                                        <p:tav tm="0">
                                          <p:val>
                                            <p:strVal val="#ppt_x-1"/>
                                          </p:val>
                                        </p:tav>
                                        <p:tav tm="100000">
                                          <p:val>
                                            <p:strVal val="#ppt_x"/>
                                          </p:val>
                                        </p:tav>
                                      </p:tavLst>
                                    </p:anim>
                                  </p:childTnLst>
                                </p:cTn>
                              </p:par>
                            </p:childTnLst>
                          </p:cTn>
                        </p:par>
                        <p:par>
                          <p:cTn id="51" fill="hold">
                            <p:stCondLst>
                              <p:cond delay="2500"/>
                            </p:stCondLst>
                            <p:childTnLst>
                              <p:par>
                                <p:cTn id="52" presetID="2" presetClass="entr" presetSubtype="8" fill="hold" nodeType="afterEffect">
                                  <p:stCondLst>
                                    <p:cond delay="250"/>
                                  </p:stCondLst>
                                  <p:childTnLst>
                                    <p:set>
                                      <p:cBhvr>
                                        <p:cTn id="53" dur="1" fill="hold">
                                          <p:stCondLst>
                                            <p:cond delay="0"/>
                                          </p:stCondLst>
                                        </p:cTn>
                                        <p:tgtEl>
                                          <p:spTgt spid="331">
                                            <p:txEl>
                                              <p:pRg st="3" end="3"/>
                                            </p:txEl>
                                          </p:spTgt>
                                        </p:tgtEl>
                                        <p:attrNameLst>
                                          <p:attrName>style.visibility</p:attrName>
                                        </p:attrNameLst>
                                      </p:cBhvr>
                                      <p:to>
                                        <p:strVal val="visible"/>
                                      </p:to>
                                    </p:set>
                                    <p:anim calcmode="lin" valueType="num">
                                      <p:cBhvr additive="base">
                                        <p:cTn id="54" dur="500"/>
                                        <p:tgtEl>
                                          <p:spTgt spid="331">
                                            <p:txEl>
                                              <p:pRg st="3" end="3"/>
                                            </p:txEl>
                                          </p:spTgt>
                                        </p:tgtEl>
                                        <p:attrNameLst>
                                          <p:attrName>ppt_x</p:attrName>
                                        </p:attrNameLst>
                                      </p:cBhvr>
                                      <p:tavLst>
                                        <p:tav tm="0">
                                          <p:val>
                                            <p:strVal val="#ppt_x-1"/>
                                          </p:val>
                                        </p:tav>
                                        <p:tav tm="100000">
                                          <p:val>
                                            <p:strVal val="#ppt_x"/>
                                          </p:val>
                                        </p:tav>
                                      </p:tavLst>
                                    </p:anim>
                                  </p:childTnLst>
                                </p:cTn>
                              </p:par>
                            </p:childTnLst>
                          </p:cTn>
                        </p:par>
                        <p:par>
                          <p:cTn id="55" fill="hold">
                            <p:stCondLst>
                              <p:cond delay="3000"/>
                            </p:stCondLst>
                            <p:childTnLst>
                              <p:par>
                                <p:cTn id="56" presetID="2" presetClass="entr" presetSubtype="8" fill="hold" nodeType="afterEffect">
                                  <p:stCondLst>
                                    <p:cond delay="250"/>
                                  </p:stCondLst>
                                  <p:childTnLst>
                                    <p:set>
                                      <p:cBhvr>
                                        <p:cTn id="57" dur="1" fill="hold">
                                          <p:stCondLst>
                                            <p:cond delay="0"/>
                                          </p:stCondLst>
                                        </p:cTn>
                                        <p:tgtEl>
                                          <p:spTgt spid="331">
                                            <p:txEl>
                                              <p:pRg st="4" end="4"/>
                                            </p:txEl>
                                          </p:spTgt>
                                        </p:tgtEl>
                                        <p:attrNameLst>
                                          <p:attrName>style.visibility</p:attrName>
                                        </p:attrNameLst>
                                      </p:cBhvr>
                                      <p:to>
                                        <p:strVal val="visible"/>
                                      </p:to>
                                    </p:set>
                                    <p:anim calcmode="lin" valueType="num">
                                      <p:cBhvr additive="base">
                                        <p:cTn id="58" dur="500"/>
                                        <p:tgtEl>
                                          <p:spTgt spid="331">
                                            <p:txEl>
                                              <p:pRg st="4" end="4"/>
                                            </p:txEl>
                                          </p:spTgt>
                                        </p:tgtEl>
                                        <p:attrNameLst>
                                          <p:attrName>ppt_x</p:attrName>
                                        </p:attrNameLst>
                                      </p:cBhvr>
                                      <p:tavLst>
                                        <p:tav tm="0">
                                          <p:val>
                                            <p:strVal val="#ppt_x-1"/>
                                          </p:val>
                                        </p:tav>
                                        <p:tav tm="100000">
                                          <p:val>
                                            <p:strVal val="#ppt_x"/>
                                          </p:val>
                                        </p:tav>
                                      </p:tavLst>
                                    </p:anim>
                                  </p:childTnLst>
                                </p:cTn>
                              </p:par>
                            </p:childTnLst>
                          </p:cTn>
                        </p:par>
                        <p:par>
                          <p:cTn id="59" fill="hold">
                            <p:stCondLst>
                              <p:cond delay="3500"/>
                            </p:stCondLst>
                            <p:childTnLst>
                              <p:par>
                                <p:cTn id="60" presetID="2" presetClass="entr" presetSubtype="8" fill="hold" nodeType="afterEffect">
                                  <p:stCondLst>
                                    <p:cond delay="250"/>
                                  </p:stCondLst>
                                  <p:childTnLst>
                                    <p:set>
                                      <p:cBhvr>
                                        <p:cTn id="61" dur="1" fill="hold">
                                          <p:stCondLst>
                                            <p:cond delay="0"/>
                                          </p:stCondLst>
                                        </p:cTn>
                                        <p:tgtEl>
                                          <p:spTgt spid="331">
                                            <p:txEl>
                                              <p:pRg st="5" end="5"/>
                                            </p:txEl>
                                          </p:spTgt>
                                        </p:tgtEl>
                                        <p:attrNameLst>
                                          <p:attrName>style.visibility</p:attrName>
                                        </p:attrNameLst>
                                      </p:cBhvr>
                                      <p:to>
                                        <p:strVal val="visible"/>
                                      </p:to>
                                    </p:set>
                                    <p:anim calcmode="lin" valueType="num">
                                      <p:cBhvr additive="base">
                                        <p:cTn id="62" dur="500"/>
                                        <p:tgtEl>
                                          <p:spTgt spid="331">
                                            <p:txEl>
                                              <p:pRg st="5" end="5"/>
                                            </p:txEl>
                                          </p:spTgt>
                                        </p:tgtEl>
                                        <p:attrNameLst>
                                          <p:attrName>ppt_x</p:attrName>
                                        </p:attrNameLst>
                                      </p:cBhvr>
                                      <p:tavLst>
                                        <p:tav tm="0">
                                          <p:val>
                                            <p:strVal val="#ppt_x-1"/>
                                          </p:val>
                                        </p:tav>
                                        <p:tav tm="100000">
                                          <p:val>
                                            <p:strVal val="#ppt_x"/>
                                          </p:val>
                                        </p:tav>
                                      </p:tavLst>
                                    </p:anim>
                                  </p:childTnLst>
                                </p:cTn>
                              </p:par>
                            </p:childTnLst>
                          </p:cTn>
                        </p:par>
                        <p:par>
                          <p:cTn id="63" fill="hold">
                            <p:stCondLst>
                              <p:cond delay="4000"/>
                            </p:stCondLst>
                            <p:childTnLst>
                              <p:par>
                                <p:cTn id="64" presetID="2" presetClass="entr" presetSubtype="8" fill="hold" nodeType="afterEffect">
                                  <p:stCondLst>
                                    <p:cond delay="250"/>
                                  </p:stCondLst>
                                  <p:childTnLst>
                                    <p:set>
                                      <p:cBhvr>
                                        <p:cTn id="65" dur="1" fill="hold">
                                          <p:stCondLst>
                                            <p:cond delay="0"/>
                                          </p:stCondLst>
                                        </p:cTn>
                                        <p:tgtEl>
                                          <p:spTgt spid="331">
                                            <p:txEl>
                                              <p:pRg st="6" end="6"/>
                                            </p:txEl>
                                          </p:spTgt>
                                        </p:tgtEl>
                                        <p:attrNameLst>
                                          <p:attrName>style.visibility</p:attrName>
                                        </p:attrNameLst>
                                      </p:cBhvr>
                                      <p:to>
                                        <p:strVal val="visible"/>
                                      </p:to>
                                    </p:set>
                                    <p:anim calcmode="lin" valueType="num">
                                      <p:cBhvr additive="base">
                                        <p:cTn id="66" dur="500"/>
                                        <p:tgtEl>
                                          <p:spTgt spid="331">
                                            <p:txEl>
                                              <p:pRg st="6" end="6"/>
                                            </p:txEl>
                                          </p:spTgt>
                                        </p:tgtEl>
                                        <p:attrNameLst>
                                          <p:attrName>ppt_x</p:attrName>
                                        </p:attrNameLst>
                                      </p:cBhvr>
                                      <p:tavLst>
                                        <p:tav tm="0">
                                          <p:val>
                                            <p:strVal val="#ppt_x-1"/>
                                          </p:val>
                                        </p:tav>
                                        <p:tav tm="100000">
                                          <p:val>
                                            <p:strVal val="#ppt_x"/>
                                          </p:val>
                                        </p:tav>
                                      </p:tavLst>
                                    </p:anim>
                                  </p:childTnLst>
                                </p:cTn>
                              </p:par>
                            </p:childTnLst>
                          </p:cTn>
                        </p:par>
                        <p:par>
                          <p:cTn id="67" fill="hold">
                            <p:stCondLst>
                              <p:cond delay="4500"/>
                            </p:stCondLst>
                            <p:childTnLst>
                              <p:par>
                                <p:cTn id="68" presetID="2" presetClass="entr" presetSubtype="8" fill="hold" nodeType="afterEffect">
                                  <p:stCondLst>
                                    <p:cond delay="250"/>
                                  </p:stCondLst>
                                  <p:childTnLst>
                                    <p:set>
                                      <p:cBhvr>
                                        <p:cTn id="69" dur="1" fill="hold">
                                          <p:stCondLst>
                                            <p:cond delay="0"/>
                                          </p:stCondLst>
                                        </p:cTn>
                                        <p:tgtEl>
                                          <p:spTgt spid="331">
                                            <p:txEl>
                                              <p:pRg st="7" end="7"/>
                                            </p:txEl>
                                          </p:spTgt>
                                        </p:tgtEl>
                                        <p:attrNameLst>
                                          <p:attrName>style.visibility</p:attrName>
                                        </p:attrNameLst>
                                      </p:cBhvr>
                                      <p:to>
                                        <p:strVal val="visible"/>
                                      </p:to>
                                    </p:set>
                                    <p:anim calcmode="lin" valueType="num">
                                      <p:cBhvr additive="base">
                                        <p:cTn id="70" dur="500"/>
                                        <p:tgtEl>
                                          <p:spTgt spid="331">
                                            <p:txEl>
                                              <p:pRg st="7" end="7"/>
                                            </p:txEl>
                                          </p:spTgt>
                                        </p:tgtEl>
                                        <p:attrNameLst>
                                          <p:attrName>ppt_x</p:attrName>
                                        </p:attrNameLst>
                                      </p:cBhvr>
                                      <p:tavLst>
                                        <p:tav tm="0">
                                          <p:val>
                                            <p:strVal val="#ppt_x-1"/>
                                          </p:val>
                                        </p:tav>
                                        <p:tav tm="100000">
                                          <p:val>
                                            <p:strVal val="#ppt_x"/>
                                          </p:val>
                                        </p:tav>
                                      </p:tavLst>
                                    </p:anim>
                                  </p:childTnLst>
                                </p:cTn>
                              </p:par>
                            </p:childTnLst>
                          </p:cTn>
                        </p:par>
                        <p:par>
                          <p:cTn id="71" fill="hold">
                            <p:stCondLst>
                              <p:cond delay="5000"/>
                            </p:stCondLst>
                            <p:childTnLst>
                              <p:par>
                                <p:cTn id="72" presetID="2" presetClass="entr" presetSubtype="8" fill="hold" nodeType="afterEffect">
                                  <p:stCondLst>
                                    <p:cond delay="250"/>
                                  </p:stCondLst>
                                  <p:childTnLst>
                                    <p:set>
                                      <p:cBhvr>
                                        <p:cTn id="73" dur="1" fill="hold">
                                          <p:stCondLst>
                                            <p:cond delay="0"/>
                                          </p:stCondLst>
                                        </p:cTn>
                                        <p:tgtEl>
                                          <p:spTgt spid="331">
                                            <p:txEl>
                                              <p:pRg st="8" end="8"/>
                                            </p:txEl>
                                          </p:spTgt>
                                        </p:tgtEl>
                                        <p:attrNameLst>
                                          <p:attrName>style.visibility</p:attrName>
                                        </p:attrNameLst>
                                      </p:cBhvr>
                                      <p:to>
                                        <p:strVal val="visible"/>
                                      </p:to>
                                    </p:set>
                                    <p:anim calcmode="lin" valueType="num">
                                      <p:cBhvr additive="base">
                                        <p:cTn id="74" dur="500"/>
                                        <p:tgtEl>
                                          <p:spTgt spid="331">
                                            <p:txEl>
                                              <p:pRg st="8" end="8"/>
                                            </p:txEl>
                                          </p:spTgt>
                                        </p:tgtEl>
                                        <p:attrNameLst>
                                          <p:attrName>ppt_x</p:attrName>
                                        </p:attrNameLst>
                                      </p:cBhvr>
                                      <p:tavLst>
                                        <p:tav tm="0">
                                          <p:val>
                                            <p:strVal val="#ppt_x-1"/>
                                          </p:val>
                                        </p:tav>
                                        <p:tav tm="100000">
                                          <p:val>
                                            <p:strVal val="#ppt_x"/>
                                          </p:val>
                                        </p:tav>
                                      </p:tavLst>
                                    </p:anim>
                                  </p:childTnLst>
                                </p:cTn>
                              </p:par>
                              <p:par>
                                <p:cTn id="75" presetID="2" presetClass="entr" presetSubtype="4" fill="hold" nodeType="withEffect">
                                  <p:stCondLst>
                                    <p:cond delay="250"/>
                                  </p:stCondLst>
                                  <p:childTnLst>
                                    <p:set>
                                      <p:cBhvr>
                                        <p:cTn id="76" dur="1" fill="hold">
                                          <p:stCondLst>
                                            <p:cond delay="0"/>
                                          </p:stCondLst>
                                        </p:cTn>
                                        <p:tgtEl>
                                          <p:spTgt spid="332"/>
                                        </p:tgtEl>
                                        <p:attrNameLst>
                                          <p:attrName>style.visibility</p:attrName>
                                        </p:attrNameLst>
                                      </p:cBhvr>
                                      <p:to>
                                        <p:strVal val="visible"/>
                                      </p:to>
                                    </p:set>
                                    <p:anim calcmode="lin" valueType="num">
                                      <p:cBhvr additive="base">
                                        <p:cTn id="77" dur="500"/>
                                        <p:tgtEl>
                                          <p:spTgt spid="332"/>
                                        </p:tgtEl>
                                        <p:attrNameLst>
                                          <p:attrName>ppt_y</p:attrName>
                                        </p:attrNameLst>
                                      </p:cBhvr>
                                      <p:tavLst>
                                        <p:tav tm="0">
                                          <p:val>
                                            <p:strVal val="#ppt_y+1"/>
                                          </p:val>
                                        </p:tav>
                                        <p:tav tm="100000">
                                          <p:val>
                                            <p:strVal val="#ppt_y"/>
                                          </p:val>
                                        </p:tav>
                                      </p:tavLst>
                                    </p:anim>
                                  </p:childTnLst>
                                </p:cTn>
                              </p:par>
                            </p:childTnLst>
                          </p:cTn>
                        </p:par>
                        <p:par>
                          <p:cTn id="78" fill="hold">
                            <p:stCondLst>
                              <p:cond delay="5500"/>
                            </p:stCondLst>
                            <p:childTnLst>
                              <p:par>
                                <p:cTn id="79" presetID="10" presetClass="entr" presetSubtype="0" fill="hold" nodeType="afterEffect">
                                  <p:stCondLst>
                                    <p:cond delay="0"/>
                                  </p:stCondLst>
                                  <p:childTnLst>
                                    <p:set>
                                      <p:cBhvr>
                                        <p:cTn id="80" dur="1" fill="hold">
                                          <p:stCondLst>
                                            <p:cond delay="0"/>
                                          </p:stCondLst>
                                        </p:cTn>
                                        <p:tgtEl>
                                          <p:spTgt spid="330"/>
                                        </p:tgtEl>
                                        <p:attrNameLst>
                                          <p:attrName>style.visibility</p:attrName>
                                        </p:attrNameLst>
                                      </p:cBhvr>
                                      <p:to>
                                        <p:strVal val="visible"/>
                                      </p:to>
                                    </p:set>
                                    <p:animEffect transition="in" filter="fade">
                                      <p:cBhvr>
                                        <p:cTn id="81" dur="500"/>
                                        <p:tgtEl>
                                          <p:spTgt spid="330"/>
                                        </p:tgtEl>
                                      </p:cBhvr>
                                    </p:animEffect>
                                  </p:childTnLst>
                                </p:cTn>
                              </p:par>
                            </p:childTnLst>
                          </p:cTn>
                        </p:par>
                        <p:par>
                          <p:cTn id="82" fill="hold">
                            <p:stCondLst>
                              <p:cond delay="6000"/>
                            </p:stCondLst>
                            <p:childTnLst>
                              <p:par>
                                <p:cTn id="83" presetID="2" presetClass="entr" presetSubtype="8" fill="hold" nodeType="afterEffect">
                                  <p:stCondLst>
                                    <p:cond delay="250"/>
                                  </p:stCondLst>
                                  <p:childTnLst>
                                    <p:set>
                                      <p:cBhvr>
                                        <p:cTn id="84" dur="1" fill="hold">
                                          <p:stCondLst>
                                            <p:cond delay="0"/>
                                          </p:stCondLst>
                                        </p:cTn>
                                        <p:tgtEl>
                                          <p:spTgt spid="334">
                                            <p:txEl>
                                              <p:pRg st="0" end="0"/>
                                            </p:txEl>
                                          </p:spTgt>
                                        </p:tgtEl>
                                        <p:attrNameLst>
                                          <p:attrName>style.visibility</p:attrName>
                                        </p:attrNameLst>
                                      </p:cBhvr>
                                      <p:to>
                                        <p:strVal val="visible"/>
                                      </p:to>
                                    </p:set>
                                    <p:anim calcmode="lin" valueType="num">
                                      <p:cBhvr additive="base">
                                        <p:cTn id="85" dur="500"/>
                                        <p:tgtEl>
                                          <p:spTgt spid="334">
                                            <p:txEl>
                                              <p:pRg st="0" end="0"/>
                                            </p:txEl>
                                          </p:spTgt>
                                        </p:tgtEl>
                                        <p:attrNameLst>
                                          <p:attrName>ppt_x</p:attrName>
                                        </p:attrNameLst>
                                      </p:cBhvr>
                                      <p:tavLst>
                                        <p:tav tm="0">
                                          <p:val>
                                            <p:strVal val="#ppt_x-1"/>
                                          </p:val>
                                        </p:tav>
                                        <p:tav tm="100000">
                                          <p:val>
                                            <p:strVal val="#ppt_x"/>
                                          </p:val>
                                        </p:tav>
                                      </p:tavLst>
                                    </p:anim>
                                  </p:childTnLst>
                                </p:cTn>
                              </p:par>
                            </p:childTnLst>
                          </p:cTn>
                        </p:par>
                        <p:par>
                          <p:cTn id="86" fill="hold">
                            <p:stCondLst>
                              <p:cond delay="6500"/>
                            </p:stCondLst>
                            <p:childTnLst>
                              <p:par>
                                <p:cTn id="87" presetID="2" presetClass="entr" presetSubtype="8" fill="hold" nodeType="afterEffect">
                                  <p:stCondLst>
                                    <p:cond delay="250"/>
                                  </p:stCondLst>
                                  <p:childTnLst>
                                    <p:set>
                                      <p:cBhvr>
                                        <p:cTn id="88" dur="1" fill="hold">
                                          <p:stCondLst>
                                            <p:cond delay="0"/>
                                          </p:stCondLst>
                                        </p:cTn>
                                        <p:tgtEl>
                                          <p:spTgt spid="334">
                                            <p:txEl>
                                              <p:pRg st="1" end="1"/>
                                            </p:txEl>
                                          </p:spTgt>
                                        </p:tgtEl>
                                        <p:attrNameLst>
                                          <p:attrName>style.visibility</p:attrName>
                                        </p:attrNameLst>
                                      </p:cBhvr>
                                      <p:to>
                                        <p:strVal val="visible"/>
                                      </p:to>
                                    </p:set>
                                    <p:anim calcmode="lin" valueType="num">
                                      <p:cBhvr additive="base">
                                        <p:cTn id="89" dur="500"/>
                                        <p:tgtEl>
                                          <p:spTgt spid="334">
                                            <p:txEl>
                                              <p:pRg st="1" end="1"/>
                                            </p:txEl>
                                          </p:spTgt>
                                        </p:tgtEl>
                                        <p:attrNameLst>
                                          <p:attrName>ppt_x</p:attrName>
                                        </p:attrNameLst>
                                      </p:cBhvr>
                                      <p:tavLst>
                                        <p:tav tm="0">
                                          <p:val>
                                            <p:strVal val="#ppt_x-1"/>
                                          </p:val>
                                        </p:tav>
                                        <p:tav tm="100000">
                                          <p:val>
                                            <p:strVal val="#ppt_x"/>
                                          </p:val>
                                        </p:tav>
                                      </p:tavLst>
                                    </p:anim>
                                  </p:childTnLst>
                                </p:cTn>
                              </p:par>
                            </p:childTnLst>
                          </p:cTn>
                        </p:par>
                        <p:par>
                          <p:cTn id="90" fill="hold">
                            <p:stCondLst>
                              <p:cond delay="7000"/>
                            </p:stCondLst>
                            <p:childTnLst>
                              <p:par>
                                <p:cTn id="91" presetID="2" presetClass="entr" presetSubtype="8" fill="hold" nodeType="afterEffect">
                                  <p:stCondLst>
                                    <p:cond delay="250"/>
                                  </p:stCondLst>
                                  <p:childTnLst>
                                    <p:set>
                                      <p:cBhvr>
                                        <p:cTn id="92" dur="1" fill="hold">
                                          <p:stCondLst>
                                            <p:cond delay="0"/>
                                          </p:stCondLst>
                                        </p:cTn>
                                        <p:tgtEl>
                                          <p:spTgt spid="334">
                                            <p:txEl>
                                              <p:pRg st="2" end="2"/>
                                            </p:txEl>
                                          </p:spTgt>
                                        </p:tgtEl>
                                        <p:attrNameLst>
                                          <p:attrName>style.visibility</p:attrName>
                                        </p:attrNameLst>
                                      </p:cBhvr>
                                      <p:to>
                                        <p:strVal val="visible"/>
                                      </p:to>
                                    </p:set>
                                    <p:anim calcmode="lin" valueType="num">
                                      <p:cBhvr additive="base">
                                        <p:cTn id="93" dur="500"/>
                                        <p:tgtEl>
                                          <p:spTgt spid="334">
                                            <p:txEl>
                                              <p:pRg st="2" end="2"/>
                                            </p:txEl>
                                          </p:spTgt>
                                        </p:tgtEl>
                                        <p:attrNameLst>
                                          <p:attrName>ppt_x</p:attrName>
                                        </p:attrNameLst>
                                      </p:cBhvr>
                                      <p:tavLst>
                                        <p:tav tm="0">
                                          <p:val>
                                            <p:strVal val="#ppt_x-1"/>
                                          </p:val>
                                        </p:tav>
                                        <p:tav tm="100000">
                                          <p:val>
                                            <p:strVal val="#ppt_x"/>
                                          </p:val>
                                        </p:tav>
                                      </p:tavLst>
                                    </p:anim>
                                  </p:childTnLst>
                                </p:cTn>
                              </p:par>
                            </p:childTnLst>
                          </p:cTn>
                        </p:par>
                        <p:par>
                          <p:cTn id="94" fill="hold">
                            <p:stCondLst>
                              <p:cond delay="7500"/>
                            </p:stCondLst>
                            <p:childTnLst>
                              <p:par>
                                <p:cTn id="95" presetID="2" presetClass="entr" presetSubtype="8" fill="hold" nodeType="afterEffect">
                                  <p:stCondLst>
                                    <p:cond delay="250"/>
                                  </p:stCondLst>
                                  <p:childTnLst>
                                    <p:set>
                                      <p:cBhvr>
                                        <p:cTn id="96" dur="1" fill="hold">
                                          <p:stCondLst>
                                            <p:cond delay="0"/>
                                          </p:stCondLst>
                                        </p:cTn>
                                        <p:tgtEl>
                                          <p:spTgt spid="334">
                                            <p:txEl>
                                              <p:pRg st="3" end="3"/>
                                            </p:txEl>
                                          </p:spTgt>
                                        </p:tgtEl>
                                        <p:attrNameLst>
                                          <p:attrName>style.visibility</p:attrName>
                                        </p:attrNameLst>
                                      </p:cBhvr>
                                      <p:to>
                                        <p:strVal val="visible"/>
                                      </p:to>
                                    </p:set>
                                    <p:anim calcmode="lin" valueType="num">
                                      <p:cBhvr additive="base">
                                        <p:cTn id="97" dur="500"/>
                                        <p:tgtEl>
                                          <p:spTgt spid="334">
                                            <p:txEl>
                                              <p:pRg st="3" end="3"/>
                                            </p:txEl>
                                          </p:spTgt>
                                        </p:tgtEl>
                                        <p:attrNameLst>
                                          <p:attrName>ppt_x</p:attrName>
                                        </p:attrNameLst>
                                      </p:cBhvr>
                                      <p:tavLst>
                                        <p:tav tm="0">
                                          <p:val>
                                            <p:strVal val="#ppt_x-1"/>
                                          </p:val>
                                        </p:tav>
                                        <p:tav tm="100000">
                                          <p:val>
                                            <p:strVal val="#ppt_x"/>
                                          </p:val>
                                        </p:tav>
                                      </p:tavLst>
                                    </p:anim>
                                  </p:childTnLst>
                                </p:cTn>
                              </p:par>
                            </p:childTnLst>
                          </p:cTn>
                        </p:par>
                        <p:par>
                          <p:cTn id="98" fill="hold">
                            <p:stCondLst>
                              <p:cond delay="8000"/>
                            </p:stCondLst>
                            <p:childTnLst>
                              <p:par>
                                <p:cTn id="99" presetID="2" presetClass="entr" presetSubtype="8" fill="hold" nodeType="afterEffect">
                                  <p:stCondLst>
                                    <p:cond delay="250"/>
                                  </p:stCondLst>
                                  <p:childTnLst>
                                    <p:set>
                                      <p:cBhvr>
                                        <p:cTn id="100" dur="1" fill="hold">
                                          <p:stCondLst>
                                            <p:cond delay="0"/>
                                          </p:stCondLst>
                                        </p:cTn>
                                        <p:tgtEl>
                                          <p:spTgt spid="334">
                                            <p:txEl>
                                              <p:pRg st="4" end="4"/>
                                            </p:txEl>
                                          </p:spTgt>
                                        </p:tgtEl>
                                        <p:attrNameLst>
                                          <p:attrName>style.visibility</p:attrName>
                                        </p:attrNameLst>
                                      </p:cBhvr>
                                      <p:to>
                                        <p:strVal val="visible"/>
                                      </p:to>
                                    </p:set>
                                    <p:anim calcmode="lin" valueType="num">
                                      <p:cBhvr additive="base">
                                        <p:cTn id="101" dur="500"/>
                                        <p:tgtEl>
                                          <p:spTgt spid="334">
                                            <p:txEl>
                                              <p:pRg st="4" end="4"/>
                                            </p:txEl>
                                          </p:spTgt>
                                        </p:tgtEl>
                                        <p:attrNameLst>
                                          <p:attrName>ppt_x</p:attrName>
                                        </p:attrNameLst>
                                      </p:cBhvr>
                                      <p:tavLst>
                                        <p:tav tm="0">
                                          <p:val>
                                            <p:strVal val="#ppt_x-1"/>
                                          </p:val>
                                        </p:tav>
                                        <p:tav tm="100000">
                                          <p:val>
                                            <p:strVal val="#ppt_x"/>
                                          </p:val>
                                        </p:tav>
                                      </p:tavLst>
                                    </p:anim>
                                  </p:childTnLst>
                                </p:cTn>
                              </p:par>
                            </p:childTnLst>
                          </p:cTn>
                        </p:par>
                        <p:par>
                          <p:cTn id="102" fill="hold">
                            <p:stCondLst>
                              <p:cond delay="8500"/>
                            </p:stCondLst>
                            <p:childTnLst>
                              <p:par>
                                <p:cTn id="103" presetID="2" presetClass="entr" presetSubtype="8" fill="hold" nodeType="afterEffect">
                                  <p:stCondLst>
                                    <p:cond delay="250"/>
                                  </p:stCondLst>
                                  <p:childTnLst>
                                    <p:set>
                                      <p:cBhvr>
                                        <p:cTn id="104" dur="1" fill="hold">
                                          <p:stCondLst>
                                            <p:cond delay="0"/>
                                          </p:stCondLst>
                                        </p:cTn>
                                        <p:tgtEl>
                                          <p:spTgt spid="334">
                                            <p:txEl>
                                              <p:pRg st="5" end="5"/>
                                            </p:txEl>
                                          </p:spTgt>
                                        </p:tgtEl>
                                        <p:attrNameLst>
                                          <p:attrName>style.visibility</p:attrName>
                                        </p:attrNameLst>
                                      </p:cBhvr>
                                      <p:to>
                                        <p:strVal val="visible"/>
                                      </p:to>
                                    </p:set>
                                    <p:anim calcmode="lin" valueType="num">
                                      <p:cBhvr additive="base">
                                        <p:cTn id="105" dur="500"/>
                                        <p:tgtEl>
                                          <p:spTgt spid="334">
                                            <p:txEl>
                                              <p:pRg st="5" end="5"/>
                                            </p:txEl>
                                          </p:spTgt>
                                        </p:tgtEl>
                                        <p:attrNameLst>
                                          <p:attrName>ppt_x</p:attrName>
                                        </p:attrNameLst>
                                      </p:cBhvr>
                                      <p:tavLst>
                                        <p:tav tm="0">
                                          <p:val>
                                            <p:strVal val="#ppt_x-1"/>
                                          </p:val>
                                        </p:tav>
                                        <p:tav tm="100000">
                                          <p:val>
                                            <p:strVal val="#ppt_x"/>
                                          </p:val>
                                        </p:tav>
                                      </p:tavLst>
                                    </p:anim>
                                  </p:childTnLst>
                                </p:cTn>
                              </p:par>
                            </p:childTnLst>
                          </p:cTn>
                        </p:par>
                        <p:par>
                          <p:cTn id="106" fill="hold">
                            <p:stCondLst>
                              <p:cond delay="9000"/>
                            </p:stCondLst>
                            <p:childTnLst>
                              <p:par>
                                <p:cTn id="107" presetID="2" presetClass="entr" presetSubtype="8" fill="hold" nodeType="afterEffect">
                                  <p:stCondLst>
                                    <p:cond delay="250"/>
                                  </p:stCondLst>
                                  <p:childTnLst>
                                    <p:set>
                                      <p:cBhvr>
                                        <p:cTn id="108" dur="1" fill="hold">
                                          <p:stCondLst>
                                            <p:cond delay="0"/>
                                          </p:stCondLst>
                                        </p:cTn>
                                        <p:tgtEl>
                                          <p:spTgt spid="334">
                                            <p:txEl>
                                              <p:pRg st="6" end="6"/>
                                            </p:txEl>
                                          </p:spTgt>
                                        </p:tgtEl>
                                        <p:attrNameLst>
                                          <p:attrName>style.visibility</p:attrName>
                                        </p:attrNameLst>
                                      </p:cBhvr>
                                      <p:to>
                                        <p:strVal val="visible"/>
                                      </p:to>
                                    </p:set>
                                    <p:anim calcmode="lin" valueType="num">
                                      <p:cBhvr additive="base">
                                        <p:cTn id="109" dur="500"/>
                                        <p:tgtEl>
                                          <p:spTgt spid="334">
                                            <p:txEl>
                                              <p:pRg st="6" end="6"/>
                                            </p:txEl>
                                          </p:spTgt>
                                        </p:tgtEl>
                                        <p:attrNameLst>
                                          <p:attrName>ppt_x</p:attrName>
                                        </p:attrNameLst>
                                      </p:cBhvr>
                                      <p:tavLst>
                                        <p:tav tm="0">
                                          <p:val>
                                            <p:strVal val="#ppt_x-1"/>
                                          </p:val>
                                        </p:tav>
                                        <p:tav tm="100000">
                                          <p:val>
                                            <p:strVal val="#ppt_x"/>
                                          </p:val>
                                        </p:tav>
                                      </p:tavLst>
                                    </p:anim>
                                  </p:childTnLst>
                                </p:cTn>
                              </p:par>
                            </p:childTnLst>
                          </p:cTn>
                        </p:par>
                        <p:par>
                          <p:cTn id="110" fill="hold">
                            <p:stCondLst>
                              <p:cond delay="9500"/>
                            </p:stCondLst>
                            <p:childTnLst>
                              <p:par>
                                <p:cTn id="111" presetID="2" presetClass="entr" presetSubtype="8" fill="hold" nodeType="afterEffect">
                                  <p:stCondLst>
                                    <p:cond delay="250"/>
                                  </p:stCondLst>
                                  <p:childTnLst>
                                    <p:set>
                                      <p:cBhvr>
                                        <p:cTn id="112" dur="1" fill="hold">
                                          <p:stCondLst>
                                            <p:cond delay="0"/>
                                          </p:stCondLst>
                                        </p:cTn>
                                        <p:tgtEl>
                                          <p:spTgt spid="334">
                                            <p:txEl>
                                              <p:pRg st="7" end="7"/>
                                            </p:txEl>
                                          </p:spTgt>
                                        </p:tgtEl>
                                        <p:attrNameLst>
                                          <p:attrName>style.visibility</p:attrName>
                                        </p:attrNameLst>
                                      </p:cBhvr>
                                      <p:to>
                                        <p:strVal val="visible"/>
                                      </p:to>
                                    </p:set>
                                    <p:anim calcmode="lin" valueType="num">
                                      <p:cBhvr additive="base">
                                        <p:cTn id="113" dur="500"/>
                                        <p:tgtEl>
                                          <p:spTgt spid="334">
                                            <p:txEl>
                                              <p:pRg st="7" end="7"/>
                                            </p:txEl>
                                          </p:spTgt>
                                        </p:tgtEl>
                                        <p:attrNameLst>
                                          <p:attrName>ppt_x</p:attrName>
                                        </p:attrNameLst>
                                      </p:cBhvr>
                                      <p:tavLst>
                                        <p:tav tm="0">
                                          <p:val>
                                            <p:strVal val="#ppt_x-1"/>
                                          </p:val>
                                        </p:tav>
                                        <p:tav tm="100000">
                                          <p:val>
                                            <p:strVal val="#ppt_x"/>
                                          </p:val>
                                        </p:tav>
                                      </p:tavLst>
                                    </p:anim>
                                  </p:childTnLst>
                                </p:cTn>
                              </p:par>
                            </p:childTnLst>
                          </p:cTn>
                        </p:par>
                        <p:par>
                          <p:cTn id="114" fill="hold">
                            <p:stCondLst>
                              <p:cond delay="10000"/>
                            </p:stCondLst>
                            <p:childTnLst>
                              <p:par>
                                <p:cTn id="115" presetID="2" presetClass="entr" presetSubtype="8" fill="hold" nodeType="afterEffect">
                                  <p:stCondLst>
                                    <p:cond delay="250"/>
                                  </p:stCondLst>
                                  <p:childTnLst>
                                    <p:set>
                                      <p:cBhvr>
                                        <p:cTn id="116" dur="1" fill="hold">
                                          <p:stCondLst>
                                            <p:cond delay="0"/>
                                          </p:stCondLst>
                                        </p:cTn>
                                        <p:tgtEl>
                                          <p:spTgt spid="334">
                                            <p:txEl>
                                              <p:pRg st="8" end="8"/>
                                            </p:txEl>
                                          </p:spTgt>
                                        </p:tgtEl>
                                        <p:attrNameLst>
                                          <p:attrName>style.visibility</p:attrName>
                                        </p:attrNameLst>
                                      </p:cBhvr>
                                      <p:to>
                                        <p:strVal val="visible"/>
                                      </p:to>
                                    </p:set>
                                    <p:anim calcmode="lin" valueType="num">
                                      <p:cBhvr additive="base">
                                        <p:cTn id="117" dur="500"/>
                                        <p:tgtEl>
                                          <p:spTgt spid="334">
                                            <p:txEl>
                                              <p:pRg st="8" end="8"/>
                                            </p:txEl>
                                          </p:spTgt>
                                        </p:tgtEl>
                                        <p:attrNameLst>
                                          <p:attrName>ppt_x</p:attrName>
                                        </p:attrNameLst>
                                      </p:cBhvr>
                                      <p:tavLst>
                                        <p:tav tm="0">
                                          <p:val>
                                            <p:strVal val="#ppt_x-1"/>
                                          </p:val>
                                        </p:tav>
                                        <p:tav tm="100000">
                                          <p:val>
                                            <p:strVal val="#ppt_x"/>
                                          </p:val>
                                        </p:tav>
                                      </p:tavLst>
                                    </p:anim>
                                  </p:childTnLst>
                                </p:cTn>
                              </p:par>
                              <p:par>
                                <p:cTn id="118" presetID="2" presetClass="entr" presetSubtype="4" fill="hold" nodeType="withEffect">
                                  <p:stCondLst>
                                    <p:cond delay="250"/>
                                  </p:stCondLst>
                                  <p:childTnLst>
                                    <p:set>
                                      <p:cBhvr>
                                        <p:cTn id="119" dur="1" fill="hold">
                                          <p:stCondLst>
                                            <p:cond delay="0"/>
                                          </p:stCondLst>
                                        </p:cTn>
                                        <p:tgtEl>
                                          <p:spTgt spid="335"/>
                                        </p:tgtEl>
                                        <p:attrNameLst>
                                          <p:attrName>style.visibility</p:attrName>
                                        </p:attrNameLst>
                                      </p:cBhvr>
                                      <p:to>
                                        <p:strVal val="visible"/>
                                      </p:to>
                                    </p:set>
                                    <p:anim calcmode="lin" valueType="num">
                                      <p:cBhvr additive="base">
                                        <p:cTn id="120" dur="500"/>
                                        <p:tgtEl>
                                          <p:spTgt spid="335"/>
                                        </p:tgtEl>
                                        <p:attrNameLst>
                                          <p:attrName>ppt_y</p:attrName>
                                        </p:attrNameLst>
                                      </p:cBhvr>
                                      <p:tavLst>
                                        <p:tav tm="0">
                                          <p:val>
                                            <p:strVal val="#ppt_y+1"/>
                                          </p:val>
                                        </p:tav>
                                        <p:tav tm="100000">
                                          <p:val>
                                            <p:strVal val="#ppt_y"/>
                                          </p:val>
                                        </p:tav>
                                      </p:tavLst>
                                    </p:anim>
                                  </p:childTnLst>
                                </p:cTn>
                              </p:par>
                            </p:childTnLst>
                          </p:cTn>
                        </p:par>
                        <p:par>
                          <p:cTn id="121" fill="hold">
                            <p:stCondLst>
                              <p:cond delay="10500"/>
                            </p:stCondLst>
                            <p:childTnLst>
                              <p:par>
                                <p:cTn id="122" presetID="10" presetClass="entr" presetSubtype="0" fill="hold" nodeType="afterEffect">
                                  <p:stCondLst>
                                    <p:cond delay="0"/>
                                  </p:stCondLst>
                                  <p:childTnLst>
                                    <p:set>
                                      <p:cBhvr>
                                        <p:cTn id="123" dur="1" fill="hold">
                                          <p:stCondLst>
                                            <p:cond delay="0"/>
                                          </p:stCondLst>
                                        </p:cTn>
                                        <p:tgtEl>
                                          <p:spTgt spid="333"/>
                                        </p:tgtEl>
                                        <p:attrNameLst>
                                          <p:attrName>style.visibility</p:attrName>
                                        </p:attrNameLst>
                                      </p:cBhvr>
                                      <p:to>
                                        <p:strVal val="visible"/>
                                      </p:to>
                                    </p:set>
                                    <p:animEffect transition="in" filter="fade">
                                      <p:cBhvr>
                                        <p:cTn id="124" dur="500"/>
                                        <p:tgtEl>
                                          <p:spTgt spid="333"/>
                                        </p:tgtEl>
                                      </p:cBhvr>
                                    </p:animEffect>
                                  </p:childTnLst>
                                </p:cTn>
                              </p:par>
                            </p:childTnLst>
                          </p:cTn>
                        </p:par>
                        <p:par>
                          <p:cTn id="125" fill="hold">
                            <p:stCondLst>
                              <p:cond delay="11000"/>
                            </p:stCondLst>
                            <p:childTnLst>
                              <p:par>
                                <p:cTn id="126" presetID="2" presetClass="entr" presetSubtype="8" fill="hold" nodeType="afterEffect">
                                  <p:stCondLst>
                                    <p:cond delay="250"/>
                                  </p:stCondLst>
                                  <p:childTnLst>
                                    <p:set>
                                      <p:cBhvr>
                                        <p:cTn id="127" dur="1" fill="hold">
                                          <p:stCondLst>
                                            <p:cond delay="0"/>
                                          </p:stCondLst>
                                        </p:cTn>
                                        <p:tgtEl>
                                          <p:spTgt spid="337">
                                            <p:txEl>
                                              <p:pRg st="0" end="0"/>
                                            </p:txEl>
                                          </p:spTgt>
                                        </p:tgtEl>
                                        <p:attrNameLst>
                                          <p:attrName>style.visibility</p:attrName>
                                        </p:attrNameLst>
                                      </p:cBhvr>
                                      <p:to>
                                        <p:strVal val="visible"/>
                                      </p:to>
                                    </p:set>
                                    <p:anim calcmode="lin" valueType="num">
                                      <p:cBhvr additive="base">
                                        <p:cTn id="128" dur="500"/>
                                        <p:tgtEl>
                                          <p:spTgt spid="337">
                                            <p:txEl>
                                              <p:pRg st="0" end="0"/>
                                            </p:txEl>
                                          </p:spTgt>
                                        </p:tgtEl>
                                        <p:attrNameLst>
                                          <p:attrName>ppt_x</p:attrName>
                                        </p:attrNameLst>
                                      </p:cBhvr>
                                      <p:tavLst>
                                        <p:tav tm="0">
                                          <p:val>
                                            <p:strVal val="#ppt_x-1"/>
                                          </p:val>
                                        </p:tav>
                                        <p:tav tm="100000">
                                          <p:val>
                                            <p:strVal val="#ppt_x"/>
                                          </p:val>
                                        </p:tav>
                                      </p:tavLst>
                                    </p:anim>
                                  </p:childTnLst>
                                </p:cTn>
                              </p:par>
                            </p:childTnLst>
                          </p:cTn>
                        </p:par>
                        <p:par>
                          <p:cTn id="129" fill="hold">
                            <p:stCondLst>
                              <p:cond delay="11500"/>
                            </p:stCondLst>
                            <p:childTnLst>
                              <p:par>
                                <p:cTn id="130" presetID="2" presetClass="entr" presetSubtype="8" fill="hold" nodeType="afterEffect">
                                  <p:stCondLst>
                                    <p:cond delay="250"/>
                                  </p:stCondLst>
                                  <p:childTnLst>
                                    <p:set>
                                      <p:cBhvr>
                                        <p:cTn id="131" dur="1" fill="hold">
                                          <p:stCondLst>
                                            <p:cond delay="0"/>
                                          </p:stCondLst>
                                        </p:cTn>
                                        <p:tgtEl>
                                          <p:spTgt spid="337">
                                            <p:txEl>
                                              <p:pRg st="1" end="1"/>
                                            </p:txEl>
                                          </p:spTgt>
                                        </p:tgtEl>
                                        <p:attrNameLst>
                                          <p:attrName>style.visibility</p:attrName>
                                        </p:attrNameLst>
                                      </p:cBhvr>
                                      <p:to>
                                        <p:strVal val="visible"/>
                                      </p:to>
                                    </p:set>
                                    <p:anim calcmode="lin" valueType="num">
                                      <p:cBhvr additive="base">
                                        <p:cTn id="132" dur="500"/>
                                        <p:tgtEl>
                                          <p:spTgt spid="337">
                                            <p:txEl>
                                              <p:pRg st="1" end="1"/>
                                            </p:txEl>
                                          </p:spTgt>
                                        </p:tgtEl>
                                        <p:attrNameLst>
                                          <p:attrName>ppt_x</p:attrName>
                                        </p:attrNameLst>
                                      </p:cBhvr>
                                      <p:tavLst>
                                        <p:tav tm="0">
                                          <p:val>
                                            <p:strVal val="#ppt_x-1"/>
                                          </p:val>
                                        </p:tav>
                                        <p:tav tm="100000">
                                          <p:val>
                                            <p:strVal val="#ppt_x"/>
                                          </p:val>
                                        </p:tav>
                                      </p:tavLst>
                                    </p:anim>
                                  </p:childTnLst>
                                </p:cTn>
                              </p:par>
                            </p:childTnLst>
                          </p:cTn>
                        </p:par>
                        <p:par>
                          <p:cTn id="133" fill="hold">
                            <p:stCondLst>
                              <p:cond delay="12000"/>
                            </p:stCondLst>
                            <p:childTnLst>
                              <p:par>
                                <p:cTn id="134" presetID="2" presetClass="entr" presetSubtype="8" fill="hold" nodeType="afterEffect">
                                  <p:stCondLst>
                                    <p:cond delay="250"/>
                                  </p:stCondLst>
                                  <p:childTnLst>
                                    <p:set>
                                      <p:cBhvr>
                                        <p:cTn id="135" dur="1" fill="hold">
                                          <p:stCondLst>
                                            <p:cond delay="0"/>
                                          </p:stCondLst>
                                        </p:cTn>
                                        <p:tgtEl>
                                          <p:spTgt spid="337">
                                            <p:txEl>
                                              <p:pRg st="2" end="2"/>
                                            </p:txEl>
                                          </p:spTgt>
                                        </p:tgtEl>
                                        <p:attrNameLst>
                                          <p:attrName>style.visibility</p:attrName>
                                        </p:attrNameLst>
                                      </p:cBhvr>
                                      <p:to>
                                        <p:strVal val="visible"/>
                                      </p:to>
                                    </p:set>
                                    <p:anim calcmode="lin" valueType="num">
                                      <p:cBhvr additive="base">
                                        <p:cTn id="136" dur="500"/>
                                        <p:tgtEl>
                                          <p:spTgt spid="337">
                                            <p:txEl>
                                              <p:pRg st="2" end="2"/>
                                            </p:txEl>
                                          </p:spTgt>
                                        </p:tgtEl>
                                        <p:attrNameLst>
                                          <p:attrName>ppt_x</p:attrName>
                                        </p:attrNameLst>
                                      </p:cBhvr>
                                      <p:tavLst>
                                        <p:tav tm="0">
                                          <p:val>
                                            <p:strVal val="#ppt_x-1"/>
                                          </p:val>
                                        </p:tav>
                                        <p:tav tm="100000">
                                          <p:val>
                                            <p:strVal val="#ppt_x"/>
                                          </p:val>
                                        </p:tav>
                                      </p:tavLst>
                                    </p:anim>
                                  </p:childTnLst>
                                </p:cTn>
                              </p:par>
                            </p:childTnLst>
                          </p:cTn>
                        </p:par>
                        <p:par>
                          <p:cTn id="137" fill="hold">
                            <p:stCondLst>
                              <p:cond delay="12500"/>
                            </p:stCondLst>
                            <p:childTnLst>
                              <p:par>
                                <p:cTn id="138" presetID="2" presetClass="entr" presetSubtype="8" fill="hold" nodeType="afterEffect">
                                  <p:stCondLst>
                                    <p:cond delay="250"/>
                                  </p:stCondLst>
                                  <p:childTnLst>
                                    <p:set>
                                      <p:cBhvr>
                                        <p:cTn id="139" dur="1" fill="hold">
                                          <p:stCondLst>
                                            <p:cond delay="0"/>
                                          </p:stCondLst>
                                        </p:cTn>
                                        <p:tgtEl>
                                          <p:spTgt spid="337">
                                            <p:txEl>
                                              <p:pRg st="3" end="3"/>
                                            </p:txEl>
                                          </p:spTgt>
                                        </p:tgtEl>
                                        <p:attrNameLst>
                                          <p:attrName>style.visibility</p:attrName>
                                        </p:attrNameLst>
                                      </p:cBhvr>
                                      <p:to>
                                        <p:strVal val="visible"/>
                                      </p:to>
                                    </p:set>
                                    <p:anim calcmode="lin" valueType="num">
                                      <p:cBhvr additive="base">
                                        <p:cTn id="140" dur="500"/>
                                        <p:tgtEl>
                                          <p:spTgt spid="337">
                                            <p:txEl>
                                              <p:pRg st="3" end="3"/>
                                            </p:txEl>
                                          </p:spTgt>
                                        </p:tgtEl>
                                        <p:attrNameLst>
                                          <p:attrName>ppt_x</p:attrName>
                                        </p:attrNameLst>
                                      </p:cBhvr>
                                      <p:tavLst>
                                        <p:tav tm="0">
                                          <p:val>
                                            <p:strVal val="#ppt_x-1"/>
                                          </p:val>
                                        </p:tav>
                                        <p:tav tm="100000">
                                          <p:val>
                                            <p:strVal val="#ppt_x"/>
                                          </p:val>
                                        </p:tav>
                                      </p:tavLst>
                                    </p:anim>
                                  </p:childTnLst>
                                </p:cTn>
                              </p:par>
                            </p:childTnLst>
                          </p:cTn>
                        </p:par>
                        <p:par>
                          <p:cTn id="141" fill="hold">
                            <p:stCondLst>
                              <p:cond delay="13000"/>
                            </p:stCondLst>
                            <p:childTnLst>
                              <p:par>
                                <p:cTn id="142" presetID="2" presetClass="entr" presetSubtype="8" fill="hold" nodeType="afterEffect">
                                  <p:stCondLst>
                                    <p:cond delay="250"/>
                                  </p:stCondLst>
                                  <p:childTnLst>
                                    <p:set>
                                      <p:cBhvr>
                                        <p:cTn id="143" dur="1" fill="hold">
                                          <p:stCondLst>
                                            <p:cond delay="0"/>
                                          </p:stCondLst>
                                        </p:cTn>
                                        <p:tgtEl>
                                          <p:spTgt spid="337">
                                            <p:txEl>
                                              <p:pRg st="4" end="4"/>
                                            </p:txEl>
                                          </p:spTgt>
                                        </p:tgtEl>
                                        <p:attrNameLst>
                                          <p:attrName>style.visibility</p:attrName>
                                        </p:attrNameLst>
                                      </p:cBhvr>
                                      <p:to>
                                        <p:strVal val="visible"/>
                                      </p:to>
                                    </p:set>
                                    <p:anim calcmode="lin" valueType="num">
                                      <p:cBhvr additive="base">
                                        <p:cTn id="144" dur="500"/>
                                        <p:tgtEl>
                                          <p:spTgt spid="337">
                                            <p:txEl>
                                              <p:pRg st="4" end="4"/>
                                            </p:txEl>
                                          </p:spTgt>
                                        </p:tgtEl>
                                        <p:attrNameLst>
                                          <p:attrName>ppt_x</p:attrName>
                                        </p:attrNameLst>
                                      </p:cBhvr>
                                      <p:tavLst>
                                        <p:tav tm="0">
                                          <p:val>
                                            <p:strVal val="#ppt_x-1"/>
                                          </p:val>
                                        </p:tav>
                                        <p:tav tm="100000">
                                          <p:val>
                                            <p:strVal val="#ppt_x"/>
                                          </p:val>
                                        </p:tav>
                                      </p:tavLst>
                                    </p:anim>
                                  </p:childTnLst>
                                </p:cTn>
                              </p:par>
                            </p:childTnLst>
                          </p:cTn>
                        </p:par>
                        <p:par>
                          <p:cTn id="145" fill="hold">
                            <p:stCondLst>
                              <p:cond delay="13500"/>
                            </p:stCondLst>
                            <p:childTnLst>
                              <p:par>
                                <p:cTn id="146" presetID="2" presetClass="entr" presetSubtype="8" fill="hold" nodeType="afterEffect">
                                  <p:stCondLst>
                                    <p:cond delay="250"/>
                                  </p:stCondLst>
                                  <p:childTnLst>
                                    <p:set>
                                      <p:cBhvr>
                                        <p:cTn id="147" dur="1" fill="hold">
                                          <p:stCondLst>
                                            <p:cond delay="0"/>
                                          </p:stCondLst>
                                        </p:cTn>
                                        <p:tgtEl>
                                          <p:spTgt spid="337">
                                            <p:txEl>
                                              <p:pRg st="5" end="5"/>
                                            </p:txEl>
                                          </p:spTgt>
                                        </p:tgtEl>
                                        <p:attrNameLst>
                                          <p:attrName>style.visibility</p:attrName>
                                        </p:attrNameLst>
                                      </p:cBhvr>
                                      <p:to>
                                        <p:strVal val="visible"/>
                                      </p:to>
                                    </p:set>
                                    <p:anim calcmode="lin" valueType="num">
                                      <p:cBhvr additive="base">
                                        <p:cTn id="148" dur="500"/>
                                        <p:tgtEl>
                                          <p:spTgt spid="337">
                                            <p:txEl>
                                              <p:pRg st="5" end="5"/>
                                            </p:txEl>
                                          </p:spTgt>
                                        </p:tgtEl>
                                        <p:attrNameLst>
                                          <p:attrName>ppt_x</p:attrName>
                                        </p:attrNameLst>
                                      </p:cBhvr>
                                      <p:tavLst>
                                        <p:tav tm="0">
                                          <p:val>
                                            <p:strVal val="#ppt_x-1"/>
                                          </p:val>
                                        </p:tav>
                                        <p:tav tm="100000">
                                          <p:val>
                                            <p:strVal val="#ppt_x"/>
                                          </p:val>
                                        </p:tav>
                                      </p:tavLst>
                                    </p:anim>
                                  </p:childTnLst>
                                </p:cTn>
                              </p:par>
                            </p:childTnLst>
                          </p:cTn>
                        </p:par>
                        <p:par>
                          <p:cTn id="149" fill="hold">
                            <p:stCondLst>
                              <p:cond delay="14000"/>
                            </p:stCondLst>
                            <p:childTnLst>
                              <p:par>
                                <p:cTn id="150" presetID="2" presetClass="entr" presetSubtype="8" fill="hold" nodeType="afterEffect">
                                  <p:stCondLst>
                                    <p:cond delay="250"/>
                                  </p:stCondLst>
                                  <p:childTnLst>
                                    <p:set>
                                      <p:cBhvr>
                                        <p:cTn id="151" dur="1" fill="hold">
                                          <p:stCondLst>
                                            <p:cond delay="0"/>
                                          </p:stCondLst>
                                        </p:cTn>
                                        <p:tgtEl>
                                          <p:spTgt spid="337">
                                            <p:txEl>
                                              <p:pRg st="6" end="6"/>
                                            </p:txEl>
                                          </p:spTgt>
                                        </p:tgtEl>
                                        <p:attrNameLst>
                                          <p:attrName>style.visibility</p:attrName>
                                        </p:attrNameLst>
                                      </p:cBhvr>
                                      <p:to>
                                        <p:strVal val="visible"/>
                                      </p:to>
                                    </p:set>
                                    <p:anim calcmode="lin" valueType="num">
                                      <p:cBhvr additive="base">
                                        <p:cTn id="152" dur="500"/>
                                        <p:tgtEl>
                                          <p:spTgt spid="337">
                                            <p:txEl>
                                              <p:pRg st="6" end="6"/>
                                            </p:txEl>
                                          </p:spTgt>
                                        </p:tgtEl>
                                        <p:attrNameLst>
                                          <p:attrName>ppt_x</p:attrName>
                                        </p:attrNameLst>
                                      </p:cBhvr>
                                      <p:tavLst>
                                        <p:tav tm="0">
                                          <p:val>
                                            <p:strVal val="#ppt_x-1"/>
                                          </p:val>
                                        </p:tav>
                                        <p:tav tm="100000">
                                          <p:val>
                                            <p:strVal val="#ppt_x"/>
                                          </p:val>
                                        </p:tav>
                                      </p:tavLst>
                                    </p:anim>
                                  </p:childTnLst>
                                </p:cTn>
                              </p:par>
                            </p:childTnLst>
                          </p:cTn>
                        </p:par>
                        <p:par>
                          <p:cTn id="153" fill="hold">
                            <p:stCondLst>
                              <p:cond delay="14500"/>
                            </p:stCondLst>
                            <p:childTnLst>
                              <p:par>
                                <p:cTn id="154" presetID="2" presetClass="entr" presetSubtype="8" fill="hold" nodeType="afterEffect">
                                  <p:stCondLst>
                                    <p:cond delay="250"/>
                                  </p:stCondLst>
                                  <p:childTnLst>
                                    <p:set>
                                      <p:cBhvr>
                                        <p:cTn id="155" dur="1" fill="hold">
                                          <p:stCondLst>
                                            <p:cond delay="0"/>
                                          </p:stCondLst>
                                        </p:cTn>
                                        <p:tgtEl>
                                          <p:spTgt spid="337">
                                            <p:txEl>
                                              <p:pRg st="7" end="7"/>
                                            </p:txEl>
                                          </p:spTgt>
                                        </p:tgtEl>
                                        <p:attrNameLst>
                                          <p:attrName>style.visibility</p:attrName>
                                        </p:attrNameLst>
                                      </p:cBhvr>
                                      <p:to>
                                        <p:strVal val="visible"/>
                                      </p:to>
                                    </p:set>
                                    <p:anim calcmode="lin" valueType="num">
                                      <p:cBhvr additive="base">
                                        <p:cTn id="156" dur="500"/>
                                        <p:tgtEl>
                                          <p:spTgt spid="337">
                                            <p:txEl>
                                              <p:pRg st="7" end="7"/>
                                            </p:txEl>
                                          </p:spTgt>
                                        </p:tgtEl>
                                        <p:attrNameLst>
                                          <p:attrName>ppt_x</p:attrName>
                                        </p:attrNameLst>
                                      </p:cBhvr>
                                      <p:tavLst>
                                        <p:tav tm="0">
                                          <p:val>
                                            <p:strVal val="#ppt_x-1"/>
                                          </p:val>
                                        </p:tav>
                                        <p:tav tm="100000">
                                          <p:val>
                                            <p:strVal val="#ppt_x"/>
                                          </p:val>
                                        </p:tav>
                                      </p:tavLst>
                                    </p:anim>
                                  </p:childTnLst>
                                </p:cTn>
                              </p:par>
                            </p:childTnLst>
                          </p:cTn>
                        </p:par>
                        <p:par>
                          <p:cTn id="157" fill="hold">
                            <p:stCondLst>
                              <p:cond delay="15000"/>
                            </p:stCondLst>
                            <p:childTnLst>
                              <p:par>
                                <p:cTn id="158" presetID="2" presetClass="entr" presetSubtype="8" fill="hold" nodeType="afterEffect">
                                  <p:stCondLst>
                                    <p:cond delay="250"/>
                                  </p:stCondLst>
                                  <p:childTnLst>
                                    <p:set>
                                      <p:cBhvr>
                                        <p:cTn id="159" dur="1" fill="hold">
                                          <p:stCondLst>
                                            <p:cond delay="0"/>
                                          </p:stCondLst>
                                        </p:cTn>
                                        <p:tgtEl>
                                          <p:spTgt spid="337">
                                            <p:txEl>
                                              <p:pRg st="8" end="8"/>
                                            </p:txEl>
                                          </p:spTgt>
                                        </p:tgtEl>
                                        <p:attrNameLst>
                                          <p:attrName>style.visibility</p:attrName>
                                        </p:attrNameLst>
                                      </p:cBhvr>
                                      <p:to>
                                        <p:strVal val="visible"/>
                                      </p:to>
                                    </p:set>
                                    <p:anim calcmode="lin" valueType="num">
                                      <p:cBhvr additive="base">
                                        <p:cTn id="160" dur="500"/>
                                        <p:tgtEl>
                                          <p:spTgt spid="337">
                                            <p:txEl>
                                              <p:pRg st="8" end="8"/>
                                            </p:txEl>
                                          </p:spTgt>
                                        </p:tgtEl>
                                        <p:attrNameLst>
                                          <p:attrName>ppt_x</p:attrName>
                                        </p:attrNameLst>
                                      </p:cBhvr>
                                      <p:tavLst>
                                        <p:tav tm="0">
                                          <p:val>
                                            <p:strVal val="#ppt_x-1"/>
                                          </p:val>
                                        </p:tav>
                                        <p:tav tm="100000">
                                          <p:val>
                                            <p:strVal val="#ppt_x"/>
                                          </p:val>
                                        </p:tav>
                                      </p:tavLst>
                                    </p:anim>
                                  </p:childTnLst>
                                </p:cTn>
                              </p:par>
                              <p:par>
                                <p:cTn id="161" presetID="2" presetClass="entr" presetSubtype="4" fill="hold" nodeType="withEffect">
                                  <p:stCondLst>
                                    <p:cond delay="250"/>
                                  </p:stCondLst>
                                  <p:childTnLst>
                                    <p:set>
                                      <p:cBhvr>
                                        <p:cTn id="162" dur="1" fill="hold">
                                          <p:stCondLst>
                                            <p:cond delay="0"/>
                                          </p:stCondLst>
                                        </p:cTn>
                                        <p:tgtEl>
                                          <p:spTgt spid="338"/>
                                        </p:tgtEl>
                                        <p:attrNameLst>
                                          <p:attrName>style.visibility</p:attrName>
                                        </p:attrNameLst>
                                      </p:cBhvr>
                                      <p:to>
                                        <p:strVal val="visible"/>
                                      </p:to>
                                    </p:set>
                                    <p:anim calcmode="lin" valueType="num">
                                      <p:cBhvr additive="base">
                                        <p:cTn id="163" dur="500"/>
                                        <p:tgtEl>
                                          <p:spTgt spid="338"/>
                                        </p:tgtEl>
                                        <p:attrNameLst>
                                          <p:attrName>ppt_y</p:attrName>
                                        </p:attrNameLst>
                                      </p:cBhvr>
                                      <p:tavLst>
                                        <p:tav tm="0">
                                          <p:val>
                                            <p:strVal val="#ppt_y+1"/>
                                          </p:val>
                                        </p:tav>
                                        <p:tav tm="100000">
                                          <p:val>
                                            <p:strVal val="#ppt_y"/>
                                          </p:val>
                                        </p:tav>
                                      </p:tavLst>
                                    </p:anim>
                                  </p:childTnLst>
                                </p:cTn>
                              </p:par>
                            </p:childTnLst>
                          </p:cTn>
                        </p:par>
                        <p:par>
                          <p:cTn id="164" fill="hold">
                            <p:stCondLst>
                              <p:cond delay="15500"/>
                            </p:stCondLst>
                            <p:childTnLst>
                              <p:par>
                                <p:cTn id="165" presetID="10" presetClass="entr" presetSubtype="0" fill="hold" nodeType="afterEffect">
                                  <p:stCondLst>
                                    <p:cond delay="0"/>
                                  </p:stCondLst>
                                  <p:childTnLst>
                                    <p:set>
                                      <p:cBhvr>
                                        <p:cTn id="166" dur="1" fill="hold">
                                          <p:stCondLst>
                                            <p:cond delay="0"/>
                                          </p:stCondLst>
                                        </p:cTn>
                                        <p:tgtEl>
                                          <p:spTgt spid="336"/>
                                        </p:tgtEl>
                                        <p:attrNameLst>
                                          <p:attrName>style.visibility</p:attrName>
                                        </p:attrNameLst>
                                      </p:cBhvr>
                                      <p:to>
                                        <p:strVal val="visible"/>
                                      </p:to>
                                    </p:set>
                                    <p:animEffect transition="in" filter="fade">
                                      <p:cBhvr>
                                        <p:cTn id="167"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 Icons, Headings &amp; Texts - Horizontal">
  <p:cSld name="4 Icons, Headings &amp; Texts - Horizontal">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9"/>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342" name="Google Shape;342;p2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43" name="Google Shape;343;p29"/>
          <p:cNvSpPr txBox="1">
            <a:spLocks noGrp="1"/>
          </p:cNvSpPr>
          <p:nvPr>
            <p:ph type="body" idx="1"/>
          </p:nvPr>
        </p:nvSpPr>
        <p:spPr>
          <a:xfrm>
            <a:off x="1277819" y="5556408"/>
            <a:ext cx="3743360"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44" name="Google Shape;344;p29"/>
          <p:cNvSpPr txBox="1">
            <a:spLocks noGrp="1"/>
          </p:cNvSpPr>
          <p:nvPr>
            <p:ph type="body" idx="2"/>
          </p:nvPr>
        </p:nvSpPr>
        <p:spPr>
          <a:xfrm>
            <a:off x="1277819" y="4567087"/>
            <a:ext cx="3743360"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45" name="Google Shape;345;p29"/>
          <p:cNvSpPr/>
          <p:nvPr/>
        </p:nvSpPr>
        <p:spPr>
          <a:xfrm>
            <a:off x="2235550" y="5332253"/>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46" name="Google Shape;346;p29"/>
          <p:cNvSpPr/>
          <p:nvPr/>
        </p:nvSpPr>
        <p:spPr>
          <a:xfrm>
            <a:off x="2581242" y="3174870"/>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47" name="Google Shape;347;p29"/>
          <p:cNvSpPr>
            <a:spLocks noGrp="1"/>
          </p:cNvSpPr>
          <p:nvPr>
            <p:ph type="pic" idx="3"/>
          </p:nvPr>
        </p:nvSpPr>
        <p:spPr>
          <a:xfrm>
            <a:off x="2834499"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48" name="Google Shape;348;p29"/>
          <p:cNvSpPr txBox="1">
            <a:spLocks noGrp="1"/>
          </p:cNvSpPr>
          <p:nvPr>
            <p:ph type="body" idx="4"/>
          </p:nvPr>
        </p:nvSpPr>
        <p:spPr>
          <a:xfrm>
            <a:off x="5274436" y="5556408"/>
            <a:ext cx="3743360"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49" name="Google Shape;349;p29"/>
          <p:cNvSpPr txBox="1">
            <a:spLocks noGrp="1"/>
          </p:cNvSpPr>
          <p:nvPr>
            <p:ph type="body" idx="5"/>
          </p:nvPr>
        </p:nvSpPr>
        <p:spPr>
          <a:xfrm>
            <a:off x="5274436" y="4567087"/>
            <a:ext cx="3743360"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50" name="Google Shape;350;p29"/>
          <p:cNvSpPr/>
          <p:nvPr/>
        </p:nvSpPr>
        <p:spPr>
          <a:xfrm>
            <a:off x="6232167" y="533225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51" name="Google Shape;351;p29"/>
          <p:cNvSpPr/>
          <p:nvPr/>
        </p:nvSpPr>
        <p:spPr>
          <a:xfrm>
            <a:off x="6577859" y="3174870"/>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52" name="Google Shape;352;p29"/>
          <p:cNvSpPr>
            <a:spLocks noGrp="1"/>
          </p:cNvSpPr>
          <p:nvPr>
            <p:ph type="pic" idx="6"/>
          </p:nvPr>
        </p:nvSpPr>
        <p:spPr>
          <a:xfrm>
            <a:off x="6831116"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53" name="Google Shape;353;p29"/>
          <p:cNvSpPr txBox="1">
            <a:spLocks noGrp="1"/>
          </p:cNvSpPr>
          <p:nvPr>
            <p:ph type="body" idx="7"/>
          </p:nvPr>
        </p:nvSpPr>
        <p:spPr>
          <a:xfrm>
            <a:off x="9271053" y="5556408"/>
            <a:ext cx="3743360"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54" name="Google Shape;354;p29"/>
          <p:cNvSpPr txBox="1">
            <a:spLocks noGrp="1"/>
          </p:cNvSpPr>
          <p:nvPr>
            <p:ph type="body" idx="8"/>
          </p:nvPr>
        </p:nvSpPr>
        <p:spPr>
          <a:xfrm>
            <a:off x="9271053" y="4567087"/>
            <a:ext cx="3743360"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55" name="Google Shape;355;p29"/>
          <p:cNvSpPr/>
          <p:nvPr/>
        </p:nvSpPr>
        <p:spPr>
          <a:xfrm>
            <a:off x="10228784" y="5332253"/>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56" name="Google Shape;356;p29"/>
          <p:cNvSpPr/>
          <p:nvPr/>
        </p:nvSpPr>
        <p:spPr>
          <a:xfrm>
            <a:off x="10574476" y="3174870"/>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57" name="Google Shape;357;p29"/>
          <p:cNvSpPr>
            <a:spLocks noGrp="1"/>
          </p:cNvSpPr>
          <p:nvPr>
            <p:ph type="pic" idx="9"/>
          </p:nvPr>
        </p:nvSpPr>
        <p:spPr>
          <a:xfrm>
            <a:off x="10827733"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58" name="Google Shape;358;p29"/>
          <p:cNvSpPr txBox="1">
            <a:spLocks noGrp="1"/>
          </p:cNvSpPr>
          <p:nvPr>
            <p:ph type="body" idx="13"/>
          </p:nvPr>
        </p:nvSpPr>
        <p:spPr>
          <a:xfrm>
            <a:off x="13267670" y="5556408"/>
            <a:ext cx="3743360"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59" name="Google Shape;359;p29"/>
          <p:cNvSpPr txBox="1">
            <a:spLocks noGrp="1"/>
          </p:cNvSpPr>
          <p:nvPr>
            <p:ph type="body" idx="14"/>
          </p:nvPr>
        </p:nvSpPr>
        <p:spPr>
          <a:xfrm>
            <a:off x="13267670" y="4567087"/>
            <a:ext cx="3743360"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60" name="Google Shape;360;p29"/>
          <p:cNvSpPr/>
          <p:nvPr/>
        </p:nvSpPr>
        <p:spPr>
          <a:xfrm>
            <a:off x="14225402" y="5332253"/>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61" name="Google Shape;361;p29"/>
          <p:cNvSpPr/>
          <p:nvPr/>
        </p:nvSpPr>
        <p:spPr>
          <a:xfrm>
            <a:off x="14571094" y="3174870"/>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62" name="Google Shape;362;p29"/>
          <p:cNvSpPr>
            <a:spLocks noGrp="1"/>
          </p:cNvSpPr>
          <p:nvPr>
            <p:ph type="pic" idx="15"/>
          </p:nvPr>
        </p:nvSpPr>
        <p:spPr>
          <a:xfrm>
            <a:off x="14824350"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6"/>
                                        </p:tgtEl>
                                        <p:attrNameLst>
                                          <p:attrName>style.visibility</p:attrName>
                                        </p:attrNameLst>
                                      </p:cBhvr>
                                      <p:to>
                                        <p:strVal val="visible"/>
                                      </p:to>
                                    </p:set>
                                    <p:anim calcmode="lin" valueType="num">
                                      <p:cBhvr additive="base">
                                        <p:cTn id="7" dur="750"/>
                                        <p:tgtEl>
                                          <p:spTgt spid="34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anim calcmode="lin" valueType="num">
                                      <p:cBhvr additive="base">
                                        <p:cTn id="10" dur="750"/>
                                        <p:tgtEl>
                                          <p:spTgt spid="347"/>
                                        </p:tgtEl>
                                        <p:attrNameLst>
                                          <p:attrName>ppt_y</p:attrName>
                                        </p:attrNameLst>
                                      </p:cBhvr>
                                      <p:tavLst>
                                        <p:tav tm="0">
                                          <p:val>
                                            <p:strVal val="#ppt_y-1"/>
                                          </p:val>
                                        </p:tav>
                                        <p:tav tm="100000">
                                          <p:val>
                                            <p:strVal val="#ppt_y"/>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344">
                                            <p:txEl>
                                              <p:pRg st="0" end="0"/>
                                            </p:txEl>
                                          </p:spTgt>
                                        </p:tgtEl>
                                        <p:attrNameLst>
                                          <p:attrName>style.visibility</p:attrName>
                                        </p:attrNameLst>
                                      </p:cBhvr>
                                      <p:to>
                                        <p:strVal val="visible"/>
                                      </p:to>
                                    </p:set>
                                    <p:anim calcmode="lin" valueType="num">
                                      <p:cBhvr additive="base">
                                        <p:cTn id="14" dur="500"/>
                                        <p:tgtEl>
                                          <p:spTgt spid="344">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344">
                                            <p:txEl>
                                              <p:pRg st="1" end="1"/>
                                            </p:txEl>
                                          </p:spTgt>
                                        </p:tgtEl>
                                        <p:attrNameLst>
                                          <p:attrName>style.visibility</p:attrName>
                                        </p:attrNameLst>
                                      </p:cBhvr>
                                      <p:to>
                                        <p:strVal val="visible"/>
                                      </p:to>
                                    </p:set>
                                    <p:anim calcmode="lin" valueType="num">
                                      <p:cBhvr additive="base">
                                        <p:cTn id="18" dur="500"/>
                                        <p:tgtEl>
                                          <p:spTgt spid="344">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344">
                                            <p:txEl>
                                              <p:pRg st="2" end="2"/>
                                            </p:txEl>
                                          </p:spTgt>
                                        </p:tgtEl>
                                        <p:attrNameLst>
                                          <p:attrName>style.visibility</p:attrName>
                                        </p:attrNameLst>
                                      </p:cBhvr>
                                      <p:to>
                                        <p:strVal val="visible"/>
                                      </p:to>
                                    </p:set>
                                    <p:anim calcmode="lin" valueType="num">
                                      <p:cBhvr additive="base">
                                        <p:cTn id="22" dur="500"/>
                                        <p:tgtEl>
                                          <p:spTgt spid="344">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344">
                                            <p:txEl>
                                              <p:pRg st="3" end="3"/>
                                            </p:txEl>
                                          </p:spTgt>
                                        </p:tgtEl>
                                        <p:attrNameLst>
                                          <p:attrName>style.visibility</p:attrName>
                                        </p:attrNameLst>
                                      </p:cBhvr>
                                      <p:to>
                                        <p:strVal val="visible"/>
                                      </p:to>
                                    </p:set>
                                    <p:anim calcmode="lin" valueType="num">
                                      <p:cBhvr additive="base">
                                        <p:cTn id="26" dur="500"/>
                                        <p:tgtEl>
                                          <p:spTgt spid="344">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344">
                                            <p:txEl>
                                              <p:pRg st="4" end="4"/>
                                            </p:txEl>
                                          </p:spTgt>
                                        </p:tgtEl>
                                        <p:attrNameLst>
                                          <p:attrName>style.visibility</p:attrName>
                                        </p:attrNameLst>
                                      </p:cBhvr>
                                      <p:to>
                                        <p:strVal val="visible"/>
                                      </p:to>
                                    </p:set>
                                    <p:anim calcmode="lin" valueType="num">
                                      <p:cBhvr additive="base">
                                        <p:cTn id="30" dur="500"/>
                                        <p:tgtEl>
                                          <p:spTgt spid="344">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344">
                                            <p:txEl>
                                              <p:pRg st="5" end="5"/>
                                            </p:txEl>
                                          </p:spTgt>
                                        </p:tgtEl>
                                        <p:attrNameLst>
                                          <p:attrName>style.visibility</p:attrName>
                                        </p:attrNameLst>
                                      </p:cBhvr>
                                      <p:to>
                                        <p:strVal val="visible"/>
                                      </p:to>
                                    </p:set>
                                    <p:anim calcmode="lin" valueType="num">
                                      <p:cBhvr additive="base">
                                        <p:cTn id="34" dur="500"/>
                                        <p:tgtEl>
                                          <p:spTgt spid="344">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344">
                                            <p:txEl>
                                              <p:pRg st="6" end="6"/>
                                            </p:txEl>
                                          </p:spTgt>
                                        </p:tgtEl>
                                        <p:attrNameLst>
                                          <p:attrName>style.visibility</p:attrName>
                                        </p:attrNameLst>
                                      </p:cBhvr>
                                      <p:to>
                                        <p:strVal val="visible"/>
                                      </p:to>
                                    </p:set>
                                    <p:anim calcmode="lin" valueType="num">
                                      <p:cBhvr additive="base">
                                        <p:cTn id="38" dur="500"/>
                                        <p:tgtEl>
                                          <p:spTgt spid="344">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344">
                                            <p:txEl>
                                              <p:pRg st="7" end="7"/>
                                            </p:txEl>
                                          </p:spTgt>
                                        </p:tgtEl>
                                        <p:attrNameLst>
                                          <p:attrName>style.visibility</p:attrName>
                                        </p:attrNameLst>
                                      </p:cBhvr>
                                      <p:to>
                                        <p:strVal val="visible"/>
                                      </p:to>
                                    </p:set>
                                    <p:anim calcmode="lin" valueType="num">
                                      <p:cBhvr additive="base">
                                        <p:cTn id="42" dur="500"/>
                                        <p:tgtEl>
                                          <p:spTgt spid="344">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344">
                                            <p:txEl>
                                              <p:pRg st="8" end="8"/>
                                            </p:txEl>
                                          </p:spTgt>
                                        </p:tgtEl>
                                        <p:attrNameLst>
                                          <p:attrName>style.visibility</p:attrName>
                                        </p:attrNameLst>
                                      </p:cBhvr>
                                      <p:to>
                                        <p:strVal val="visible"/>
                                      </p:to>
                                    </p:set>
                                    <p:anim calcmode="lin" valueType="num">
                                      <p:cBhvr additive="base">
                                        <p:cTn id="46" dur="500"/>
                                        <p:tgtEl>
                                          <p:spTgt spid="344">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345"/>
                                        </p:tgtEl>
                                        <p:attrNameLst>
                                          <p:attrName>style.visibility</p:attrName>
                                        </p:attrNameLst>
                                      </p:cBhvr>
                                      <p:to>
                                        <p:strVal val="visible"/>
                                      </p:to>
                                    </p:set>
                                    <p:anim calcmode="lin" valueType="num">
                                      <p:cBhvr additive="base">
                                        <p:cTn id="49" dur="500"/>
                                        <p:tgtEl>
                                          <p:spTgt spid="345"/>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343"/>
                                        </p:tgtEl>
                                        <p:attrNameLst>
                                          <p:attrName>style.visibility</p:attrName>
                                        </p:attrNameLst>
                                      </p:cBhvr>
                                      <p:to>
                                        <p:strVal val="visible"/>
                                      </p:to>
                                    </p:set>
                                    <p:animEffect transition="in" filter="fade">
                                      <p:cBhvr>
                                        <p:cTn id="53" dur="500"/>
                                        <p:tgtEl>
                                          <p:spTgt spid="343"/>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351"/>
                                        </p:tgtEl>
                                        <p:attrNameLst>
                                          <p:attrName>style.visibility</p:attrName>
                                        </p:attrNameLst>
                                      </p:cBhvr>
                                      <p:to>
                                        <p:strVal val="visible"/>
                                      </p:to>
                                    </p:set>
                                    <p:anim calcmode="lin" valueType="num">
                                      <p:cBhvr additive="base">
                                        <p:cTn id="57" dur="750"/>
                                        <p:tgtEl>
                                          <p:spTgt spid="351"/>
                                        </p:tgtEl>
                                        <p:attrNameLst>
                                          <p:attrName>ppt_y</p:attrName>
                                        </p:attrNameLst>
                                      </p:cBhvr>
                                      <p:tavLst>
                                        <p:tav tm="0">
                                          <p:val>
                                            <p:strVal val="#ppt_y-1"/>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352"/>
                                        </p:tgtEl>
                                        <p:attrNameLst>
                                          <p:attrName>style.visibility</p:attrName>
                                        </p:attrNameLst>
                                      </p:cBhvr>
                                      <p:to>
                                        <p:strVal val="visible"/>
                                      </p:to>
                                    </p:set>
                                    <p:anim calcmode="lin" valueType="num">
                                      <p:cBhvr additive="base">
                                        <p:cTn id="60" dur="750"/>
                                        <p:tgtEl>
                                          <p:spTgt spid="352"/>
                                        </p:tgtEl>
                                        <p:attrNameLst>
                                          <p:attrName>ppt_y</p:attrName>
                                        </p:attrNameLst>
                                      </p:cBhvr>
                                      <p:tavLst>
                                        <p:tav tm="0">
                                          <p:val>
                                            <p:strVal val="#ppt_y-1"/>
                                          </p:val>
                                        </p:tav>
                                        <p:tav tm="100000">
                                          <p:val>
                                            <p:strVal val="#ppt_y"/>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349">
                                            <p:txEl>
                                              <p:pRg st="0" end="0"/>
                                            </p:txEl>
                                          </p:spTgt>
                                        </p:tgtEl>
                                        <p:attrNameLst>
                                          <p:attrName>style.visibility</p:attrName>
                                        </p:attrNameLst>
                                      </p:cBhvr>
                                      <p:to>
                                        <p:strVal val="visible"/>
                                      </p:to>
                                    </p:set>
                                    <p:anim calcmode="lin" valueType="num">
                                      <p:cBhvr additive="base">
                                        <p:cTn id="64" dur="500"/>
                                        <p:tgtEl>
                                          <p:spTgt spid="349">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349">
                                            <p:txEl>
                                              <p:pRg st="1" end="1"/>
                                            </p:txEl>
                                          </p:spTgt>
                                        </p:tgtEl>
                                        <p:attrNameLst>
                                          <p:attrName>style.visibility</p:attrName>
                                        </p:attrNameLst>
                                      </p:cBhvr>
                                      <p:to>
                                        <p:strVal val="visible"/>
                                      </p:to>
                                    </p:set>
                                    <p:anim calcmode="lin" valueType="num">
                                      <p:cBhvr additive="base">
                                        <p:cTn id="68" dur="500"/>
                                        <p:tgtEl>
                                          <p:spTgt spid="349">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349">
                                            <p:txEl>
                                              <p:pRg st="2" end="2"/>
                                            </p:txEl>
                                          </p:spTgt>
                                        </p:tgtEl>
                                        <p:attrNameLst>
                                          <p:attrName>style.visibility</p:attrName>
                                        </p:attrNameLst>
                                      </p:cBhvr>
                                      <p:to>
                                        <p:strVal val="visible"/>
                                      </p:to>
                                    </p:set>
                                    <p:anim calcmode="lin" valueType="num">
                                      <p:cBhvr additive="base">
                                        <p:cTn id="72" dur="500"/>
                                        <p:tgtEl>
                                          <p:spTgt spid="349">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349">
                                            <p:txEl>
                                              <p:pRg st="3" end="3"/>
                                            </p:txEl>
                                          </p:spTgt>
                                        </p:tgtEl>
                                        <p:attrNameLst>
                                          <p:attrName>style.visibility</p:attrName>
                                        </p:attrNameLst>
                                      </p:cBhvr>
                                      <p:to>
                                        <p:strVal val="visible"/>
                                      </p:to>
                                    </p:set>
                                    <p:anim calcmode="lin" valueType="num">
                                      <p:cBhvr additive="base">
                                        <p:cTn id="76" dur="500"/>
                                        <p:tgtEl>
                                          <p:spTgt spid="349">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349">
                                            <p:txEl>
                                              <p:pRg st="4" end="4"/>
                                            </p:txEl>
                                          </p:spTgt>
                                        </p:tgtEl>
                                        <p:attrNameLst>
                                          <p:attrName>style.visibility</p:attrName>
                                        </p:attrNameLst>
                                      </p:cBhvr>
                                      <p:to>
                                        <p:strVal val="visible"/>
                                      </p:to>
                                    </p:set>
                                    <p:anim calcmode="lin" valueType="num">
                                      <p:cBhvr additive="base">
                                        <p:cTn id="80" dur="500"/>
                                        <p:tgtEl>
                                          <p:spTgt spid="349">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349">
                                            <p:txEl>
                                              <p:pRg st="5" end="5"/>
                                            </p:txEl>
                                          </p:spTgt>
                                        </p:tgtEl>
                                        <p:attrNameLst>
                                          <p:attrName>style.visibility</p:attrName>
                                        </p:attrNameLst>
                                      </p:cBhvr>
                                      <p:to>
                                        <p:strVal val="visible"/>
                                      </p:to>
                                    </p:set>
                                    <p:anim calcmode="lin" valueType="num">
                                      <p:cBhvr additive="base">
                                        <p:cTn id="84" dur="500"/>
                                        <p:tgtEl>
                                          <p:spTgt spid="349">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349">
                                            <p:txEl>
                                              <p:pRg st="6" end="6"/>
                                            </p:txEl>
                                          </p:spTgt>
                                        </p:tgtEl>
                                        <p:attrNameLst>
                                          <p:attrName>style.visibility</p:attrName>
                                        </p:attrNameLst>
                                      </p:cBhvr>
                                      <p:to>
                                        <p:strVal val="visible"/>
                                      </p:to>
                                    </p:set>
                                    <p:anim calcmode="lin" valueType="num">
                                      <p:cBhvr additive="base">
                                        <p:cTn id="88" dur="500"/>
                                        <p:tgtEl>
                                          <p:spTgt spid="349">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349">
                                            <p:txEl>
                                              <p:pRg st="7" end="7"/>
                                            </p:txEl>
                                          </p:spTgt>
                                        </p:tgtEl>
                                        <p:attrNameLst>
                                          <p:attrName>style.visibility</p:attrName>
                                        </p:attrNameLst>
                                      </p:cBhvr>
                                      <p:to>
                                        <p:strVal val="visible"/>
                                      </p:to>
                                    </p:set>
                                    <p:anim calcmode="lin" valueType="num">
                                      <p:cBhvr additive="base">
                                        <p:cTn id="92" dur="500"/>
                                        <p:tgtEl>
                                          <p:spTgt spid="349">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349">
                                            <p:txEl>
                                              <p:pRg st="8" end="8"/>
                                            </p:txEl>
                                          </p:spTgt>
                                        </p:tgtEl>
                                        <p:attrNameLst>
                                          <p:attrName>style.visibility</p:attrName>
                                        </p:attrNameLst>
                                      </p:cBhvr>
                                      <p:to>
                                        <p:strVal val="visible"/>
                                      </p:to>
                                    </p:set>
                                    <p:anim calcmode="lin" valueType="num">
                                      <p:cBhvr additive="base">
                                        <p:cTn id="96" dur="500"/>
                                        <p:tgtEl>
                                          <p:spTgt spid="349">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350"/>
                                        </p:tgtEl>
                                        <p:attrNameLst>
                                          <p:attrName>style.visibility</p:attrName>
                                        </p:attrNameLst>
                                      </p:cBhvr>
                                      <p:to>
                                        <p:strVal val="visible"/>
                                      </p:to>
                                    </p:set>
                                    <p:anim calcmode="lin" valueType="num">
                                      <p:cBhvr additive="base">
                                        <p:cTn id="99" dur="500"/>
                                        <p:tgtEl>
                                          <p:spTgt spid="350"/>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348"/>
                                        </p:tgtEl>
                                        <p:attrNameLst>
                                          <p:attrName>style.visibility</p:attrName>
                                        </p:attrNameLst>
                                      </p:cBhvr>
                                      <p:to>
                                        <p:strVal val="visible"/>
                                      </p:to>
                                    </p:set>
                                    <p:animEffect transition="in" filter="fade">
                                      <p:cBhvr>
                                        <p:cTn id="103" dur="500"/>
                                        <p:tgtEl>
                                          <p:spTgt spid="348"/>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356"/>
                                        </p:tgtEl>
                                        <p:attrNameLst>
                                          <p:attrName>style.visibility</p:attrName>
                                        </p:attrNameLst>
                                      </p:cBhvr>
                                      <p:to>
                                        <p:strVal val="visible"/>
                                      </p:to>
                                    </p:set>
                                    <p:anim calcmode="lin" valueType="num">
                                      <p:cBhvr additive="base">
                                        <p:cTn id="107" dur="750"/>
                                        <p:tgtEl>
                                          <p:spTgt spid="356"/>
                                        </p:tgtEl>
                                        <p:attrNameLst>
                                          <p:attrName>ppt_y</p:attrName>
                                        </p:attrNameLst>
                                      </p:cBhvr>
                                      <p:tavLst>
                                        <p:tav tm="0">
                                          <p:val>
                                            <p:strVal val="#ppt_y-1"/>
                                          </p:val>
                                        </p:tav>
                                        <p:tav tm="100000">
                                          <p:val>
                                            <p:strVal val="#ppt_y"/>
                                          </p:val>
                                        </p:tav>
                                      </p:tavLst>
                                    </p:anim>
                                  </p:childTnLst>
                                </p:cTn>
                              </p:par>
                              <p:par>
                                <p:cTn id="108" presetID="2" presetClass="entr" presetSubtype="1" fill="hold" nodeType="withEffect">
                                  <p:stCondLst>
                                    <p:cond delay="0"/>
                                  </p:stCondLst>
                                  <p:childTnLst>
                                    <p:set>
                                      <p:cBhvr>
                                        <p:cTn id="109" dur="1" fill="hold">
                                          <p:stCondLst>
                                            <p:cond delay="0"/>
                                          </p:stCondLst>
                                        </p:cTn>
                                        <p:tgtEl>
                                          <p:spTgt spid="357"/>
                                        </p:tgtEl>
                                        <p:attrNameLst>
                                          <p:attrName>style.visibility</p:attrName>
                                        </p:attrNameLst>
                                      </p:cBhvr>
                                      <p:to>
                                        <p:strVal val="visible"/>
                                      </p:to>
                                    </p:set>
                                    <p:anim calcmode="lin" valueType="num">
                                      <p:cBhvr additive="base">
                                        <p:cTn id="110" dur="750"/>
                                        <p:tgtEl>
                                          <p:spTgt spid="357"/>
                                        </p:tgtEl>
                                        <p:attrNameLst>
                                          <p:attrName>ppt_y</p:attrName>
                                        </p:attrNameLst>
                                      </p:cBhvr>
                                      <p:tavLst>
                                        <p:tav tm="0">
                                          <p:val>
                                            <p:strVal val="#ppt_y-1"/>
                                          </p:val>
                                        </p:tav>
                                        <p:tav tm="100000">
                                          <p:val>
                                            <p:strVal val="#ppt_y"/>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354">
                                            <p:txEl>
                                              <p:pRg st="0" end="0"/>
                                            </p:txEl>
                                          </p:spTgt>
                                        </p:tgtEl>
                                        <p:attrNameLst>
                                          <p:attrName>style.visibility</p:attrName>
                                        </p:attrNameLst>
                                      </p:cBhvr>
                                      <p:to>
                                        <p:strVal val="visible"/>
                                      </p:to>
                                    </p:set>
                                    <p:anim calcmode="lin" valueType="num">
                                      <p:cBhvr additive="base">
                                        <p:cTn id="114" dur="500"/>
                                        <p:tgtEl>
                                          <p:spTgt spid="354">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354">
                                            <p:txEl>
                                              <p:pRg st="1" end="1"/>
                                            </p:txEl>
                                          </p:spTgt>
                                        </p:tgtEl>
                                        <p:attrNameLst>
                                          <p:attrName>style.visibility</p:attrName>
                                        </p:attrNameLst>
                                      </p:cBhvr>
                                      <p:to>
                                        <p:strVal val="visible"/>
                                      </p:to>
                                    </p:set>
                                    <p:anim calcmode="lin" valueType="num">
                                      <p:cBhvr additive="base">
                                        <p:cTn id="118" dur="500"/>
                                        <p:tgtEl>
                                          <p:spTgt spid="354">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354">
                                            <p:txEl>
                                              <p:pRg st="2" end="2"/>
                                            </p:txEl>
                                          </p:spTgt>
                                        </p:tgtEl>
                                        <p:attrNameLst>
                                          <p:attrName>style.visibility</p:attrName>
                                        </p:attrNameLst>
                                      </p:cBhvr>
                                      <p:to>
                                        <p:strVal val="visible"/>
                                      </p:to>
                                    </p:set>
                                    <p:anim calcmode="lin" valueType="num">
                                      <p:cBhvr additive="base">
                                        <p:cTn id="122" dur="500"/>
                                        <p:tgtEl>
                                          <p:spTgt spid="354">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354">
                                            <p:txEl>
                                              <p:pRg st="3" end="3"/>
                                            </p:txEl>
                                          </p:spTgt>
                                        </p:tgtEl>
                                        <p:attrNameLst>
                                          <p:attrName>style.visibility</p:attrName>
                                        </p:attrNameLst>
                                      </p:cBhvr>
                                      <p:to>
                                        <p:strVal val="visible"/>
                                      </p:to>
                                    </p:set>
                                    <p:anim calcmode="lin" valueType="num">
                                      <p:cBhvr additive="base">
                                        <p:cTn id="126" dur="500"/>
                                        <p:tgtEl>
                                          <p:spTgt spid="354">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354">
                                            <p:txEl>
                                              <p:pRg st="4" end="4"/>
                                            </p:txEl>
                                          </p:spTgt>
                                        </p:tgtEl>
                                        <p:attrNameLst>
                                          <p:attrName>style.visibility</p:attrName>
                                        </p:attrNameLst>
                                      </p:cBhvr>
                                      <p:to>
                                        <p:strVal val="visible"/>
                                      </p:to>
                                    </p:set>
                                    <p:anim calcmode="lin" valueType="num">
                                      <p:cBhvr additive="base">
                                        <p:cTn id="130" dur="500"/>
                                        <p:tgtEl>
                                          <p:spTgt spid="354">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354">
                                            <p:txEl>
                                              <p:pRg st="5" end="5"/>
                                            </p:txEl>
                                          </p:spTgt>
                                        </p:tgtEl>
                                        <p:attrNameLst>
                                          <p:attrName>style.visibility</p:attrName>
                                        </p:attrNameLst>
                                      </p:cBhvr>
                                      <p:to>
                                        <p:strVal val="visible"/>
                                      </p:to>
                                    </p:set>
                                    <p:anim calcmode="lin" valueType="num">
                                      <p:cBhvr additive="base">
                                        <p:cTn id="134" dur="500"/>
                                        <p:tgtEl>
                                          <p:spTgt spid="354">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354">
                                            <p:txEl>
                                              <p:pRg st="6" end="6"/>
                                            </p:txEl>
                                          </p:spTgt>
                                        </p:tgtEl>
                                        <p:attrNameLst>
                                          <p:attrName>style.visibility</p:attrName>
                                        </p:attrNameLst>
                                      </p:cBhvr>
                                      <p:to>
                                        <p:strVal val="visible"/>
                                      </p:to>
                                    </p:set>
                                    <p:anim calcmode="lin" valueType="num">
                                      <p:cBhvr additive="base">
                                        <p:cTn id="138" dur="500"/>
                                        <p:tgtEl>
                                          <p:spTgt spid="354">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354">
                                            <p:txEl>
                                              <p:pRg st="7" end="7"/>
                                            </p:txEl>
                                          </p:spTgt>
                                        </p:tgtEl>
                                        <p:attrNameLst>
                                          <p:attrName>style.visibility</p:attrName>
                                        </p:attrNameLst>
                                      </p:cBhvr>
                                      <p:to>
                                        <p:strVal val="visible"/>
                                      </p:to>
                                    </p:set>
                                    <p:anim calcmode="lin" valueType="num">
                                      <p:cBhvr additive="base">
                                        <p:cTn id="142" dur="500"/>
                                        <p:tgtEl>
                                          <p:spTgt spid="354">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354">
                                            <p:txEl>
                                              <p:pRg st="8" end="8"/>
                                            </p:txEl>
                                          </p:spTgt>
                                        </p:tgtEl>
                                        <p:attrNameLst>
                                          <p:attrName>style.visibility</p:attrName>
                                        </p:attrNameLst>
                                      </p:cBhvr>
                                      <p:to>
                                        <p:strVal val="visible"/>
                                      </p:to>
                                    </p:set>
                                    <p:anim calcmode="lin" valueType="num">
                                      <p:cBhvr additive="base">
                                        <p:cTn id="146" dur="500"/>
                                        <p:tgtEl>
                                          <p:spTgt spid="354">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355"/>
                                        </p:tgtEl>
                                        <p:attrNameLst>
                                          <p:attrName>style.visibility</p:attrName>
                                        </p:attrNameLst>
                                      </p:cBhvr>
                                      <p:to>
                                        <p:strVal val="visible"/>
                                      </p:to>
                                    </p:set>
                                    <p:anim calcmode="lin" valueType="num">
                                      <p:cBhvr additive="base">
                                        <p:cTn id="149" dur="500"/>
                                        <p:tgtEl>
                                          <p:spTgt spid="355"/>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353"/>
                                        </p:tgtEl>
                                        <p:attrNameLst>
                                          <p:attrName>style.visibility</p:attrName>
                                        </p:attrNameLst>
                                      </p:cBhvr>
                                      <p:to>
                                        <p:strVal val="visible"/>
                                      </p:to>
                                    </p:set>
                                    <p:animEffect transition="in" filter="fade">
                                      <p:cBhvr>
                                        <p:cTn id="153" dur="500"/>
                                        <p:tgtEl>
                                          <p:spTgt spid="353"/>
                                        </p:tgtEl>
                                      </p:cBhvr>
                                    </p:animEffect>
                                  </p:childTnLst>
                                </p:cTn>
                              </p:par>
                            </p:childTnLst>
                          </p:cTn>
                        </p:par>
                        <p:par>
                          <p:cTn id="154" fill="hold">
                            <p:stCondLst>
                              <p:cond delay="17250"/>
                            </p:stCondLst>
                            <p:childTnLst>
                              <p:par>
                                <p:cTn id="155" presetID="2" presetClass="entr" presetSubtype="1" fill="hold" nodeType="afterEffect">
                                  <p:stCondLst>
                                    <p:cond delay="0"/>
                                  </p:stCondLst>
                                  <p:childTnLst>
                                    <p:set>
                                      <p:cBhvr>
                                        <p:cTn id="156" dur="1" fill="hold">
                                          <p:stCondLst>
                                            <p:cond delay="0"/>
                                          </p:stCondLst>
                                        </p:cTn>
                                        <p:tgtEl>
                                          <p:spTgt spid="361"/>
                                        </p:tgtEl>
                                        <p:attrNameLst>
                                          <p:attrName>style.visibility</p:attrName>
                                        </p:attrNameLst>
                                      </p:cBhvr>
                                      <p:to>
                                        <p:strVal val="visible"/>
                                      </p:to>
                                    </p:set>
                                    <p:anim calcmode="lin" valueType="num">
                                      <p:cBhvr additive="base">
                                        <p:cTn id="157" dur="750"/>
                                        <p:tgtEl>
                                          <p:spTgt spid="361"/>
                                        </p:tgtEl>
                                        <p:attrNameLst>
                                          <p:attrName>ppt_y</p:attrName>
                                        </p:attrNameLst>
                                      </p:cBhvr>
                                      <p:tavLst>
                                        <p:tav tm="0">
                                          <p:val>
                                            <p:strVal val="#ppt_y-1"/>
                                          </p:val>
                                        </p:tav>
                                        <p:tav tm="100000">
                                          <p:val>
                                            <p:strVal val="#ppt_y"/>
                                          </p:val>
                                        </p:tav>
                                      </p:tavLst>
                                    </p:anim>
                                  </p:childTnLst>
                                </p:cTn>
                              </p:par>
                              <p:par>
                                <p:cTn id="158" presetID="2" presetClass="entr" presetSubtype="1" fill="hold" nodeType="withEffect">
                                  <p:stCondLst>
                                    <p:cond delay="0"/>
                                  </p:stCondLst>
                                  <p:childTnLst>
                                    <p:set>
                                      <p:cBhvr>
                                        <p:cTn id="159" dur="1" fill="hold">
                                          <p:stCondLst>
                                            <p:cond delay="0"/>
                                          </p:stCondLst>
                                        </p:cTn>
                                        <p:tgtEl>
                                          <p:spTgt spid="362"/>
                                        </p:tgtEl>
                                        <p:attrNameLst>
                                          <p:attrName>style.visibility</p:attrName>
                                        </p:attrNameLst>
                                      </p:cBhvr>
                                      <p:to>
                                        <p:strVal val="visible"/>
                                      </p:to>
                                    </p:set>
                                    <p:anim calcmode="lin" valueType="num">
                                      <p:cBhvr additive="base">
                                        <p:cTn id="160" dur="750"/>
                                        <p:tgtEl>
                                          <p:spTgt spid="362"/>
                                        </p:tgtEl>
                                        <p:attrNameLst>
                                          <p:attrName>ppt_y</p:attrName>
                                        </p:attrNameLst>
                                      </p:cBhvr>
                                      <p:tavLst>
                                        <p:tav tm="0">
                                          <p:val>
                                            <p:strVal val="#ppt_y-1"/>
                                          </p:val>
                                        </p:tav>
                                        <p:tav tm="100000">
                                          <p:val>
                                            <p:strVal val="#ppt_y"/>
                                          </p:val>
                                        </p:tav>
                                      </p:tavLst>
                                    </p:anim>
                                  </p:childTnLst>
                                </p:cTn>
                              </p:par>
                            </p:childTnLst>
                          </p:cTn>
                        </p:par>
                        <p:par>
                          <p:cTn id="161" fill="hold">
                            <p:stCondLst>
                              <p:cond delay="18000"/>
                            </p:stCondLst>
                            <p:childTnLst>
                              <p:par>
                                <p:cTn id="162" presetID="2" presetClass="entr" presetSubtype="8" fill="hold" nodeType="afterEffect">
                                  <p:stCondLst>
                                    <p:cond delay="0"/>
                                  </p:stCondLst>
                                  <p:childTnLst>
                                    <p:set>
                                      <p:cBhvr>
                                        <p:cTn id="163" dur="1" fill="hold">
                                          <p:stCondLst>
                                            <p:cond delay="0"/>
                                          </p:stCondLst>
                                        </p:cTn>
                                        <p:tgtEl>
                                          <p:spTgt spid="359">
                                            <p:txEl>
                                              <p:pRg st="0" end="0"/>
                                            </p:txEl>
                                          </p:spTgt>
                                        </p:tgtEl>
                                        <p:attrNameLst>
                                          <p:attrName>style.visibility</p:attrName>
                                        </p:attrNameLst>
                                      </p:cBhvr>
                                      <p:to>
                                        <p:strVal val="visible"/>
                                      </p:to>
                                    </p:set>
                                    <p:anim calcmode="lin" valueType="num">
                                      <p:cBhvr additive="base">
                                        <p:cTn id="164" dur="500"/>
                                        <p:tgtEl>
                                          <p:spTgt spid="359">
                                            <p:txEl>
                                              <p:pRg st="0" end="0"/>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500"/>
                            </p:stCondLst>
                            <p:childTnLst>
                              <p:par>
                                <p:cTn id="166" presetID="2" presetClass="entr" presetSubtype="8" fill="hold" nodeType="afterEffect">
                                  <p:stCondLst>
                                    <p:cond delay="0"/>
                                  </p:stCondLst>
                                  <p:childTnLst>
                                    <p:set>
                                      <p:cBhvr>
                                        <p:cTn id="167" dur="1" fill="hold">
                                          <p:stCondLst>
                                            <p:cond delay="0"/>
                                          </p:stCondLst>
                                        </p:cTn>
                                        <p:tgtEl>
                                          <p:spTgt spid="359">
                                            <p:txEl>
                                              <p:pRg st="1" end="1"/>
                                            </p:txEl>
                                          </p:spTgt>
                                        </p:tgtEl>
                                        <p:attrNameLst>
                                          <p:attrName>style.visibility</p:attrName>
                                        </p:attrNameLst>
                                      </p:cBhvr>
                                      <p:to>
                                        <p:strVal val="visible"/>
                                      </p:to>
                                    </p:set>
                                    <p:anim calcmode="lin" valueType="num">
                                      <p:cBhvr additive="base">
                                        <p:cTn id="168" dur="500"/>
                                        <p:tgtEl>
                                          <p:spTgt spid="359">
                                            <p:txEl>
                                              <p:p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8" fill="hold" nodeType="afterEffect">
                                  <p:stCondLst>
                                    <p:cond delay="0"/>
                                  </p:stCondLst>
                                  <p:childTnLst>
                                    <p:set>
                                      <p:cBhvr>
                                        <p:cTn id="171" dur="1" fill="hold">
                                          <p:stCondLst>
                                            <p:cond delay="0"/>
                                          </p:stCondLst>
                                        </p:cTn>
                                        <p:tgtEl>
                                          <p:spTgt spid="359">
                                            <p:txEl>
                                              <p:pRg st="2" end="2"/>
                                            </p:txEl>
                                          </p:spTgt>
                                        </p:tgtEl>
                                        <p:attrNameLst>
                                          <p:attrName>style.visibility</p:attrName>
                                        </p:attrNameLst>
                                      </p:cBhvr>
                                      <p:to>
                                        <p:strVal val="visible"/>
                                      </p:to>
                                    </p:set>
                                    <p:anim calcmode="lin" valueType="num">
                                      <p:cBhvr additive="base">
                                        <p:cTn id="172" dur="500"/>
                                        <p:tgtEl>
                                          <p:spTgt spid="359">
                                            <p:txEl>
                                              <p:pRg st="2" end="2"/>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8" fill="hold" nodeType="afterEffect">
                                  <p:stCondLst>
                                    <p:cond delay="0"/>
                                  </p:stCondLst>
                                  <p:childTnLst>
                                    <p:set>
                                      <p:cBhvr>
                                        <p:cTn id="175" dur="1" fill="hold">
                                          <p:stCondLst>
                                            <p:cond delay="0"/>
                                          </p:stCondLst>
                                        </p:cTn>
                                        <p:tgtEl>
                                          <p:spTgt spid="359">
                                            <p:txEl>
                                              <p:pRg st="3" end="3"/>
                                            </p:txEl>
                                          </p:spTgt>
                                        </p:tgtEl>
                                        <p:attrNameLst>
                                          <p:attrName>style.visibility</p:attrName>
                                        </p:attrNameLst>
                                      </p:cBhvr>
                                      <p:to>
                                        <p:strVal val="visible"/>
                                      </p:to>
                                    </p:set>
                                    <p:anim calcmode="lin" valueType="num">
                                      <p:cBhvr additive="base">
                                        <p:cTn id="176" dur="500"/>
                                        <p:tgtEl>
                                          <p:spTgt spid="359">
                                            <p:txEl>
                                              <p:pRg st="3" end="3"/>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8" fill="hold" nodeType="afterEffect">
                                  <p:stCondLst>
                                    <p:cond delay="0"/>
                                  </p:stCondLst>
                                  <p:childTnLst>
                                    <p:set>
                                      <p:cBhvr>
                                        <p:cTn id="179" dur="1" fill="hold">
                                          <p:stCondLst>
                                            <p:cond delay="0"/>
                                          </p:stCondLst>
                                        </p:cTn>
                                        <p:tgtEl>
                                          <p:spTgt spid="359">
                                            <p:txEl>
                                              <p:pRg st="4" end="4"/>
                                            </p:txEl>
                                          </p:spTgt>
                                        </p:tgtEl>
                                        <p:attrNameLst>
                                          <p:attrName>style.visibility</p:attrName>
                                        </p:attrNameLst>
                                      </p:cBhvr>
                                      <p:to>
                                        <p:strVal val="visible"/>
                                      </p:to>
                                    </p:set>
                                    <p:anim calcmode="lin" valueType="num">
                                      <p:cBhvr additive="base">
                                        <p:cTn id="180" dur="500"/>
                                        <p:tgtEl>
                                          <p:spTgt spid="359">
                                            <p:txEl>
                                              <p:pRg st="4" end="4"/>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8" fill="hold" nodeType="afterEffect">
                                  <p:stCondLst>
                                    <p:cond delay="0"/>
                                  </p:stCondLst>
                                  <p:childTnLst>
                                    <p:set>
                                      <p:cBhvr>
                                        <p:cTn id="183" dur="1" fill="hold">
                                          <p:stCondLst>
                                            <p:cond delay="0"/>
                                          </p:stCondLst>
                                        </p:cTn>
                                        <p:tgtEl>
                                          <p:spTgt spid="359">
                                            <p:txEl>
                                              <p:pRg st="5" end="5"/>
                                            </p:txEl>
                                          </p:spTgt>
                                        </p:tgtEl>
                                        <p:attrNameLst>
                                          <p:attrName>style.visibility</p:attrName>
                                        </p:attrNameLst>
                                      </p:cBhvr>
                                      <p:to>
                                        <p:strVal val="visible"/>
                                      </p:to>
                                    </p:set>
                                    <p:anim calcmode="lin" valueType="num">
                                      <p:cBhvr additive="base">
                                        <p:cTn id="184" dur="500"/>
                                        <p:tgtEl>
                                          <p:spTgt spid="359">
                                            <p:txEl>
                                              <p:pRg st="5" end="5"/>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8" fill="hold" nodeType="afterEffect">
                                  <p:stCondLst>
                                    <p:cond delay="0"/>
                                  </p:stCondLst>
                                  <p:childTnLst>
                                    <p:set>
                                      <p:cBhvr>
                                        <p:cTn id="187" dur="1" fill="hold">
                                          <p:stCondLst>
                                            <p:cond delay="0"/>
                                          </p:stCondLst>
                                        </p:cTn>
                                        <p:tgtEl>
                                          <p:spTgt spid="359">
                                            <p:txEl>
                                              <p:pRg st="6" end="6"/>
                                            </p:txEl>
                                          </p:spTgt>
                                        </p:tgtEl>
                                        <p:attrNameLst>
                                          <p:attrName>style.visibility</p:attrName>
                                        </p:attrNameLst>
                                      </p:cBhvr>
                                      <p:to>
                                        <p:strVal val="visible"/>
                                      </p:to>
                                    </p:set>
                                    <p:anim calcmode="lin" valueType="num">
                                      <p:cBhvr additive="base">
                                        <p:cTn id="188" dur="500"/>
                                        <p:tgtEl>
                                          <p:spTgt spid="359">
                                            <p:txEl>
                                              <p:pRg st="6" end="6"/>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8" fill="hold" nodeType="afterEffect">
                                  <p:stCondLst>
                                    <p:cond delay="0"/>
                                  </p:stCondLst>
                                  <p:childTnLst>
                                    <p:set>
                                      <p:cBhvr>
                                        <p:cTn id="191" dur="1" fill="hold">
                                          <p:stCondLst>
                                            <p:cond delay="0"/>
                                          </p:stCondLst>
                                        </p:cTn>
                                        <p:tgtEl>
                                          <p:spTgt spid="359">
                                            <p:txEl>
                                              <p:pRg st="7" end="7"/>
                                            </p:txEl>
                                          </p:spTgt>
                                        </p:tgtEl>
                                        <p:attrNameLst>
                                          <p:attrName>style.visibility</p:attrName>
                                        </p:attrNameLst>
                                      </p:cBhvr>
                                      <p:to>
                                        <p:strVal val="visible"/>
                                      </p:to>
                                    </p:set>
                                    <p:anim calcmode="lin" valueType="num">
                                      <p:cBhvr additive="base">
                                        <p:cTn id="192" dur="500"/>
                                        <p:tgtEl>
                                          <p:spTgt spid="359">
                                            <p:txEl>
                                              <p:pRg st="7" end="7"/>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8" fill="hold" nodeType="afterEffect">
                                  <p:stCondLst>
                                    <p:cond delay="0"/>
                                  </p:stCondLst>
                                  <p:childTnLst>
                                    <p:set>
                                      <p:cBhvr>
                                        <p:cTn id="195" dur="1" fill="hold">
                                          <p:stCondLst>
                                            <p:cond delay="0"/>
                                          </p:stCondLst>
                                        </p:cTn>
                                        <p:tgtEl>
                                          <p:spTgt spid="359">
                                            <p:txEl>
                                              <p:pRg st="8" end="8"/>
                                            </p:txEl>
                                          </p:spTgt>
                                        </p:tgtEl>
                                        <p:attrNameLst>
                                          <p:attrName>style.visibility</p:attrName>
                                        </p:attrNameLst>
                                      </p:cBhvr>
                                      <p:to>
                                        <p:strVal val="visible"/>
                                      </p:to>
                                    </p:set>
                                    <p:anim calcmode="lin" valueType="num">
                                      <p:cBhvr additive="base">
                                        <p:cTn id="196" dur="500"/>
                                        <p:tgtEl>
                                          <p:spTgt spid="359">
                                            <p:txEl>
                                              <p:pRg st="8" end="8"/>
                                            </p:txEl>
                                          </p:spTgt>
                                        </p:tgtEl>
                                        <p:attrNameLst>
                                          <p:attrName>ppt_x</p:attrName>
                                        </p:attrNameLst>
                                      </p:cBhvr>
                                      <p:tavLst>
                                        <p:tav tm="0">
                                          <p:val>
                                            <p:strVal val="#ppt_x-1"/>
                                          </p:val>
                                        </p:tav>
                                        <p:tav tm="100000">
                                          <p:val>
                                            <p:strVal val="#ppt_x"/>
                                          </p:val>
                                        </p:tav>
                                      </p:tavLst>
                                    </p:anim>
                                  </p:childTnLst>
                                </p:cTn>
                              </p:par>
                              <p:par>
                                <p:cTn id="197" presetID="2" presetClass="entr" presetSubtype="4" fill="hold" nodeType="withEffect">
                                  <p:stCondLst>
                                    <p:cond delay="0"/>
                                  </p:stCondLst>
                                  <p:childTnLst>
                                    <p:set>
                                      <p:cBhvr>
                                        <p:cTn id="198" dur="1" fill="hold">
                                          <p:stCondLst>
                                            <p:cond delay="0"/>
                                          </p:stCondLst>
                                        </p:cTn>
                                        <p:tgtEl>
                                          <p:spTgt spid="360"/>
                                        </p:tgtEl>
                                        <p:attrNameLst>
                                          <p:attrName>style.visibility</p:attrName>
                                        </p:attrNameLst>
                                      </p:cBhvr>
                                      <p:to>
                                        <p:strVal val="visible"/>
                                      </p:to>
                                    </p:set>
                                    <p:anim calcmode="lin" valueType="num">
                                      <p:cBhvr additive="base">
                                        <p:cTn id="199" dur="500"/>
                                        <p:tgtEl>
                                          <p:spTgt spid="360"/>
                                        </p:tgtEl>
                                        <p:attrNameLst>
                                          <p:attrName>ppt_y</p:attrName>
                                        </p:attrNameLst>
                                      </p:cBhvr>
                                      <p:tavLst>
                                        <p:tav tm="0">
                                          <p:val>
                                            <p:strVal val="#ppt_y+1"/>
                                          </p:val>
                                        </p:tav>
                                        <p:tav tm="100000">
                                          <p:val>
                                            <p:strVal val="#ppt_y"/>
                                          </p:val>
                                        </p:tav>
                                      </p:tavLst>
                                    </p:anim>
                                  </p:childTnLst>
                                </p:cTn>
                              </p:par>
                            </p:childTnLst>
                          </p:cTn>
                        </p:par>
                        <p:par>
                          <p:cTn id="200" fill="hold">
                            <p:stCondLst>
                              <p:cond delay="22500"/>
                            </p:stCondLst>
                            <p:childTnLst>
                              <p:par>
                                <p:cTn id="201" presetID="10" presetClass="entr" presetSubtype="0" fill="hold" nodeType="afterEffect">
                                  <p:stCondLst>
                                    <p:cond delay="0"/>
                                  </p:stCondLst>
                                  <p:childTnLst>
                                    <p:set>
                                      <p:cBhvr>
                                        <p:cTn id="202" dur="1" fill="hold">
                                          <p:stCondLst>
                                            <p:cond delay="0"/>
                                          </p:stCondLst>
                                        </p:cTn>
                                        <p:tgtEl>
                                          <p:spTgt spid="358"/>
                                        </p:tgtEl>
                                        <p:attrNameLst>
                                          <p:attrName>style.visibility</p:attrName>
                                        </p:attrNameLst>
                                      </p:cBhvr>
                                      <p:to>
                                        <p:strVal val="visible"/>
                                      </p:to>
                                    </p:set>
                                    <p:animEffect transition="in" filter="fade">
                                      <p:cBhvr>
                                        <p:cTn id="203"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 Icons, Headings &amp; Texts - Horizontal">
  <p:cSld name="3 Icons, Headings &amp; Texts - Horizontal">
    <p:spTree>
      <p:nvGrpSpPr>
        <p:cNvPr id="1" name="Shape 363"/>
        <p:cNvGrpSpPr/>
        <p:nvPr/>
      </p:nvGrpSpPr>
      <p:grpSpPr>
        <a:xfrm>
          <a:off x="0" y="0"/>
          <a:ext cx="0" cy="0"/>
          <a:chOff x="0" y="0"/>
          <a:chExt cx="0" cy="0"/>
        </a:xfrm>
      </p:grpSpPr>
      <p:sp>
        <p:nvSpPr>
          <p:cNvPr id="364" name="Google Shape;364;p30"/>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30"/>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366" name="Google Shape;366;p30"/>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67" name="Google Shape;367;p30"/>
          <p:cNvSpPr txBox="1">
            <a:spLocks noGrp="1"/>
          </p:cNvSpPr>
          <p:nvPr>
            <p:ph type="body" idx="1"/>
          </p:nvPr>
        </p:nvSpPr>
        <p:spPr>
          <a:xfrm>
            <a:off x="1544034" y="5556408"/>
            <a:ext cx="4914493"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68" name="Google Shape;368;p30"/>
          <p:cNvSpPr txBox="1">
            <a:spLocks noGrp="1"/>
          </p:cNvSpPr>
          <p:nvPr>
            <p:ph type="body" idx="2"/>
          </p:nvPr>
        </p:nvSpPr>
        <p:spPr>
          <a:xfrm>
            <a:off x="1544034" y="4567087"/>
            <a:ext cx="4914493"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69" name="Google Shape;369;p30"/>
          <p:cNvSpPr/>
          <p:nvPr/>
        </p:nvSpPr>
        <p:spPr>
          <a:xfrm>
            <a:off x="3087331" y="5332253"/>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70" name="Google Shape;370;p30"/>
          <p:cNvSpPr/>
          <p:nvPr/>
        </p:nvSpPr>
        <p:spPr>
          <a:xfrm>
            <a:off x="3433023" y="3174870"/>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71" name="Google Shape;371;p30"/>
          <p:cNvSpPr>
            <a:spLocks noGrp="1"/>
          </p:cNvSpPr>
          <p:nvPr>
            <p:ph type="pic" idx="3"/>
          </p:nvPr>
        </p:nvSpPr>
        <p:spPr>
          <a:xfrm>
            <a:off x="3686280"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72" name="Google Shape;372;p30"/>
          <p:cNvSpPr txBox="1">
            <a:spLocks noGrp="1"/>
          </p:cNvSpPr>
          <p:nvPr>
            <p:ph type="body" idx="4"/>
          </p:nvPr>
        </p:nvSpPr>
        <p:spPr>
          <a:xfrm>
            <a:off x="6686753" y="5556408"/>
            <a:ext cx="4914493"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73" name="Google Shape;373;p30"/>
          <p:cNvSpPr txBox="1">
            <a:spLocks noGrp="1"/>
          </p:cNvSpPr>
          <p:nvPr>
            <p:ph type="body" idx="5"/>
          </p:nvPr>
        </p:nvSpPr>
        <p:spPr>
          <a:xfrm>
            <a:off x="6686753" y="4567087"/>
            <a:ext cx="4914493"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74" name="Google Shape;374;p30"/>
          <p:cNvSpPr/>
          <p:nvPr/>
        </p:nvSpPr>
        <p:spPr>
          <a:xfrm>
            <a:off x="8230050" y="533225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75" name="Google Shape;375;p30"/>
          <p:cNvSpPr/>
          <p:nvPr/>
        </p:nvSpPr>
        <p:spPr>
          <a:xfrm>
            <a:off x="8575742" y="3174870"/>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76" name="Google Shape;376;p30"/>
          <p:cNvSpPr>
            <a:spLocks noGrp="1"/>
          </p:cNvSpPr>
          <p:nvPr>
            <p:ph type="pic" idx="6"/>
          </p:nvPr>
        </p:nvSpPr>
        <p:spPr>
          <a:xfrm>
            <a:off x="8828999"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77" name="Google Shape;377;p30"/>
          <p:cNvSpPr txBox="1">
            <a:spLocks noGrp="1"/>
          </p:cNvSpPr>
          <p:nvPr>
            <p:ph type="body" idx="7"/>
          </p:nvPr>
        </p:nvSpPr>
        <p:spPr>
          <a:xfrm>
            <a:off x="11829472" y="5556408"/>
            <a:ext cx="4914493" cy="2479915"/>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78" name="Google Shape;378;p30"/>
          <p:cNvSpPr txBox="1">
            <a:spLocks noGrp="1"/>
          </p:cNvSpPr>
          <p:nvPr>
            <p:ph type="body" idx="8"/>
          </p:nvPr>
        </p:nvSpPr>
        <p:spPr>
          <a:xfrm>
            <a:off x="11829472" y="4567087"/>
            <a:ext cx="4914493"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79" name="Google Shape;379;p30"/>
          <p:cNvSpPr/>
          <p:nvPr/>
        </p:nvSpPr>
        <p:spPr>
          <a:xfrm>
            <a:off x="13372769" y="5332253"/>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80" name="Google Shape;380;p30"/>
          <p:cNvSpPr/>
          <p:nvPr/>
        </p:nvSpPr>
        <p:spPr>
          <a:xfrm>
            <a:off x="13718461" y="3174870"/>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81" name="Google Shape;381;p30"/>
          <p:cNvSpPr>
            <a:spLocks noGrp="1"/>
          </p:cNvSpPr>
          <p:nvPr>
            <p:ph type="pic" idx="9"/>
          </p:nvPr>
        </p:nvSpPr>
        <p:spPr>
          <a:xfrm>
            <a:off x="13971719" y="3428942"/>
            <a:ext cx="630000" cy="630000"/>
          </a:xfrm>
          <a:prstGeom prst="rect">
            <a:avLst/>
          </a:prstGeom>
          <a:noFill/>
          <a:ln>
            <a:noFill/>
          </a:ln>
        </p:spPr>
        <p:txBody>
          <a:bodyPr spcFirstLastPara="1" wrap="square" lIns="91425" tIns="45700" rIns="91425" bIns="45700" anchor="t" anchorCtr="0">
            <a:noAutofit/>
          </a:bodyPr>
          <a:lstStyle>
            <a:lvl1pPr marR="0" lvl="0" algn="ctr"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anim calcmode="lin" valueType="num">
                                      <p:cBhvr additive="base">
                                        <p:cTn id="7" dur="750"/>
                                        <p:tgtEl>
                                          <p:spTgt spid="37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 calcmode="lin" valueType="num">
                                      <p:cBhvr additive="base">
                                        <p:cTn id="10" dur="750"/>
                                        <p:tgtEl>
                                          <p:spTgt spid="371"/>
                                        </p:tgtEl>
                                        <p:attrNameLst>
                                          <p:attrName>ppt_y</p:attrName>
                                        </p:attrNameLst>
                                      </p:cBhvr>
                                      <p:tavLst>
                                        <p:tav tm="0">
                                          <p:val>
                                            <p:strVal val="#ppt_y-1"/>
                                          </p:val>
                                        </p:tav>
                                        <p:tav tm="100000">
                                          <p:val>
                                            <p:strVal val="#ppt_y"/>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368">
                                            <p:txEl>
                                              <p:pRg st="0" end="0"/>
                                            </p:txEl>
                                          </p:spTgt>
                                        </p:tgtEl>
                                        <p:attrNameLst>
                                          <p:attrName>style.visibility</p:attrName>
                                        </p:attrNameLst>
                                      </p:cBhvr>
                                      <p:to>
                                        <p:strVal val="visible"/>
                                      </p:to>
                                    </p:set>
                                    <p:anim calcmode="lin" valueType="num">
                                      <p:cBhvr additive="base">
                                        <p:cTn id="14" dur="500"/>
                                        <p:tgtEl>
                                          <p:spTgt spid="368">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368">
                                            <p:txEl>
                                              <p:pRg st="1" end="1"/>
                                            </p:txEl>
                                          </p:spTgt>
                                        </p:tgtEl>
                                        <p:attrNameLst>
                                          <p:attrName>style.visibility</p:attrName>
                                        </p:attrNameLst>
                                      </p:cBhvr>
                                      <p:to>
                                        <p:strVal val="visible"/>
                                      </p:to>
                                    </p:set>
                                    <p:anim calcmode="lin" valueType="num">
                                      <p:cBhvr additive="base">
                                        <p:cTn id="18" dur="500"/>
                                        <p:tgtEl>
                                          <p:spTgt spid="368">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368">
                                            <p:txEl>
                                              <p:pRg st="2" end="2"/>
                                            </p:txEl>
                                          </p:spTgt>
                                        </p:tgtEl>
                                        <p:attrNameLst>
                                          <p:attrName>style.visibility</p:attrName>
                                        </p:attrNameLst>
                                      </p:cBhvr>
                                      <p:to>
                                        <p:strVal val="visible"/>
                                      </p:to>
                                    </p:set>
                                    <p:anim calcmode="lin" valueType="num">
                                      <p:cBhvr additive="base">
                                        <p:cTn id="22" dur="500"/>
                                        <p:tgtEl>
                                          <p:spTgt spid="368">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368">
                                            <p:txEl>
                                              <p:pRg st="3" end="3"/>
                                            </p:txEl>
                                          </p:spTgt>
                                        </p:tgtEl>
                                        <p:attrNameLst>
                                          <p:attrName>style.visibility</p:attrName>
                                        </p:attrNameLst>
                                      </p:cBhvr>
                                      <p:to>
                                        <p:strVal val="visible"/>
                                      </p:to>
                                    </p:set>
                                    <p:anim calcmode="lin" valueType="num">
                                      <p:cBhvr additive="base">
                                        <p:cTn id="26" dur="500"/>
                                        <p:tgtEl>
                                          <p:spTgt spid="368">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368">
                                            <p:txEl>
                                              <p:pRg st="4" end="4"/>
                                            </p:txEl>
                                          </p:spTgt>
                                        </p:tgtEl>
                                        <p:attrNameLst>
                                          <p:attrName>style.visibility</p:attrName>
                                        </p:attrNameLst>
                                      </p:cBhvr>
                                      <p:to>
                                        <p:strVal val="visible"/>
                                      </p:to>
                                    </p:set>
                                    <p:anim calcmode="lin" valueType="num">
                                      <p:cBhvr additive="base">
                                        <p:cTn id="30" dur="500"/>
                                        <p:tgtEl>
                                          <p:spTgt spid="368">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368">
                                            <p:txEl>
                                              <p:pRg st="5" end="5"/>
                                            </p:txEl>
                                          </p:spTgt>
                                        </p:tgtEl>
                                        <p:attrNameLst>
                                          <p:attrName>style.visibility</p:attrName>
                                        </p:attrNameLst>
                                      </p:cBhvr>
                                      <p:to>
                                        <p:strVal val="visible"/>
                                      </p:to>
                                    </p:set>
                                    <p:anim calcmode="lin" valueType="num">
                                      <p:cBhvr additive="base">
                                        <p:cTn id="34" dur="500"/>
                                        <p:tgtEl>
                                          <p:spTgt spid="368">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368">
                                            <p:txEl>
                                              <p:pRg st="6" end="6"/>
                                            </p:txEl>
                                          </p:spTgt>
                                        </p:tgtEl>
                                        <p:attrNameLst>
                                          <p:attrName>style.visibility</p:attrName>
                                        </p:attrNameLst>
                                      </p:cBhvr>
                                      <p:to>
                                        <p:strVal val="visible"/>
                                      </p:to>
                                    </p:set>
                                    <p:anim calcmode="lin" valueType="num">
                                      <p:cBhvr additive="base">
                                        <p:cTn id="38" dur="500"/>
                                        <p:tgtEl>
                                          <p:spTgt spid="368">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368">
                                            <p:txEl>
                                              <p:pRg st="7" end="7"/>
                                            </p:txEl>
                                          </p:spTgt>
                                        </p:tgtEl>
                                        <p:attrNameLst>
                                          <p:attrName>style.visibility</p:attrName>
                                        </p:attrNameLst>
                                      </p:cBhvr>
                                      <p:to>
                                        <p:strVal val="visible"/>
                                      </p:to>
                                    </p:set>
                                    <p:anim calcmode="lin" valueType="num">
                                      <p:cBhvr additive="base">
                                        <p:cTn id="42" dur="500"/>
                                        <p:tgtEl>
                                          <p:spTgt spid="368">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368">
                                            <p:txEl>
                                              <p:pRg st="8" end="8"/>
                                            </p:txEl>
                                          </p:spTgt>
                                        </p:tgtEl>
                                        <p:attrNameLst>
                                          <p:attrName>style.visibility</p:attrName>
                                        </p:attrNameLst>
                                      </p:cBhvr>
                                      <p:to>
                                        <p:strVal val="visible"/>
                                      </p:to>
                                    </p:set>
                                    <p:anim calcmode="lin" valueType="num">
                                      <p:cBhvr additive="base">
                                        <p:cTn id="46" dur="500"/>
                                        <p:tgtEl>
                                          <p:spTgt spid="368">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369"/>
                                        </p:tgtEl>
                                        <p:attrNameLst>
                                          <p:attrName>style.visibility</p:attrName>
                                        </p:attrNameLst>
                                      </p:cBhvr>
                                      <p:to>
                                        <p:strVal val="visible"/>
                                      </p:to>
                                    </p:set>
                                    <p:anim calcmode="lin" valueType="num">
                                      <p:cBhvr additive="base">
                                        <p:cTn id="49" dur="500"/>
                                        <p:tgtEl>
                                          <p:spTgt spid="369"/>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367"/>
                                        </p:tgtEl>
                                        <p:attrNameLst>
                                          <p:attrName>style.visibility</p:attrName>
                                        </p:attrNameLst>
                                      </p:cBhvr>
                                      <p:to>
                                        <p:strVal val="visible"/>
                                      </p:to>
                                    </p:set>
                                    <p:animEffect transition="in" filter="fade">
                                      <p:cBhvr>
                                        <p:cTn id="53" dur="500"/>
                                        <p:tgtEl>
                                          <p:spTgt spid="367"/>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375"/>
                                        </p:tgtEl>
                                        <p:attrNameLst>
                                          <p:attrName>style.visibility</p:attrName>
                                        </p:attrNameLst>
                                      </p:cBhvr>
                                      <p:to>
                                        <p:strVal val="visible"/>
                                      </p:to>
                                    </p:set>
                                    <p:anim calcmode="lin" valueType="num">
                                      <p:cBhvr additive="base">
                                        <p:cTn id="57" dur="750"/>
                                        <p:tgtEl>
                                          <p:spTgt spid="375"/>
                                        </p:tgtEl>
                                        <p:attrNameLst>
                                          <p:attrName>ppt_y</p:attrName>
                                        </p:attrNameLst>
                                      </p:cBhvr>
                                      <p:tavLst>
                                        <p:tav tm="0">
                                          <p:val>
                                            <p:strVal val="#ppt_y-1"/>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 calcmode="lin" valueType="num">
                                      <p:cBhvr additive="base">
                                        <p:cTn id="60" dur="750"/>
                                        <p:tgtEl>
                                          <p:spTgt spid="376"/>
                                        </p:tgtEl>
                                        <p:attrNameLst>
                                          <p:attrName>ppt_y</p:attrName>
                                        </p:attrNameLst>
                                      </p:cBhvr>
                                      <p:tavLst>
                                        <p:tav tm="0">
                                          <p:val>
                                            <p:strVal val="#ppt_y-1"/>
                                          </p:val>
                                        </p:tav>
                                        <p:tav tm="100000">
                                          <p:val>
                                            <p:strVal val="#ppt_y"/>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373">
                                            <p:txEl>
                                              <p:pRg st="0" end="0"/>
                                            </p:txEl>
                                          </p:spTgt>
                                        </p:tgtEl>
                                        <p:attrNameLst>
                                          <p:attrName>style.visibility</p:attrName>
                                        </p:attrNameLst>
                                      </p:cBhvr>
                                      <p:to>
                                        <p:strVal val="visible"/>
                                      </p:to>
                                    </p:set>
                                    <p:anim calcmode="lin" valueType="num">
                                      <p:cBhvr additive="base">
                                        <p:cTn id="64" dur="500"/>
                                        <p:tgtEl>
                                          <p:spTgt spid="373">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373">
                                            <p:txEl>
                                              <p:pRg st="1" end="1"/>
                                            </p:txEl>
                                          </p:spTgt>
                                        </p:tgtEl>
                                        <p:attrNameLst>
                                          <p:attrName>style.visibility</p:attrName>
                                        </p:attrNameLst>
                                      </p:cBhvr>
                                      <p:to>
                                        <p:strVal val="visible"/>
                                      </p:to>
                                    </p:set>
                                    <p:anim calcmode="lin" valueType="num">
                                      <p:cBhvr additive="base">
                                        <p:cTn id="68" dur="500"/>
                                        <p:tgtEl>
                                          <p:spTgt spid="373">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373">
                                            <p:txEl>
                                              <p:pRg st="2" end="2"/>
                                            </p:txEl>
                                          </p:spTgt>
                                        </p:tgtEl>
                                        <p:attrNameLst>
                                          <p:attrName>style.visibility</p:attrName>
                                        </p:attrNameLst>
                                      </p:cBhvr>
                                      <p:to>
                                        <p:strVal val="visible"/>
                                      </p:to>
                                    </p:set>
                                    <p:anim calcmode="lin" valueType="num">
                                      <p:cBhvr additive="base">
                                        <p:cTn id="72" dur="500"/>
                                        <p:tgtEl>
                                          <p:spTgt spid="373">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373">
                                            <p:txEl>
                                              <p:pRg st="3" end="3"/>
                                            </p:txEl>
                                          </p:spTgt>
                                        </p:tgtEl>
                                        <p:attrNameLst>
                                          <p:attrName>style.visibility</p:attrName>
                                        </p:attrNameLst>
                                      </p:cBhvr>
                                      <p:to>
                                        <p:strVal val="visible"/>
                                      </p:to>
                                    </p:set>
                                    <p:anim calcmode="lin" valueType="num">
                                      <p:cBhvr additive="base">
                                        <p:cTn id="76" dur="500"/>
                                        <p:tgtEl>
                                          <p:spTgt spid="373">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373">
                                            <p:txEl>
                                              <p:pRg st="4" end="4"/>
                                            </p:txEl>
                                          </p:spTgt>
                                        </p:tgtEl>
                                        <p:attrNameLst>
                                          <p:attrName>style.visibility</p:attrName>
                                        </p:attrNameLst>
                                      </p:cBhvr>
                                      <p:to>
                                        <p:strVal val="visible"/>
                                      </p:to>
                                    </p:set>
                                    <p:anim calcmode="lin" valueType="num">
                                      <p:cBhvr additive="base">
                                        <p:cTn id="80" dur="500"/>
                                        <p:tgtEl>
                                          <p:spTgt spid="373">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373">
                                            <p:txEl>
                                              <p:pRg st="5" end="5"/>
                                            </p:txEl>
                                          </p:spTgt>
                                        </p:tgtEl>
                                        <p:attrNameLst>
                                          <p:attrName>style.visibility</p:attrName>
                                        </p:attrNameLst>
                                      </p:cBhvr>
                                      <p:to>
                                        <p:strVal val="visible"/>
                                      </p:to>
                                    </p:set>
                                    <p:anim calcmode="lin" valueType="num">
                                      <p:cBhvr additive="base">
                                        <p:cTn id="84" dur="500"/>
                                        <p:tgtEl>
                                          <p:spTgt spid="373">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373">
                                            <p:txEl>
                                              <p:pRg st="6" end="6"/>
                                            </p:txEl>
                                          </p:spTgt>
                                        </p:tgtEl>
                                        <p:attrNameLst>
                                          <p:attrName>style.visibility</p:attrName>
                                        </p:attrNameLst>
                                      </p:cBhvr>
                                      <p:to>
                                        <p:strVal val="visible"/>
                                      </p:to>
                                    </p:set>
                                    <p:anim calcmode="lin" valueType="num">
                                      <p:cBhvr additive="base">
                                        <p:cTn id="88" dur="500"/>
                                        <p:tgtEl>
                                          <p:spTgt spid="373">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373">
                                            <p:txEl>
                                              <p:pRg st="7" end="7"/>
                                            </p:txEl>
                                          </p:spTgt>
                                        </p:tgtEl>
                                        <p:attrNameLst>
                                          <p:attrName>style.visibility</p:attrName>
                                        </p:attrNameLst>
                                      </p:cBhvr>
                                      <p:to>
                                        <p:strVal val="visible"/>
                                      </p:to>
                                    </p:set>
                                    <p:anim calcmode="lin" valueType="num">
                                      <p:cBhvr additive="base">
                                        <p:cTn id="92" dur="500"/>
                                        <p:tgtEl>
                                          <p:spTgt spid="373">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373">
                                            <p:txEl>
                                              <p:pRg st="8" end="8"/>
                                            </p:txEl>
                                          </p:spTgt>
                                        </p:tgtEl>
                                        <p:attrNameLst>
                                          <p:attrName>style.visibility</p:attrName>
                                        </p:attrNameLst>
                                      </p:cBhvr>
                                      <p:to>
                                        <p:strVal val="visible"/>
                                      </p:to>
                                    </p:set>
                                    <p:anim calcmode="lin" valueType="num">
                                      <p:cBhvr additive="base">
                                        <p:cTn id="96" dur="500"/>
                                        <p:tgtEl>
                                          <p:spTgt spid="373">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374"/>
                                        </p:tgtEl>
                                        <p:attrNameLst>
                                          <p:attrName>style.visibility</p:attrName>
                                        </p:attrNameLst>
                                      </p:cBhvr>
                                      <p:to>
                                        <p:strVal val="visible"/>
                                      </p:to>
                                    </p:set>
                                    <p:anim calcmode="lin" valueType="num">
                                      <p:cBhvr additive="base">
                                        <p:cTn id="99" dur="500"/>
                                        <p:tgtEl>
                                          <p:spTgt spid="374"/>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372"/>
                                        </p:tgtEl>
                                        <p:attrNameLst>
                                          <p:attrName>style.visibility</p:attrName>
                                        </p:attrNameLst>
                                      </p:cBhvr>
                                      <p:to>
                                        <p:strVal val="visible"/>
                                      </p:to>
                                    </p:set>
                                    <p:animEffect transition="in" filter="fade">
                                      <p:cBhvr>
                                        <p:cTn id="103" dur="500"/>
                                        <p:tgtEl>
                                          <p:spTgt spid="372"/>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380"/>
                                        </p:tgtEl>
                                        <p:attrNameLst>
                                          <p:attrName>style.visibility</p:attrName>
                                        </p:attrNameLst>
                                      </p:cBhvr>
                                      <p:to>
                                        <p:strVal val="visible"/>
                                      </p:to>
                                    </p:set>
                                    <p:anim calcmode="lin" valueType="num">
                                      <p:cBhvr additive="base">
                                        <p:cTn id="107" dur="750"/>
                                        <p:tgtEl>
                                          <p:spTgt spid="380"/>
                                        </p:tgtEl>
                                        <p:attrNameLst>
                                          <p:attrName>ppt_y</p:attrName>
                                        </p:attrNameLst>
                                      </p:cBhvr>
                                      <p:tavLst>
                                        <p:tav tm="0">
                                          <p:val>
                                            <p:strVal val="#ppt_y-1"/>
                                          </p:val>
                                        </p:tav>
                                        <p:tav tm="100000">
                                          <p:val>
                                            <p:strVal val="#ppt_y"/>
                                          </p:val>
                                        </p:tav>
                                      </p:tavLst>
                                    </p:anim>
                                  </p:childTnLst>
                                </p:cTn>
                              </p:par>
                              <p:par>
                                <p:cTn id="108" presetID="2" presetClass="entr" presetSubtype="1" fill="hold" nodeType="withEffect">
                                  <p:stCondLst>
                                    <p:cond delay="0"/>
                                  </p:stCondLst>
                                  <p:childTnLst>
                                    <p:set>
                                      <p:cBhvr>
                                        <p:cTn id="109" dur="1" fill="hold">
                                          <p:stCondLst>
                                            <p:cond delay="0"/>
                                          </p:stCondLst>
                                        </p:cTn>
                                        <p:tgtEl>
                                          <p:spTgt spid="381"/>
                                        </p:tgtEl>
                                        <p:attrNameLst>
                                          <p:attrName>style.visibility</p:attrName>
                                        </p:attrNameLst>
                                      </p:cBhvr>
                                      <p:to>
                                        <p:strVal val="visible"/>
                                      </p:to>
                                    </p:set>
                                    <p:anim calcmode="lin" valueType="num">
                                      <p:cBhvr additive="base">
                                        <p:cTn id="110" dur="750"/>
                                        <p:tgtEl>
                                          <p:spTgt spid="381"/>
                                        </p:tgtEl>
                                        <p:attrNameLst>
                                          <p:attrName>ppt_y</p:attrName>
                                        </p:attrNameLst>
                                      </p:cBhvr>
                                      <p:tavLst>
                                        <p:tav tm="0">
                                          <p:val>
                                            <p:strVal val="#ppt_y-1"/>
                                          </p:val>
                                        </p:tav>
                                        <p:tav tm="100000">
                                          <p:val>
                                            <p:strVal val="#ppt_y"/>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378">
                                            <p:txEl>
                                              <p:pRg st="0" end="0"/>
                                            </p:txEl>
                                          </p:spTgt>
                                        </p:tgtEl>
                                        <p:attrNameLst>
                                          <p:attrName>style.visibility</p:attrName>
                                        </p:attrNameLst>
                                      </p:cBhvr>
                                      <p:to>
                                        <p:strVal val="visible"/>
                                      </p:to>
                                    </p:set>
                                    <p:anim calcmode="lin" valueType="num">
                                      <p:cBhvr additive="base">
                                        <p:cTn id="114" dur="500"/>
                                        <p:tgtEl>
                                          <p:spTgt spid="378">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378">
                                            <p:txEl>
                                              <p:pRg st="1" end="1"/>
                                            </p:txEl>
                                          </p:spTgt>
                                        </p:tgtEl>
                                        <p:attrNameLst>
                                          <p:attrName>style.visibility</p:attrName>
                                        </p:attrNameLst>
                                      </p:cBhvr>
                                      <p:to>
                                        <p:strVal val="visible"/>
                                      </p:to>
                                    </p:set>
                                    <p:anim calcmode="lin" valueType="num">
                                      <p:cBhvr additive="base">
                                        <p:cTn id="118" dur="500"/>
                                        <p:tgtEl>
                                          <p:spTgt spid="378">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378">
                                            <p:txEl>
                                              <p:pRg st="2" end="2"/>
                                            </p:txEl>
                                          </p:spTgt>
                                        </p:tgtEl>
                                        <p:attrNameLst>
                                          <p:attrName>style.visibility</p:attrName>
                                        </p:attrNameLst>
                                      </p:cBhvr>
                                      <p:to>
                                        <p:strVal val="visible"/>
                                      </p:to>
                                    </p:set>
                                    <p:anim calcmode="lin" valueType="num">
                                      <p:cBhvr additive="base">
                                        <p:cTn id="122" dur="500"/>
                                        <p:tgtEl>
                                          <p:spTgt spid="378">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378">
                                            <p:txEl>
                                              <p:pRg st="3" end="3"/>
                                            </p:txEl>
                                          </p:spTgt>
                                        </p:tgtEl>
                                        <p:attrNameLst>
                                          <p:attrName>style.visibility</p:attrName>
                                        </p:attrNameLst>
                                      </p:cBhvr>
                                      <p:to>
                                        <p:strVal val="visible"/>
                                      </p:to>
                                    </p:set>
                                    <p:anim calcmode="lin" valueType="num">
                                      <p:cBhvr additive="base">
                                        <p:cTn id="126" dur="500"/>
                                        <p:tgtEl>
                                          <p:spTgt spid="378">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378">
                                            <p:txEl>
                                              <p:pRg st="4" end="4"/>
                                            </p:txEl>
                                          </p:spTgt>
                                        </p:tgtEl>
                                        <p:attrNameLst>
                                          <p:attrName>style.visibility</p:attrName>
                                        </p:attrNameLst>
                                      </p:cBhvr>
                                      <p:to>
                                        <p:strVal val="visible"/>
                                      </p:to>
                                    </p:set>
                                    <p:anim calcmode="lin" valueType="num">
                                      <p:cBhvr additive="base">
                                        <p:cTn id="130" dur="500"/>
                                        <p:tgtEl>
                                          <p:spTgt spid="378">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378">
                                            <p:txEl>
                                              <p:pRg st="5" end="5"/>
                                            </p:txEl>
                                          </p:spTgt>
                                        </p:tgtEl>
                                        <p:attrNameLst>
                                          <p:attrName>style.visibility</p:attrName>
                                        </p:attrNameLst>
                                      </p:cBhvr>
                                      <p:to>
                                        <p:strVal val="visible"/>
                                      </p:to>
                                    </p:set>
                                    <p:anim calcmode="lin" valueType="num">
                                      <p:cBhvr additive="base">
                                        <p:cTn id="134" dur="500"/>
                                        <p:tgtEl>
                                          <p:spTgt spid="378">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378">
                                            <p:txEl>
                                              <p:pRg st="6" end="6"/>
                                            </p:txEl>
                                          </p:spTgt>
                                        </p:tgtEl>
                                        <p:attrNameLst>
                                          <p:attrName>style.visibility</p:attrName>
                                        </p:attrNameLst>
                                      </p:cBhvr>
                                      <p:to>
                                        <p:strVal val="visible"/>
                                      </p:to>
                                    </p:set>
                                    <p:anim calcmode="lin" valueType="num">
                                      <p:cBhvr additive="base">
                                        <p:cTn id="138" dur="500"/>
                                        <p:tgtEl>
                                          <p:spTgt spid="378">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378">
                                            <p:txEl>
                                              <p:pRg st="7" end="7"/>
                                            </p:txEl>
                                          </p:spTgt>
                                        </p:tgtEl>
                                        <p:attrNameLst>
                                          <p:attrName>style.visibility</p:attrName>
                                        </p:attrNameLst>
                                      </p:cBhvr>
                                      <p:to>
                                        <p:strVal val="visible"/>
                                      </p:to>
                                    </p:set>
                                    <p:anim calcmode="lin" valueType="num">
                                      <p:cBhvr additive="base">
                                        <p:cTn id="142" dur="500"/>
                                        <p:tgtEl>
                                          <p:spTgt spid="378">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378">
                                            <p:txEl>
                                              <p:pRg st="8" end="8"/>
                                            </p:txEl>
                                          </p:spTgt>
                                        </p:tgtEl>
                                        <p:attrNameLst>
                                          <p:attrName>style.visibility</p:attrName>
                                        </p:attrNameLst>
                                      </p:cBhvr>
                                      <p:to>
                                        <p:strVal val="visible"/>
                                      </p:to>
                                    </p:set>
                                    <p:anim calcmode="lin" valueType="num">
                                      <p:cBhvr additive="base">
                                        <p:cTn id="146" dur="500"/>
                                        <p:tgtEl>
                                          <p:spTgt spid="378">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379"/>
                                        </p:tgtEl>
                                        <p:attrNameLst>
                                          <p:attrName>style.visibility</p:attrName>
                                        </p:attrNameLst>
                                      </p:cBhvr>
                                      <p:to>
                                        <p:strVal val="visible"/>
                                      </p:to>
                                    </p:set>
                                    <p:anim calcmode="lin" valueType="num">
                                      <p:cBhvr additive="base">
                                        <p:cTn id="149" dur="500"/>
                                        <p:tgtEl>
                                          <p:spTgt spid="379"/>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377"/>
                                        </p:tgtEl>
                                        <p:attrNameLst>
                                          <p:attrName>style.visibility</p:attrName>
                                        </p:attrNameLst>
                                      </p:cBhvr>
                                      <p:to>
                                        <p:strVal val="visible"/>
                                      </p:to>
                                    </p:set>
                                    <p:animEffect transition="in" filter="fade">
                                      <p:cBhvr>
                                        <p:cTn id="153" dur="5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 Icons, Headings &amp; Texts">
  <p:cSld name="4 Icons, Headings &amp; Texts">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31"/>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385" name="Google Shape;385;p3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86" name="Google Shape;386;p31"/>
          <p:cNvSpPr txBox="1">
            <a:spLocks noGrp="1"/>
          </p:cNvSpPr>
          <p:nvPr>
            <p:ph type="body" idx="1"/>
          </p:nvPr>
        </p:nvSpPr>
        <p:spPr>
          <a:xfrm>
            <a:off x="2208260" y="3398016"/>
            <a:ext cx="6427739"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87" name="Google Shape;387;p31"/>
          <p:cNvSpPr txBox="1">
            <a:spLocks noGrp="1"/>
          </p:cNvSpPr>
          <p:nvPr>
            <p:ph type="body" idx="2"/>
          </p:nvPr>
        </p:nvSpPr>
        <p:spPr>
          <a:xfrm>
            <a:off x="2208260" y="2408695"/>
            <a:ext cx="6427739"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88" name="Google Shape;388;p31"/>
          <p:cNvSpPr/>
          <p:nvPr/>
        </p:nvSpPr>
        <p:spPr>
          <a:xfrm>
            <a:off x="2319211" y="3173861"/>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89" name="Google Shape;389;p31"/>
          <p:cNvSpPr/>
          <p:nvPr/>
        </p:nvSpPr>
        <p:spPr>
          <a:xfrm>
            <a:off x="887843" y="2604788"/>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90" name="Google Shape;390;p31"/>
          <p:cNvSpPr>
            <a:spLocks noGrp="1"/>
          </p:cNvSpPr>
          <p:nvPr>
            <p:ph type="pic" idx="3"/>
          </p:nvPr>
        </p:nvSpPr>
        <p:spPr>
          <a:xfrm>
            <a:off x="1141100" y="2858860"/>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91" name="Google Shape;391;p31"/>
          <p:cNvSpPr txBox="1">
            <a:spLocks noGrp="1"/>
          </p:cNvSpPr>
          <p:nvPr>
            <p:ph type="body" idx="4"/>
          </p:nvPr>
        </p:nvSpPr>
        <p:spPr>
          <a:xfrm>
            <a:off x="10888281" y="3398016"/>
            <a:ext cx="6427739"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92" name="Google Shape;392;p31"/>
          <p:cNvSpPr txBox="1">
            <a:spLocks noGrp="1"/>
          </p:cNvSpPr>
          <p:nvPr>
            <p:ph type="body" idx="5"/>
          </p:nvPr>
        </p:nvSpPr>
        <p:spPr>
          <a:xfrm>
            <a:off x="10888281" y="2408695"/>
            <a:ext cx="6427739"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93" name="Google Shape;393;p31"/>
          <p:cNvSpPr/>
          <p:nvPr/>
        </p:nvSpPr>
        <p:spPr>
          <a:xfrm>
            <a:off x="10999232" y="3173861"/>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94" name="Google Shape;394;p31"/>
          <p:cNvSpPr/>
          <p:nvPr/>
        </p:nvSpPr>
        <p:spPr>
          <a:xfrm>
            <a:off x="9567864" y="2604788"/>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95" name="Google Shape;395;p31"/>
          <p:cNvSpPr>
            <a:spLocks noGrp="1"/>
          </p:cNvSpPr>
          <p:nvPr>
            <p:ph type="pic" idx="6"/>
          </p:nvPr>
        </p:nvSpPr>
        <p:spPr>
          <a:xfrm>
            <a:off x="9821121" y="2858860"/>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96" name="Google Shape;396;p31"/>
          <p:cNvSpPr txBox="1">
            <a:spLocks noGrp="1"/>
          </p:cNvSpPr>
          <p:nvPr>
            <p:ph type="body" idx="7"/>
          </p:nvPr>
        </p:nvSpPr>
        <p:spPr>
          <a:xfrm>
            <a:off x="2208260" y="6762937"/>
            <a:ext cx="6427739"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97" name="Google Shape;397;p31"/>
          <p:cNvSpPr txBox="1">
            <a:spLocks noGrp="1"/>
          </p:cNvSpPr>
          <p:nvPr>
            <p:ph type="body" idx="8"/>
          </p:nvPr>
        </p:nvSpPr>
        <p:spPr>
          <a:xfrm>
            <a:off x="2208260" y="5773616"/>
            <a:ext cx="6427739"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98" name="Google Shape;398;p31"/>
          <p:cNvSpPr/>
          <p:nvPr/>
        </p:nvSpPr>
        <p:spPr>
          <a:xfrm>
            <a:off x="2319211" y="6538782"/>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399" name="Google Shape;399;p31"/>
          <p:cNvSpPr/>
          <p:nvPr/>
        </p:nvSpPr>
        <p:spPr>
          <a:xfrm>
            <a:off x="887843" y="5969709"/>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00" name="Google Shape;400;p31"/>
          <p:cNvSpPr>
            <a:spLocks noGrp="1"/>
          </p:cNvSpPr>
          <p:nvPr>
            <p:ph type="pic" idx="9"/>
          </p:nvPr>
        </p:nvSpPr>
        <p:spPr>
          <a:xfrm>
            <a:off x="1141100" y="6223781"/>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01" name="Google Shape;401;p31"/>
          <p:cNvSpPr txBox="1">
            <a:spLocks noGrp="1"/>
          </p:cNvSpPr>
          <p:nvPr>
            <p:ph type="body" idx="13"/>
          </p:nvPr>
        </p:nvSpPr>
        <p:spPr>
          <a:xfrm>
            <a:off x="10888281" y="6762937"/>
            <a:ext cx="6427739"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02" name="Google Shape;402;p31"/>
          <p:cNvSpPr txBox="1">
            <a:spLocks noGrp="1"/>
          </p:cNvSpPr>
          <p:nvPr>
            <p:ph type="body" idx="14"/>
          </p:nvPr>
        </p:nvSpPr>
        <p:spPr>
          <a:xfrm>
            <a:off x="10888281" y="5773616"/>
            <a:ext cx="6427739"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03" name="Google Shape;403;p31"/>
          <p:cNvSpPr/>
          <p:nvPr/>
        </p:nvSpPr>
        <p:spPr>
          <a:xfrm>
            <a:off x="10999232" y="6538782"/>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04" name="Google Shape;404;p31"/>
          <p:cNvSpPr/>
          <p:nvPr/>
        </p:nvSpPr>
        <p:spPr>
          <a:xfrm>
            <a:off x="9567864" y="5969709"/>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05" name="Google Shape;405;p31"/>
          <p:cNvSpPr>
            <a:spLocks noGrp="1"/>
          </p:cNvSpPr>
          <p:nvPr>
            <p:ph type="pic" idx="15"/>
          </p:nvPr>
        </p:nvSpPr>
        <p:spPr>
          <a:xfrm>
            <a:off x="9821121" y="6223781"/>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additive="base">
                                        <p:cTn id="7" dur="750"/>
                                        <p:tgtEl>
                                          <p:spTgt spid="38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90"/>
                                        </p:tgtEl>
                                        <p:attrNameLst>
                                          <p:attrName>style.visibility</p:attrName>
                                        </p:attrNameLst>
                                      </p:cBhvr>
                                      <p:to>
                                        <p:strVal val="visible"/>
                                      </p:to>
                                    </p:set>
                                    <p:anim calcmode="lin" valueType="num">
                                      <p:cBhvr additive="base">
                                        <p:cTn id="10" dur="750"/>
                                        <p:tgtEl>
                                          <p:spTgt spid="390"/>
                                        </p:tgtEl>
                                        <p:attrNameLst>
                                          <p:attrName>ppt_y</p:attrName>
                                        </p:attrNameLst>
                                      </p:cBhvr>
                                      <p:tavLst>
                                        <p:tav tm="0">
                                          <p:val>
                                            <p:strVal val="#ppt_y-1"/>
                                          </p:val>
                                        </p:tav>
                                        <p:tav tm="100000">
                                          <p:val>
                                            <p:strVal val="#ppt_y"/>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387">
                                            <p:txEl>
                                              <p:pRg st="0" end="0"/>
                                            </p:txEl>
                                          </p:spTgt>
                                        </p:tgtEl>
                                        <p:attrNameLst>
                                          <p:attrName>style.visibility</p:attrName>
                                        </p:attrNameLst>
                                      </p:cBhvr>
                                      <p:to>
                                        <p:strVal val="visible"/>
                                      </p:to>
                                    </p:set>
                                    <p:anim calcmode="lin" valueType="num">
                                      <p:cBhvr additive="base">
                                        <p:cTn id="14" dur="500"/>
                                        <p:tgtEl>
                                          <p:spTgt spid="387">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387">
                                            <p:txEl>
                                              <p:pRg st="1" end="1"/>
                                            </p:txEl>
                                          </p:spTgt>
                                        </p:tgtEl>
                                        <p:attrNameLst>
                                          <p:attrName>style.visibility</p:attrName>
                                        </p:attrNameLst>
                                      </p:cBhvr>
                                      <p:to>
                                        <p:strVal val="visible"/>
                                      </p:to>
                                    </p:set>
                                    <p:anim calcmode="lin" valueType="num">
                                      <p:cBhvr additive="base">
                                        <p:cTn id="18" dur="500"/>
                                        <p:tgtEl>
                                          <p:spTgt spid="387">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387">
                                            <p:txEl>
                                              <p:pRg st="2" end="2"/>
                                            </p:txEl>
                                          </p:spTgt>
                                        </p:tgtEl>
                                        <p:attrNameLst>
                                          <p:attrName>style.visibility</p:attrName>
                                        </p:attrNameLst>
                                      </p:cBhvr>
                                      <p:to>
                                        <p:strVal val="visible"/>
                                      </p:to>
                                    </p:set>
                                    <p:anim calcmode="lin" valueType="num">
                                      <p:cBhvr additive="base">
                                        <p:cTn id="22" dur="500"/>
                                        <p:tgtEl>
                                          <p:spTgt spid="387">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387">
                                            <p:txEl>
                                              <p:pRg st="3" end="3"/>
                                            </p:txEl>
                                          </p:spTgt>
                                        </p:tgtEl>
                                        <p:attrNameLst>
                                          <p:attrName>style.visibility</p:attrName>
                                        </p:attrNameLst>
                                      </p:cBhvr>
                                      <p:to>
                                        <p:strVal val="visible"/>
                                      </p:to>
                                    </p:set>
                                    <p:anim calcmode="lin" valueType="num">
                                      <p:cBhvr additive="base">
                                        <p:cTn id="26" dur="500"/>
                                        <p:tgtEl>
                                          <p:spTgt spid="387">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387">
                                            <p:txEl>
                                              <p:pRg st="4" end="4"/>
                                            </p:txEl>
                                          </p:spTgt>
                                        </p:tgtEl>
                                        <p:attrNameLst>
                                          <p:attrName>style.visibility</p:attrName>
                                        </p:attrNameLst>
                                      </p:cBhvr>
                                      <p:to>
                                        <p:strVal val="visible"/>
                                      </p:to>
                                    </p:set>
                                    <p:anim calcmode="lin" valueType="num">
                                      <p:cBhvr additive="base">
                                        <p:cTn id="30" dur="500"/>
                                        <p:tgtEl>
                                          <p:spTgt spid="387">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387">
                                            <p:txEl>
                                              <p:pRg st="5" end="5"/>
                                            </p:txEl>
                                          </p:spTgt>
                                        </p:tgtEl>
                                        <p:attrNameLst>
                                          <p:attrName>style.visibility</p:attrName>
                                        </p:attrNameLst>
                                      </p:cBhvr>
                                      <p:to>
                                        <p:strVal val="visible"/>
                                      </p:to>
                                    </p:set>
                                    <p:anim calcmode="lin" valueType="num">
                                      <p:cBhvr additive="base">
                                        <p:cTn id="34" dur="500"/>
                                        <p:tgtEl>
                                          <p:spTgt spid="387">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387">
                                            <p:txEl>
                                              <p:pRg st="6" end="6"/>
                                            </p:txEl>
                                          </p:spTgt>
                                        </p:tgtEl>
                                        <p:attrNameLst>
                                          <p:attrName>style.visibility</p:attrName>
                                        </p:attrNameLst>
                                      </p:cBhvr>
                                      <p:to>
                                        <p:strVal val="visible"/>
                                      </p:to>
                                    </p:set>
                                    <p:anim calcmode="lin" valueType="num">
                                      <p:cBhvr additive="base">
                                        <p:cTn id="38" dur="500"/>
                                        <p:tgtEl>
                                          <p:spTgt spid="387">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387">
                                            <p:txEl>
                                              <p:pRg st="7" end="7"/>
                                            </p:txEl>
                                          </p:spTgt>
                                        </p:tgtEl>
                                        <p:attrNameLst>
                                          <p:attrName>style.visibility</p:attrName>
                                        </p:attrNameLst>
                                      </p:cBhvr>
                                      <p:to>
                                        <p:strVal val="visible"/>
                                      </p:to>
                                    </p:set>
                                    <p:anim calcmode="lin" valueType="num">
                                      <p:cBhvr additive="base">
                                        <p:cTn id="42" dur="500"/>
                                        <p:tgtEl>
                                          <p:spTgt spid="387">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387">
                                            <p:txEl>
                                              <p:pRg st="8" end="8"/>
                                            </p:txEl>
                                          </p:spTgt>
                                        </p:tgtEl>
                                        <p:attrNameLst>
                                          <p:attrName>style.visibility</p:attrName>
                                        </p:attrNameLst>
                                      </p:cBhvr>
                                      <p:to>
                                        <p:strVal val="visible"/>
                                      </p:to>
                                    </p:set>
                                    <p:anim calcmode="lin" valueType="num">
                                      <p:cBhvr additive="base">
                                        <p:cTn id="46" dur="500"/>
                                        <p:tgtEl>
                                          <p:spTgt spid="387">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388"/>
                                        </p:tgtEl>
                                        <p:attrNameLst>
                                          <p:attrName>style.visibility</p:attrName>
                                        </p:attrNameLst>
                                      </p:cBhvr>
                                      <p:to>
                                        <p:strVal val="visible"/>
                                      </p:to>
                                    </p:set>
                                    <p:anim calcmode="lin" valueType="num">
                                      <p:cBhvr additive="base">
                                        <p:cTn id="49" dur="500"/>
                                        <p:tgtEl>
                                          <p:spTgt spid="388"/>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386"/>
                                        </p:tgtEl>
                                        <p:attrNameLst>
                                          <p:attrName>style.visibility</p:attrName>
                                        </p:attrNameLst>
                                      </p:cBhvr>
                                      <p:to>
                                        <p:strVal val="visible"/>
                                      </p:to>
                                    </p:set>
                                    <p:animEffect transition="in" filter="fade">
                                      <p:cBhvr>
                                        <p:cTn id="53" dur="500"/>
                                        <p:tgtEl>
                                          <p:spTgt spid="386"/>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394"/>
                                        </p:tgtEl>
                                        <p:attrNameLst>
                                          <p:attrName>style.visibility</p:attrName>
                                        </p:attrNameLst>
                                      </p:cBhvr>
                                      <p:to>
                                        <p:strVal val="visible"/>
                                      </p:to>
                                    </p:set>
                                    <p:anim calcmode="lin" valueType="num">
                                      <p:cBhvr additive="base">
                                        <p:cTn id="57" dur="750"/>
                                        <p:tgtEl>
                                          <p:spTgt spid="394"/>
                                        </p:tgtEl>
                                        <p:attrNameLst>
                                          <p:attrName>ppt_y</p:attrName>
                                        </p:attrNameLst>
                                      </p:cBhvr>
                                      <p:tavLst>
                                        <p:tav tm="0">
                                          <p:val>
                                            <p:strVal val="#ppt_y-1"/>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395"/>
                                        </p:tgtEl>
                                        <p:attrNameLst>
                                          <p:attrName>style.visibility</p:attrName>
                                        </p:attrNameLst>
                                      </p:cBhvr>
                                      <p:to>
                                        <p:strVal val="visible"/>
                                      </p:to>
                                    </p:set>
                                    <p:anim calcmode="lin" valueType="num">
                                      <p:cBhvr additive="base">
                                        <p:cTn id="60" dur="750"/>
                                        <p:tgtEl>
                                          <p:spTgt spid="395"/>
                                        </p:tgtEl>
                                        <p:attrNameLst>
                                          <p:attrName>ppt_y</p:attrName>
                                        </p:attrNameLst>
                                      </p:cBhvr>
                                      <p:tavLst>
                                        <p:tav tm="0">
                                          <p:val>
                                            <p:strVal val="#ppt_y-1"/>
                                          </p:val>
                                        </p:tav>
                                        <p:tav tm="100000">
                                          <p:val>
                                            <p:strVal val="#ppt_y"/>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392">
                                            <p:txEl>
                                              <p:pRg st="0" end="0"/>
                                            </p:txEl>
                                          </p:spTgt>
                                        </p:tgtEl>
                                        <p:attrNameLst>
                                          <p:attrName>style.visibility</p:attrName>
                                        </p:attrNameLst>
                                      </p:cBhvr>
                                      <p:to>
                                        <p:strVal val="visible"/>
                                      </p:to>
                                    </p:set>
                                    <p:anim calcmode="lin" valueType="num">
                                      <p:cBhvr additive="base">
                                        <p:cTn id="64" dur="500"/>
                                        <p:tgtEl>
                                          <p:spTgt spid="392">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392">
                                            <p:txEl>
                                              <p:pRg st="1" end="1"/>
                                            </p:txEl>
                                          </p:spTgt>
                                        </p:tgtEl>
                                        <p:attrNameLst>
                                          <p:attrName>style.visibility</p:attrName>
                                        </p:attrNameLst>
                                      </p:cBhvr>
                                      <p:to>
                                        <p:strVal val="visible"/>
                                      </p:to>
                                    </p:set>
                                    <p:anim calcmode="lin" valueType="num">
                                      <p:cBhvr additive="base">
                                        <p:cTn id="68" dur="500"/>
                                        <p:tgtEl>
                                          <p:spTgt spid="392">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392">
                                            <p:txEl>
                                              <p:pRg st="2" end="2"/>
                                            </p:txEl>
                                          </p:spTgt>
                                        </p:tgtEl>
                                        <p:attrNameLst>
                                          <p:attrName>style.visibility</p:attrName>
                                        </p:attrNameLst>
                                      </p:cBhvr>
                                      <p:to>
                                        <p:strVal val="visible"/>
                                      </p:to>
                                    </p:set>
                                    <p:anim calcmode="lin" valueType="num">
                                      <p:cBhvr additive="base">
                                        <p:cTn id="72" dur="500"/>
                                        <p:tgtEl>
                                          <p:spTgt spid="392">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392">
                                            <p:txEl>
                                              <p:pRg st="3" end="3"/>
                                            </p:txEl>
                                          </p:spTgt>
                                        </p:tgtEl>
                                        <p:attrNameLst>
                                          <p:attrName>style.visibility</p:attrName>
                                        </p:attrNameLst>
                                      </p:cBhvr>
                                      <p:to>
                                        <p:strVal val="visible"/>
                                      </p:to>
                                    </p:set>
                                    <p:anim calcmode="lin" valueType="num">
                                      <p:cBhvr additive="base">
                                        <p:cTn id="76" dur="500"/>
                                        <p:tgtEl>
                                          <p:spTgt spid="392">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392">
                                            <p:txEl>
                                              <p:pRg st="4" end="4"/>
                                            </p:txEl>
                                          </p:spTgt>
                                        </p:tgtEl>
                                        <p:attrNameLst>
                                          <p:attrName>style.visibility</p:attrName>
                                        </p:attrNameLst>
                                      </p:cBhvr>
                                      <p:to>
                                        <p:strVal val="visible"/>
                                      </p:to>
                                    </p:set>
                                    <p:anim calcmode="lin" valueType="num">
                                      <p:cBhvr additive="base">
                                        <p:cTn id="80" dur="500"/>
                                        <p:tgtEl>
                                          <p:spTgt spid="392">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392">
                                            <p:txEl>
                                              <p:pRg st="5" end="5"/>
                                            </p:txEl>
                                          </p:spTgt>
                                        </p:tgtEl>
                                        <p:attrNameLst>
                                          <p:attrName>style.visibility</p:attrName>
                                        </p:attrNameLst>
                                      </p:cBhvr>
                                      <p:to>
                                        <p:strVal val="visible"/>
                                      </p:to>
                                    </p:set>
                                    <p:anim calcmode="lin" valueType="num">
                                      <p:cBhvr additive="base">
                                        <p:cTn id="84" dur="500"/>
                                        <p:tgtEl>
                                          <p:spTgt spid="392">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392">
                                            <p:txEl>
                                              <p:pRg st="6" end="6"/>
                                            </p:txEl>
                                          </p:spTgt>
                                        </p:tgtEl>
                                        <p:attrNameLst>
                                          <p:attrName>style.visibility</p:attrName>
                                        </p:attrNameLst>
                                      </p:cBhvr>
                                      <p:to>
                                        <p:strVal val="visible"/>
                                      </p:to>
                                    </p:set>
                                    <p:anim calcmode="lin" valueType="num">
                                      <p:cBhvr additive="base">
                                        <p:cTn id="88" dur="500"/>
                                        <p:tgtEl>
                                          <p:spTgt spid="392">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392">
                                            <p:txEl>
                                              <p:pRg st="7" end="7"/>
                                            </p:txEl>
                                          </p:spTgt>
                                        </p:tgtEl>
                                        <p:attrNameLst>
                                          <p:attrName>style.visibility</p:attrName>
                                        </p:attrNameLst>
                                      </p:cBhvr>
                                      <p:to>
                                        <p:strVal val="visible"/>
                                      </p:to>
                                    </p:set>
                                    <p:anim calcmode="lin" valueType="num">
                                      <p:cBhvr additive="base">
                                        <p:cTn id="92" dur="500"/>
                                        <p:tgtEl>
                                          <p:spTgt spid="392">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392">
                                            <p:txEl>
                                              <p:pRg st="8" end="8"/>
                                            </p:txEl>
                                          </p:spTgt>
                                        </p:tgtEl>
                                        <p:attrNameLst>
                                          <p:attrName>style.visibility</p:attrName>
                                        </p:attrNameLst>
                                      </p:cBhvr>
                                      <p:to>
                                        <p:strVal val="visible"/>
                                      </p:to>
                                    </p:set>
                                    <p:anim calcmode="lin" valueType="num">
                                      <p:cBhvr additive="base">
                                        <p:cTn id="96" dur="500"/>
                                        <p:tgtEl>
                                          <p:spTgt spid="392">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393"/>
                                        </p:tgtEl>
                                        <p:attrNameLst>
                                          <p:attrName>style.visibility</p:attrName>
                                        </p:attrNameLst>
                                      </p:cBhvr>
                                      <p:to>
                                        <p:strVal val="visible"/>
                                      </p:to>
                                    </p:set>
                                    <p:anim calcmode="lin" valueType="num">
                                      <p:cBhvr additive="base">
                                        <p:cTn id="99" dur="500"/>
                                        <p:tgtEl>
                                          <p:spTgt spid="393"/>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391"/>
                                        </p:tgtEl>
                                        <p:attrNameLst>
                                          <p:attrName>style.visibility</p:attrName>
                                        </p:attrNameLst>
                                      </p:cBhvr>
                                      <p:to>
                                        <p:strVal val="visible"/>
                                      </p:to>
                                    </p:set>
                                    <p:animEffect transition="in" filter="fade">
                                      <p:cBhvr>
                                        <p:cTn id="103" dur="500"/>
                                        <p:tgtEl>
                                          <p:spTgt spid="391"/>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399"/>
                                        </p:tgtEl>
                                        <p:attrNameLst>
                                          <p:attrName>style.visibility</p:attrName>
                                        </p:attrNameLst>
                                      </p:cBhvr>
                                      <p:to>
                                        <p:strVal val="visible"/>
                                      </p:to>
                                    </p:set>
                                    <p:anim calcmode="lin" valueType="num">
                                      <p:cBhvr additive="base">
                                        <p:cTn id="107" dur="750"/>
                                        <p:tgtEl>
                                          <p:spTgt spid="399"/>
                                        </p:tgtEl>
                                        <p:attrNameLst>
                                          <p:attrName>ppt_y</p:attrName>
                                        </p:attrNameLst>
                                      </p:cBhvr>
                                      <p:tavLst>
                                        <p:tav tm="0">
                                          <p:val>
                                            <p:strVal val="#ppt_y-1"/>
                                          </p:val>
                                        </p:tav>
                                        <p:tav tm="100000">
                                          <p:val>
                                            <p:strVal val="#ppt_y"/>
                                          </p:val>
                                        </p:tav>
                                      </p:tavLst>
                                    </p:anim>
                                  </p:childTnLst>
                                </p:cTn>
                              </p:par>
                              <p:par>
                                <p:cTn id="108" presetID="2" presetClass="entr" presetSubtype="1" fill="hold" nodeType="withEffect">
                                  <p:stCondLst>
                                    <p:cond delay="0"/>
                                  </p:stCondLst>
                                  <p:childTnLst>
                                    <p:set>
                                      <p:cBhvr>
                                        <p:cTn id="109" dur="1" fill="hold">
                                          <p:stCondLst>
                                            <p:cond delay="0"/>
                                          </p:stCondLst>
                                        </p:cTn>
                                        <p:tgtEl>
                                          <p:spTgt spid="400"/>
                                        </p:tgtEl>
                                        <p:attrNameLst>
                                          <p:attrName>style.visibility</p:attrName>
                                        </p:attrNameLst>
                                      </p:cBhvr>
                                      <p:to>
                                        <p:strVal val="visible"/>
                                      </p:to>
                                    </p:set>
                                    <p:anim calcmode="lin" valueType="num">
                                      <p:cBhvr additive="base">
                                        <p:cTn id="110" dur="750"/>
                                        <p:tgtEl>
                                          <p:spTgt spid="400"/>
                                        </p:tgtEl>
                                        <p:attrNameLst>
                                          <p:attrName>ppt_y</p:attrName>
                                        </p:attrNameLst>
                                      </p:cBhvr>
                                      <p:tavLst>
                                        <p:tav tm="0">
                                          <p:val>
                                            <p:strVal val="#ppt_y-1"/>
                                          </p:val>
                                        </p:tav>
                                        <p:tav tm="100000">
                                          <p:val>
                                            <p:strVal val="#ppt_y"/>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397">
                                            <p:txEl>
                                              <p:pRg st="0" end="0"/>
                                            </p:txEl>
                                          </p:spTgt>
                                        </p:tgtEl>
                                        <p:attrNameLst>
                                          <p:attrName>style.visibility</p:attrName>
                                        </p:attrNameLst>
                                      </p:cBhvr>
                                      <p:to>
                                        <p:strVal val="visible"/>
                                      </p:to>
                                    </p:set>
                                    <p:anim calcmode="lin" valueType="num">
                                      <p:cBhvr additive="base">
                                        <p:cTn id="114" dur="500"/>
                                        <p:tgtEl>
                                          <p:spTgt spid="397">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397">
                                            <p:txEl>
                                              <p:pRg st="1" end="1"/>
                                            </p:txEl>
                                          </p:spTgt>
                                        </p:tgtEl>
                                        <p:attrNameLst>
                                          <p:attrName>style.visibility</p:attrName>
                                        </p:attrNameLst>
                                      </p:cBhvr>
                                      <p:to>
                                        <p:strVal val="visible"/>
                                      </p:to>
                                    </p:set>
                                    <p:anim calcmode="lin" valueType="num">
                                      <p:cBhvr additive="base">
                                        <p:cTn id="118" dur="500"/>
                                        <p:tgtEl>
                                          <p:spTgt spid="397">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397">
                                            <p:txEl>
                                              <p:pRg st="2" end="2"/>
                                            </p:txEl>
                                          </p:spTgt>
                                        </p:tgtEl>
                                        <p:attrNameLst>
                                          <p:attrName>style.visibility</p:attrName>
                                        </p:attrNameLst>
                                      </p:cBhvr>
                                      <p:to>
                                        <p:strVal val="visible"/>
                                      </p:to>
                                    </p:set>
                                    <p:anim calcmode="lin" valueType="num">
                                      <p:cBhvr additive="base">
                                        <p:cTn id="122" dur="500"/>
                                        <p:tgtEl>
                                          <p:spTgt spid="397">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397">
                                            <p:txEl>
                                              <p:pRg st="3" end="3"/>
                                            </p:txEl>
                                          </p:spTgt>
                                        </p:tgtEl>
                                        <p:attrNameLst>
                                          <p:attrName>style.visibility</p:attrName>
                                        </p:attrNameLst>
                                      </p:cBhvr>
                                      <p:to>
                                        <p:strVal val="visible"/>
                                      </p:to>
                                    </p:set>
                                    <p:anim calcmode="lin" valueType="num">
                                      <p:cBhvr additive="base">
                                        <p:cTn id="126" dur="500"/>
                                        <p:tgtEl>
                                          <p:spTgt spid="397">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397">
                                            <p:txEl>
                                              <p:pRg st="4" end="4"/>
                                            </p:txEl>
                                          </p:spTgt>
                                        </p:tgtEl>
                                        <p:attrNameLst>
                                          <p:attrName>style.visibility</p:attrName>
                                        </p:attrNameLst>
                                      </p:cBhvr>
                                      <p:to>
                                        <p:strVal val="visible"/>
                                      </p:to>
                                    </p:set>
                                    <p:anim calcmode="lin" valueType="num">
                                      <p:cBhvr additive="base">
                                        <p:cTn id="130" dur="500"/>
                                        <p:tgtEl>
                                          <p:spTgt spid="397">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397">
                                            <p:txEl>
                                              <p:pRg st="5" end="5"/>
                                            </p:txEl>
                                          </p:spTgt>
                                        </p:tgtEl>
                                        <p:attrNameLst>
                                          <p:attrName>style.visibility</p:attrName>
                                        </p:attrNameLst>
                                      </p:cBhvr>
                                      <p:to>
                                        <p:strVal val="visible"/>
                                      </p:to>
                                    </p:set>
                                    <p:anim calcmode="lin" valueType="num">
                                      <p:cBhvr additive="base">
                                        <p:cTn id="134" dur="500"/>
                                        <p:tgtEl>
                                          <p:spTgt spid="397">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397">
                                            <p:txEl>
                                              <p:pRg st="6" end="6"/>
                                            </p:txEl>
                                          </p:spTgt>
                                        </p:tgtEl>
                                        <p:attrNameLst>
                                          <p:attrName>style.visibility</p:attrName>
                                        </p:attrNameLst>
                                      </p:cBhvr>
                                      <p:to>
                                        <p:strVal val="visible"/>
                                      </p:to>
                                    </p:set>
                                    <p:anim calcmode="lin" valueType="num">
                                      <p:cBhvr additive="base">
                                        <p:cTn id="138" dur="500"/>
                                        <p:tgtEl>
                                          <p:spTgt spid="397">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397">
                                            <p:txEl>
                                              <p:pRg st="7" end="7"/>
                                            </p:txEl>
                                          </p:spTgt>
                                        </p:tgtEl>
                                        <p:attrNameLst>
                                          <p:attrName>style.visibility</p:attrName>
                                        </p:attrNameLst>
                                      </p:cBhvr>
                                      <p:to>
                                        <p:strVal val="visible"/>
                                      </p:to>
                                    </p:set>
                                    <p:anim calcmode="lin" valueType="num">
                                      <p:cBhvr additive="base">
                                        <p:cTn id="142" dur="500"/>
                                        <p:tgtEl>
                                          <p:spTgt spid="397">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397">
                                            <p:txEl>
                                              <p:pRg st="8" end="8"/>
                                            </p:txEl>
                                          </p:spTgt>
                                        </p:tgtEl>
                                        <p:attrNameLst>
                                          <p:attrName>style.visibility</p:attrName>
                                        </p:attrNameLst>
                                      </p:cBhvr>
                                      <p:to>
                                        <p:strVal val="visible"/>
                                      </p:to>
                                    </p:set>
                                    <p:anim calcmode="lin" valueType="num">
                                      <p:cBhvr additive="base">
                                        <p:cTn id="146" dur="500"/>
                                        <p:tgtEl>
                                          <p:spTgt spid="397">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398"/>
                                        </p:tgtEl>
                                        <p:attrNameLst>
                                          <p:attrName>style.visibility</p:attrName>
                                        </p:attrNameLst>
                                      </p:cBhvr>
                                      <p:to>
                                        <p:strVal val="visible"/>
                                      </p:to>
                                    </p:set>
                                    <p:anim calcmode="lin" valueType="num">
                                      <p:cBhvr additive="base">
                                        <p:cTn id="149" dur="500"/>
                                        <p:tgtEl>
                                          <p:spTgt spid="398"/>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396"/>
                                        </p:tgtEl>
                                        <p:attrNameLst>
                                          <p:attrName>style.visibility</p:attrName>
                                        </p:attrNameLst>
                                      </p:cBhvr>
                                      <p:to>
                                        <p:strVal val="visible"/>
                                      </p:to>
                                    </p:set>
                                    <p:animEffect transition="in" filter="fade">
                                      <p:cBhvr>
                                        <p:cTn id="153" dur="500"/>
                                        <p:tgtEl>
                                          <p:spTgt spid="396"/>
                                        </p:tgtEl>
                                      </p:cBhvr>
                                    </p:animEffect>
                                  </p:childTnLst>
                                </p:cTn>
                              </p:par>
                            </p:childTnLst>
                          </p:cTn>
                        </p:par>
                        <p:par>
                          <p:cTn id="154" fill="hold">
                            <p:stCondLst>
                              <p:cond delay="17250"/>
                            </p:stCondLst>
                            <p:childTnLst>
                              <p:par>
                                <p:cTn id="155" presetID="2" presetClass="entr" presetSubtype="1" fill="hold" nodeType="afterEffect">
                                  <p:stCondLst>
                                    <p:cond delay="0"/>
                                  </p:stCondLst>
                                  <p:childTnLst>
                                    <p:set>
                                      <p:cBhvr>
                                        <p:cTn id="156" dur="1" fill="hold">
                                          <p:stCondLst>
                                            <p:cond delay="0"/>
                                          </p:stCondLst>
                                        </p:cTn>
                                        <p:tgtEl>
                                          <p:spTgt spid="404"/>
                                        </p:tgtEl>
                                        <p:attrNameLst>
                                          <p:attrName>style.visibility</p:attrName>
                                        </p:attrNameLst>
                                      </p:cBhvr>
                                      <p:to>
                                        <p:strVal val="visible"/>
                                      </p:to>
                                    </p:set>
                                    <p:anim calcmode="lin" valueType="num">
                                      <p:cBhvr additive="base">
                                        <p:cTn id="157" dur="750"/>
                                        <p:tgtEl>
                                          <p:spTgt spid="404"/>
                                        </p:tgtEl>
                                        <p:attrNameLst>
                                          <p:attrName>ppt_y</p:attrName>
                                        </p:attrNameLst>
                                      </p:cBhvr>
                                      <p:tavLst>
                                        <p:tav tm="0">
                                          <p:val>
                                            <p:strVal val="#ppt_y-1"/>
                                          </p:val>
                                        </p:tav>
                                        <p:tav tm="100000">
                                          <p:val>
                                            <p:strVal val="#ppt_y"/>
                                          </p:val>
                                        </p:tav>
                                      </p:tavLst>
                                    </p:anim>
                                  </p:childTnLst>
                                </p:cTn>
                              </p:par>
                              <p:par>
                                <p:cTn id="158" presetID="2" presetClass="entr" presetSubtype="1" fill="hold" nodeType="withEffect">
                                  <p:stCondLst>
                                    <p:cond delay="0"/>
                                  </p:stCondLst>
                                  <p:childTnLst>
                                    <p:set>
                                      <p:cBhvr>
                                        <p:cTn id="159" dur="1" fill="hold">
                                          <p:stCondLst>
                                            <p:cond delay="0"/>
                                          </p:stCondLst>
                                        </p:cTn>
                                        <p:tgtEl>
                                          <p:spTgt spid="405"/>
                                        </p:tgtEl>
                                        <p:attrNameLst>
                                          <p:attrName>style.visibility</p:attrName>
                                        </p:attrNameLst>
                                      </p:cBhvr>
                                      <p:to>
                                        <p:strVal val="visible"/>
                                      </p:to>
                                    </p:set>
                                    <p:anim calcmode="lin" valueType="num">
                                      <p:cBhvr additive="base">
                                        <p:cTn id="160" dur="750"/>
                                        <p:tgtEl>
                                          <p:spTgt spid="405"/>
                                        </p:tgtEl>
                                        <p:attrNameLst>
                                          <p:attrName>ppt_y</p:attrName>
                                        </p:attrNameLst>
                                      </p:cBhvr>
                                      <p:tavLst>
                                        <p:tav tm="0">
                                          <p:val>
                                            <p:strVal val="#ppt_y-1"/>
                                          </p:val>
                                        </p:tav>
                                        <p:tav tm="100000">
                                          <p:val>
                                            <p:strVal val="#ppt_y"/>
                                          </p:val>
                                        </p:tav>
                                      </p:tavLst>
                                    </p:anim>
                                  </p:childTnLst>
                                </p:cTn>
                              </p:par>
                            </p:childTnLst>
                          </p:cTn>
                        </p:par>
                        <p:par>
                          <p:cTn id="161" fill="hold">
                            <p:stCondLst>
                              <p:cond delay="18000"/>
                            </p:stCondLst>
                            <p:childTnLst>
                              <p:par>
                                <p:cTn id="162" presetID="2" presetClass="entr" presetSubtype="8" fill="hold" nodeType="afterEffect">
                                  <p:stCondLst>
                                    <p:cond delay="0"/>
                                  </p:stCondLst>
                                  <p:childTnLst>
                                    <p:set>
                                      <p:cBhvr>
                                        <p:cTn id="163" dur="1" fill="hold">
                                          <p:stCondLst>
                                            <p:cond delay="0"/>
                                          </p:stCondLst>
                                        </p:cTn>
                                        <p:tgtEl>
                                          <p:spTgt spid="402">
                                            <p:txEl>
                                              <p:pRg st="0" end="0"/>
                                            </p:txEl>
                                          </p:spTgt>
                                        </p:tgtEl>
                                        <p:attrNameLst>
                                          <p:attrName>style.visibility</p:attrName>
                                        </p:attrNameLst>
                                      </p:cBhvr>
                                      <p:to>
                                        <p:strVal val="visible"/>
                                      </p:to>
                                    </p:set>
                                    <p:anim calcmode="lin" valueType="num">
                                      <p:cBhvr additive="base">
                                        <p:cTn id="164" dur="500"/>
                                        <p:tgtEl>
                                          <p:spTgt spid="402">
                                            <p:txEl>
                                              <p:pRg st="0" end="0"/>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500"/>
                            </p:stCondLst>
                            <p:childTnLst>
                              <p:par>
                                <p:cTn id="166" presetID="2" presetClass="entr" presetSubtype="8" fill="hold" nodeType="afterEffect">
                                  <p:stCondLst>
                                    <p:cond delay="0"/>
                                  </p:stCondLst>
                                  <p:childTnLst>
                                    <p:set>
                                      <p:cBhvr>
                                        <p:cTn id="167" dur="1" fill="hold">
                                          <p:stCondLst>
                                            <p:cond delay="0"/>
                                          </p:stCondLst>
                                        </p:cTn>
                                        <p:tgtEl>
                                          <p:spTgt spid="402">
                                            <p:txEl>
                                              <p:pRg st="1" end="1"/>
                                            </p:txEl>
                                          </p:spTgt>
                                        </p:tgtEl>
                                        <p:attrNameLst>
                                          <p:attrName>style.visibility</p:attrName>
                                        </p:attrNameLst>
                                      </p:cBhvr>
                                      <p:to>
                                        <p:strVal val="visible"/>
                                      </p:to>
                                    </p:set>
                                    <p:anim calcmode="lin" valueType="num">
                                      <p:cBhvr additive="base">
                                        <p:cTn id="168" dur="500"/>
                                        <p:tgtEl>
                                          <p:spTgt spid="402">
                                            <p:txEl>
                                              <p:p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8" fill="hold" nodeType="afterEffect">
                                  <p:stCondLst>
                                    <p:cond delay="0"/>
                                  </p:stCondLst>
                                  <p:childTnLst>
                                    <p:set>
                                      <p:cBhvr>
                                        <p:cTn id="171" dur="1" fill="hold">
                                          <p:stCondLst>
                                            <p:cond delay="0"/>
                                          </p:stCondLst>
                                        </p:cTn>
                                        <p:tgtEl>
                                          <p:spTgt spid="402">
                                            <p:txEl>
                                              <p:pRg st="2" end="2"/>
                                            </p:txEl>
                                          </p:spTgt>
                                        </p:tgtEl>
                                        <p:attrNameLst>
                                          <p:attrName>style.visibility</p:attrName>
                                        </p:attrNameLst>
                                      </p:cBhvr>
                                      <p:to>
                                        <p:strVal val="visible"/>
                                      </p:to>
                                    </p:set>
                                    <p:anim calcmode="lin" valueType="num">
                                      <p:cBhvr additive="base">
                                        <p:cTn id="172" dur="500"/>
                                        <p:tgtEl>
                                          <p:spTgt spid="402">
                                            <p:txEl>
                                              <p:pRg st="2" end="2"/>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8" fill="hold" nodeType="afterEffect">
                                  <p:stCondLst>
                                    <p:cond delay="0"/>
                                  </p:stCondLst>
                                  <p:childTnLst>
                                    <p:set>
                                      <p:cBhvr>
                                        <p:cTn id="175" dur="1" fill="hold">
                                          <p:stCondLst>
                                            <p:cond delay="0"/>
                                          </p:stCondLst>
                                        </p:cTn>
                                        <p:tgtEl>
                                          <p:spTgt spid="402">
                                            <p:txEl>
                                              <p:pRg st="3" end="3"/>
                                            </p:txEl>
                                          </p:spTgt>
                                        </p:tgtEl>
                                        <p:attrNameLst>
                                          <p:attrName>style.visibility</p:attrName>
                                        </p:attrNameLst>
                                      </p:cBhvr>
                                      <p:to>
                                        <p:strVal val="visible"/>
                                      </p:to>
                                    </p:set>
                                    <p:anim calcmode="lin" valueType="num">
                                      <p:cBhvr additive="base">
                                        <p:cTn id="176" dur="500"/>
                                        <p:tgtEl>
                                          <p:spTgt spid="402">
                                            <p:txEl>
                                              <p:pRg st="3" end="3"/>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8" fill="hold" nodeType="afterEffect">
                                  <p:stCondLst>
                                    <p:cond delay="0"/>
                                  </p:stCondLst>
                                  <p:childTnLst>
                                    <p:set>
                                      <p:cBhvr>
                                        <p:cTn id="179" dur="1" fill="hold">
                                          <p:stCondLst>
                                            <p:cond delay="0"/>
                                          </p:stCondLst>
                                        </p:cTn>
                                        <p:tgtEl>
                                          <p:spTgt spid="402">
                                            <p:txEl>
                                              <p:pRg st="4" end="4"/>
                                            </p:txEl>
                                          </p:spTgt>
                                        </p:tgtEl>
                                        <p:attrNameLst>
                                          <p:attrName>style.visibility</p:attrName>
                                        </p:attrNameLst>
                                      </p:cBhvr>
                                      <p:to>
                                        <p:strVal val="visible"/>
                                      </p:to>
                                    </p:set>
                                    <p:anim calcmode="lin" valueType="num">
                                      <p:cBhvr additive="base">
                                        <p:cTn id="180" dur="500"/>
                                        <p:tgtEl>
                                          <p:spTgt spid="402">
                                            <p:txEl>
                                              <p:pRg st="4" end="4"/>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8" fill="hold" nodeType="afterEffect">
                                  <p:stCondLst>
                                    <p:cond delay="0"/>
                                  </p:stCondLst>
                                  <p:childTnLst>
                                    <p:set>
                                      <p:cBhvr>
                                        <p:cTn id="183" dur="1" fill="hold">
                                          <p:stCondLst>
                                            <p:cond delay="0"/>
                                          </p:stCondLst>
                                        </p:cTn>
                                        <p:tgtEl>
                                          <p:spTgt spid="402">
                                            <p:txEl>
                                              <p:pRg st="5" end="5"/>
                                            </p:txEl>
                                          </p:spTgt>
                                        </p:tgtEl>
                                        <p:attrNameLst>
                                          <p:attrName>style.visibility</p:attrName>
                                        </p:attrNameLst>
                                      </p:cBhvr>
                                      <p:to>
                                        <p:strVal val="visible"/>
                                      </p:to>
                                    </p:set>
                                    <p:anim calcmode="lin" valueType="num">
                                      <p:cBhvr additive="base">
                                        <p:cTn id="184" dur="500"/>
                                        <p:tgtEl>
                                          <p:spTgt spid="402">
                                            <p:txEl>
                                              <p:pRg st="5" end="5"/>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8" fill="hold" nodeType="afterEffect">
                                  <p:stCondLst>
                                    <p:cond delay="0"/>
                                  </p:stCondLst>
                                  <p:childTnLst>
                                    <p:set>
                                      <p:cBhvr>
                                        <p:cTn id="187" dur="1" fill="hold">
                                          <p:stCondLst>
                                            <p:cond delay="0"/>
                                          </p:stCondLst>
                                        </p:cTn>
                                        <p:tgtEl>
                                          <p:spTgt spid="402">
                                            <p:txEl>
                                              <p:pRg st="6" end="6"/>
                                            </p:txEl>
                                          </p:spTgt>
                                        </p:tgtEl>
                                        <p:attrNameLst>
                                          <p:attrName>style.visibility</p:attrName>
                                        </p:attrNameLst>
                                      </p:cBhvr>
                                      <p:to>
                                        <p:strVal val="visible"/>
                                      </p:to>
                                    </p:set>
                                    <p:anim calcmode="lin" valueType="num">
                                      <p:cBhvr additive="base">
                                        <p:cTn id="188" dur="500"/>
                                        <p:tgtEl>
                                          <p:spTgt spid="402">
                                            <p:txEl>
                                              <p:pRg st="6" end="6"/>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8" fill="hold" nodeType="afterEffect">
                                  <p:stCondLst>
                                    <p:cond delay="0"/>
                                  </p:stCondLst>
                                  <p:childTnLst>
                                    <p:set>
                                      <p:cBhvr>
                                        <p:cTn id="191" dur="1" fill="hold">
                                          <p:stCondLst>
                                            <p:cond delay="0"/>
                                          </p:stCondLst>
                                        </p:cTn>
                                        <p:tgtEl>
                                          <p:spTgt spid="402">
                                            <p:txEl>
                                              <p:pRg st="7" end="7"/>
                                            </p:txEl>
                                          </p:spTgt>
                                        </p:tgtEl>
                                        <p:attrNameLst>
                                          <p:attrName>style.visibility</p:attrName>
                                        </p:attrNameLst>
                                      </p:cBhvr>
                                      <p:to>
                                        <p:strVal val="visible"/>
                                      </p:to>
                                    </p:set>
                                    <p:anim calcmode="lin" valueType="num">
                                      <p:cBhvr additive="base">
                                        <p:cTn id="192" dur="500"/>
                                        <p:tgtEl>
                                          <p:spTgt spid="402">
                                            <p:txEl>
                                              <p:pRg st="7" end="7"/>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8" fill="hold" nodeType="afterEffect">
                                  <p:stCondLst>
                                    <p:cond delay="0"/>
                                  </p:stCondLst>
                                  <p:childTnLst>
                                    <p:set>
                                      <p:cBhvr>
                                        <p:cTn id="195" dur="1" fill="hold">
                                          <p:stCondLst>
                                            <p:cond delay="0"/>
                                          </p:stCondLst>
                                        </p:cTn>
                                        <p:tgtEl>
                                          <p:spTgt spid="402">
                                            <p:txEl>
                                              <p:pRg st="8" end="8"/>
                                            </p:txEl>
                                          </p:spTgt>
                                        </p:tgtEl>
                                        <p:attrNameLst>
                                          <p:attrName>style.visibility</p:attrName>
                                        </p:attrNameLst>
                                      </p:cBhvr>
                                      <p:to>
                                        <p:strVal val="visible"/>
                                      </p:to>
                                    </p:set>
                                    <p:anim calcmode="lin" valueType="num">
                                      <p:cBhvr additive="base">
                                        <p:cTn id="196" dur="500"/>
                                        <p:tgtEl>
                                          <p:spTgt spid="402">
                                            <p:txEl>
                                              <p:pRg st="8" end="8"/>
                                            </p:txEl>
                                          </p:spTgt>
                                        </p:tgtEl>
                                        <p:attrNameLst>
                                          <p:attrName>ppt_x</p:attrName>
                                        </p:attrNameLst>
                                      </p:cBhvr>
                                      <p:tavLst>
                                        <p:tav tm="0">
                                          <p:val>
                                            <p:strVal val="#ppt_x-1"/>
                                          </p:val>
                                        </p:tav>
                                        <p:tav tm="100000">
                                          <p:val>
                                            <p:strVal val="#ppt_x"/>
                                          </p:val>
                                        </p:tav>
                                      </p:tavLst>
                                    </p:anim>
                                  </p:childTnLst>
                                </p:cTn>
                              </p:par>
                              <p:par>
                                <p:cTn id="197" presetID="2" presetClass="entr" presetSubtype="4" fill="hold" nodeType="withEffect">
                                  <p:stCondLst>
                                    <p:cond delay="0"/>
                                  </p:stCondLst>
                                  <p:childTnLst>
                                    <p:set>
                                      <p:cBhvr>
                                        <p:cTn id="198" dur="1" fill="hold">
                                          <p:stCondLst>
                                            <p:cond delay="0"/>
                                          </p:stCondLst>
                                        </p:cTn>
                                        <p:tgtEl>
                                          <p:spTgt spid="403"/>
                                        </p:tgtEl>
                                        <p:attrNameLst>
                                          <p:attrName>style.visibility</p:attrName>
                                        </p:attrNameLst>
                                      </p:cBhvr>
                                      <p:to>
                                        <p:strVal val="visible"/>
                                      </p:to>
                                    </p:set>
                                    <p:anim calcmode="lin" valueType="num">
                                      <p:cBhvr additive="base">
                                        <p:cTn id="199" dur="500"/>
                                        <p:tgtEl>
                                          <p:spTgt spid="403"/>
                                        </p:tgtEl>
                                        <p:attrNameLst>
                                          <p:attrName>ppt_y</p:attrName>
                                        </p:attrNameLst>
                                      </p:cBhvr>
                                      <p:tavLst>
                                        <p:tav tm="0">
                                          <p:val>
                                            <p:strVal val="#ppt_y+1"/>
                                          </p:val>
                                        </p:tav>
                                        <p:tav tm="100000">
                                          <p:val>
                                            <p:strVal val="#ppt_y"/>
                                          </p:val>
                                        </p:tav>
                                      </p:tavLst>
                                    </p:anim>
                                  </p:childTnLst>
                                </p:cTn>
                              </p:par>
                            </p:childTnLst>
                          </p:cTn>
                        </p:par>
                        <p:par>
                          <p:cTn id="200" fill="hold">
                            <p:stCondLst>
                              <p:cond delay="22500"/>
                            </p:stCondLst>
                            <p:childTnLst>
                              <p:par>
                                <p:cTn id="201" presetID="10" presetClass="entr" presetSubtype="0" fill="hold" nodeType="afterEffect">
                                  <p:stCondLst>
                                    <p:cond delay="0"/>
                                  </p:stCondLst>
                                  <p:childTnLst>
                                    <p:set>
                                      <p:cBhvr>
                                        <p:cTn id="202" dur="1" fill="hold">
                                          <p:stCondLst>
                                            <p:cond delay="0"/>
                                          </p:stCondLst>
                                        </p:cTn>
                                        <p:tgtEl>
                                          <p:spTgt spid="401"/>
                                        </p:tgtEl>
                                        <p:attrNameLst>
                                          <p:attrName>style.visibility</p:attrName>
                                        </p:attrNameLst>
                                      </p:cBhvr>
                                      <p:to>
                                        <p:strVal val="visible"/>
                                      </p:to>
                                    </p:set>
                                    <p:animEffect transition="in" filter="fade">
                                      <p:cBhvr>
                                        <p:cTn id="203"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2">
  <p:cSld name="Section Break 2">
    <p:spTree>
      <p:nvGrpSpPr>
        <p:cNvPr id="1" name="Shape 28"/>
        <p:cNvGrpSpPr/>
        <p:nvPr/>
      </p:nvGrpSpPr>
      <p:grpSpPr>
        <a:xfrm>
          <a:off x="0" y="0"/>
          <a:ext cx="0" cy="0"/>
          <a:chOff x="0" y="0"/>
          <a:chExt cx="0" cy="0"/>
        </a:xfrm>
      </p:grpSpPr>
      <p:sp>
        <p:nvSpPr>
          <p:cNvPr id="29" name="Google Shape;29;p4"/>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0" name="Google Shape;30;p4"/>
          <p:cNvSpPr txBox="1">
            <a:spLocks noGrp="1"/>
          </p:cNvSpPr>
          <p:nvPr>
            <p:ph type="body" idx="1"/>
          </p:nvPr>
        </p:nvSpPr>
        <p:spPr>
          <a:xfrm>
            <a:off x="10568692" y="0"/>
            <a:ext cx="6400801" cy="10285413"/>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1" name="Google Shape;31;p4"/>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2" name="Google Shape;32;p4"/>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3" name="Google Shape;33;p4"/>
          <p:cNvSpPr txBox="1">
            <a:spLocks noGrp="1"/>
          </p:cNvSpPr>
          <p:nvPr>
            <p:ph type="body" idx="5"/>
          </p:nvPr>
        </p:nvSpPr>
        <p:spPr>
          <a:xfrm>
            <a:off x="9920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4" name="Google Shape;34;p4"/>
          <p:cNvSpPr txBox="1">
            <a:spLocks noGrp="1"/>
          </p:cNvSpPr>
          <p:nvPr>
            <p:ph type="body" idx="6"/>
          </p:nvPr>
        </p:nvSpPr>
        <p:spPr>
          <a:xfrm>
            <a:off x="9272692" y="8989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5" name="Google Shape;35;p4"/>
          <p:cNvSpPr txBox="1">
            <a:spLocks noGrp="1"/>
          </p:cNvSpPr>
          <p:nvPr>
            <p:ph type="body" idx="7"/>
          </p:nvPr>
        </p:nvSpPr>
        <p:spPr>
          <a:xfrm>
            <a:off x="9920692" y="8341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6" name="Google Shape;36;p4"/>
          <p:cNvSpPr txBox="1">
            <a:spLocks noGrp="1"/>
          </p:cNvSpPr>
          <p:nvPr>
            <p:ph type="body" idx="8"/>
          </p:nvPr>
        </p:nvSpPr>
        <p:spPr>
          <a:xfrm>
            <a:off x="8624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par>
                                <p:cTn id="12" presetID="2" presetClass="entr" presetSubtype="8"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750"/>
                                        <p:tgtEl>
                                          <p:spTgt spid="33"/>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750"/>
                                        <p:tgtEl>
                                          <p:spTgt spid="34"/>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750"/>
                                        <p:tgtEl>
                                          <p:spTgt spid="35"/>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750"/>
                                        <p:tgtEl>
                                          <p:spTgt spid="36"/>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1000"/>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31">
                                            <p:txEl>
                                              <p:pRg st="1" end="1"/>
                                            </p:txEl>
                                          </p:spTgt>
                                        </p:tgtEl>
                                        <p:attrNameLst>
                                          <p:attrName>style.visibility</p:attrName>
                                        </p:attrNameLst>
                                      </p:cBhvr>
                                      <p:to>
                                        <p:strVal val="visible"/>
                                      </p:to>
                                    </p:set>
                                    <p:anim calcmode="lin" valueType="num">
                                      <p:cBhvr additive="base">
                                        <p:cTn id="31" dur="1000"/>
                                        <p:tgtEl>
                                          <p:spTgt spid="31">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31">
                                            <p:txEl>
                                              <p:pRg st="2" end="2"/>
                                            </p:txEl>
                                          </p:spTgt>
                                        </p:tgtEl>
                                        <p:attrNameLst>
                                          <p:attrName>style.visibility</p:attrName>
                                        </p:attrNameLst>
                                      </p:cBhvr>
                                      <p:to>
                                        <p:strVal val="visible"/>
                                      </p:to>
                                    </p:set>
                                    <p:anim calcmode="lin" valueType="num">
                                      <p:cBhvr additive="base">
                                        <p:cTn id="35" dur="1000"/>
                                        <p:tgtEl>
                                          <p:spTgt spid="31">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31">
                                            <p:txEl>
                                              <p:pRg st="3" end="3"/>
                                            </p:txEl>
                                          </p:spTgt>
                                        </p:tgtEl>
                                        <p:attrNameLst>
                                          <p:attrName>style.visibility</p:attrName>
                                        </p:attrNameLst>
                                      </p:cBhvr>
                                      <p:to>
                                        <p:strVal val="visible"/>
                                      </p:to>
                                    </p:set>
                                    <p:anim calcmode="lin" valueType="num">
                                      <p:cBhvr additive="base">
                                        <p:cTn id="39" dur="1000"/>
                                        <p:tgtEl>
                                          <p:spTgt spid="31">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31">
                                            <p:txEl>
                                              <p:pRg st="4" end="4"/>
                                            </p:txEl>
                                          </p:spTgt>
                                        </p:tgtEl>
                                        <p:attrNameLst>
                                          <p:attrName>style.visibility</p:attrName>
                                        </p:attrNameLst>
                                      </p:cBhvr>
                                      <p:to>
                                        <p:strVal val="visible"/>
                                      </p:to>
                                    </p:set>
                                    <p:anim calcmode="lin" valueType="num">
                                      <p:cBhvr additive="base">
                                        <p:cTn id="43" dur="1000"/>
                                        <p:tgtEl>
                                          <p:spTgt spid="31">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31">
                                            <p:txEl>
                                              <p:pRg st="5" end="5"/>
                                            </p:txEl>
                                          </p:spTgt>
                                        </p:tgtEl>
                                        <p:attrNameLst>
                                          <p:attrName>style.visibility</p:attrName>
                                        </p:attrNameLst>
                                      </p:cBhvr>
                                      <p:to>
                                        <p:strVal val="visible"/>
                                      </p:to>
                                    </p:set>
                                    <p:anim calcmode="lin" valueType="num">
                                      <p:cBhvr additive="base">
                                        <p:cTn id="47" dur="1000"/>
                                        <p:tgtEl>
                                          <p:spTgt spid="31">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31">
                                            <p:txEl>
                                              <p:pRg st="6" end="6"/>
                                            </p:txEl>
                                          </p:spTgt>
                                        </p:tgtEl>
                                        <p:attrNameLst>
                                          <p:attrName>style.visibility</p:attrName>
                                        </p:attrNameLst>
                                      </p:cBhvr>
                                      <p:to>
                                        <p:strVal val="visible"/>
                                      </p:to>
                                    </p:set>
                                    <p:anim calcmode="lin" valueType="num">
                                      <p:cBhvr additive="base">
                                        <p:cTn id="51" dur="1000"/>
                                        <p:tgtEl>
                                          <p:spTgt spid="31">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31">
                                            <p:txEl>
                                              <p:pRg st="7" end="7"/>
                                            </p:txEl>
                                          </p:spTgt>
                                        </p:tgtEl>
                                        <p:attrNameLst>
                                          <p:attrName>style.visibility</p:attrName>
                                        </p:attrNameLst>
                                      </p:cBhvr>
                                      <p:to>
                                        <p:strVal val="visible"/>
                                      </p:to>
                                    </p:set>
                                    <p:anim calcmode="lin" valueType="num">
                                      <p:cBhvr additive="base">
                                        <p:cTn id="55" dur="1000"/>
                                        <p:tgtEl>
                                          <p:spTgt spid="31">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31">
                                            <p:txEl>
                                              <p:pRg st="8" end="8"/>
                                            </p:txEl>
                                          </p:spTgt>
                                        </p:tgtEl>
                                        <p:attrNameLst>
                                          <p:attrName>style.visibility</p:attrName>
                                        </p:attrNameLst>
                                      </p:cBhvr>
                                      <p:to>
                                        <p:strVal val="visible"/>
                                      </p:to>
                                    </p:set>
                                    <p:anim calcmode="lin" valueType="num">
                                      <p:cBhvr additive="base">
                                        <p:cTn id="59" dur="1000"/>
                                        <p:tgtEl>
                                          <p:spTgt spid="31">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31">
                                            <p:txEl>
                                              <p:pRg st="0" end="0"/>
                                            </p:txEl>
                                          </p:spTgt>
                                        </p:tgtEl>
                                        <p:attrNameLst>
                                          <p:attrName>style.visibility</p:attrName>
                                        </p:attrNameLst>
                                      </p:cBhvr>
                                      <p:to>
                                        <p:strVal val="visible"/>
                                      </p:to>
                                    </p:set>
                                    <p:animEffect transition="in" filter="fade">
                                      <p:cBhvr>
                                        <p:cTn id="62" dur="1000"/>
                                        <p:tgtEl>
                                          <p:spTgt spid="31">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1">
                                            <p:txEl>
                                              <p:pRg st="1" end="1"/>
                                            </p:txEl>
                                          </p:spTgt>
                                        </p:tgtEl>
                                        <p:attrNameLst>
                                          <p:attrName>style.visibility</p:attrName>
                                        </p:attrNameLst>
                                      </p:cBhvr>
                                      <p:to>
                                        <p:strVal val="visible"/>
                                      </p:to>
                                    </p:set>
                                    <p:animEffect transition="in" filter="fade">
                                      <p:cBhvr>
                                        <p:cTn id="65" dur="1000"/>
                                        <p:tgtEl>
                                          <p:spTgt spid="31">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xEl>
                                              <p:pRg st="2" end="2"/>
                                            </p:txEl>
                                          </p:spTgt>
                                        </p:tgtEl>
                                        <p:attrNameLst>
                                          <p:attrName>style.visibility</p:attrName>
                                        </p:attrNameLst>
                                      </p:cBhvr>
                                      <p:to>
                                        <p:strVal val="visible"/>
                                      </p:to>
                                    </p:set>
                                    <p:animEffect transition="in" filter="fade">
                                      <p:cBhvr>
                                        <p:cTn id="68" dur="1000"/>
                                        <p:tgtEl>
                                          <p:spTgt spid="31">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1">
                                            <p:txEl>
                                              <p:pRg st="3" end="3"/>
                                            </p:txEl>
                                          </p:spTgt>
                                        </p:tgtEl>
                                        <p:attrNameLst>
                                          <p:attrName>style.visibility</p:attrName>
                                        </p:attrNameLst>
                                      </p:cBhvr>
                                      <p:to>
                                        <p:strVal val="visible"/>
                                      </p:to>
                                    </p:set>
                                    <p:animEffect transition="in" filter="fade">
                                      <p:cBhvr>
                                        <p:cTn id="71" dur="1000"/>
                                        <p:tgtEl>
                                          <p:spTgt spid="31">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xEl>
                                              <p:pRg st="4" end="4"/>
                                            </p:txEl>
                                          </p:spTgt>
                                        </p:tgtEl>
                                        <p:attrNameLst>
                                          <p:attrName>style.visibility</p:attrName>
                                        </p:attrNameLst>
                                      </p:cBhvr>
                                      <p:to>
                                        <p:strVal val="visible"/>
                                      </p:to>
                                    </p:set>
                                    <p:animEffect transition="in" filter="fade">
                                      <p:cBhvr>
                                        <p:cTn id="74" dur="1000"/>
                                        <p:tgtEl>
                                          <p:spTgt spid="31">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1">
                                            <p:txEl>
                                              <p:pRg st="5" end="5"/>
                                            </p:txEl>
                                          </p:spTgt>
                                        </p:tgtEl>
                                        <p:attrNameLst>
                                          <p:attrName>style.visibility</p:attrName>
                                        </p:attrNameLst>
                                      </p:cBhvr>
                                      <p:to>
                                        <p:strVal val="visible"/>
                                      </p:to>
                                    </p:set>
                                    <p:animEffect transition="in" filter="fade">
                                      <p:cBhvr>
                                        <p:cTn id="77" dur="1000"/>
                                        <p:tgtEl>
                                          <p:spTgt spid="31">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31">
                                            <p:txEl>
                                              <p:pRg st="6" end="6"/>
                                            </p:txEl>
                                          </p:spTgt>
                                        </p:tgtEl>
                                        <p:attrNameLst>
                                          <p:attrName>style.visibility</p:attrName>
                                        </p:attrNameLst>
                                      </p:cBhvr>
                                      <p:to>
                                        <p:strVal val="visible"/>
                                      </p:to>
                                    </p:set>
                                    <p:animEffect transition="in" filter="fade">
                                      <p:cBhvr>
                                        <p:cTn id="80" dur="1000"/>
                                        <p:tgtEl>
                                          <p:spTgt spid="31">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31">
                                            <p:txEl>
                                              <p:pRg st="7" end="7"/>
                                            </p:txEl>
                                          </p:spTgt>
                                        </p:tgtEl>
                                        <p:attrNameLst>
                                          <p:attrName>style.visibility</p:attrName>
                                        </p:attrNameLst>
                                      </p:cBhvr>
                                      <p:to>
                                        <p:strVal val="visible"/>
                                      </p:to>
                                    </p:set>
                                    <p:animEffect transition="in" filter="fade">
                                      <p:cBhvr>
                                        <p:cTn id="83" dur="1000"/>
                                        <p:tgtEl>
                                          <p:spTgt spid="31">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31">
                                            <p:txEl>
                                              <p:pRg st="8" end="8"/>
                                            </p:txEl>
                                          </p:spTgt>
                                        </p:tgtEl>
                                        <p:attrNameLst>
                                          <p:attrName>style.visibility</p:attrName>
                                        </p:attrNameLst>
                                      </p:cBhvr>
                                      <p:to>
                                        <p:strVal val="visible"/>
                                      </p:to>
                                    </p:set>
                                    <p:animEffect transition="in" filter="fade">
                                      <p:cBhvr>
                                        <p:cTn id="86" dur="1000"/>
                                        <p:tgtEl>
                                          <p:spTgt spid="31">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32">
                                            <p:txEl>
                                              <p:pRg st="0" end="0"/>
                                            </p:txEl>
                                          </p:spTgt>
                                        </p:tgtEl>
                                        <p:attrNameLst>
                                          <p:attrName>style.visibility</p:attrName>
                                        </p:attrNameLst>
                                      </p:cBhvr>
                                      <p:to>
                                        <p:strVal val="visible"/>
                                      </p:to>
                                    </p:set>
                                    <p:anim calcmode="lin" valueType="num">
                                      <p:cBhvr additive="base">
                                        <p:cTn id="89" dur="750"/>
                                        <p:tgtEl>
                                          <p:spTgt spid="32">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32">
                                            <p:txEl>
                                              <p:pRg st="1" end="1"/>
                                            </p:txEl>
                                          </p:spTgt>
                                        </p:tgtEl>
                                        <p:attrNameLst>
                                          <p:attrName>style.visibility</p:attrName>
                                        </p:attrNameLst>
                                      </p:cBhvr>
                                      <p:to>
                                        <p:strVal val="visible"/>
                                      </p:to>
                                    </p:set>
                                    <p:anim calcmode="lin" valueType="num">
                                      <p:cBhvr additive="base">
                                        <p:cTn id="92" dur="750"/>
                                        <p:tgtEl>
                                          <p:spTgt spid="32">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32">
                                            <p:txEl>
                                              <p:pRg st="2" end="2"/>
                                            </p:txEl>
                                          </p:spTgt>
                                        </p:tgtEl>
                                        <p:attrNameLst>
                                          <p:attrName>style.visibility</p:attrName>
                                        </p:attrNameLst>
                                      </p:cBhvr>
                                      <p:to>
                                        <p:strVal val="visible"/>
                                      </p:to>
                                    </p:set>
                                    <p:anim calcmode="lin" valueType="num">
                                      <p:cBhvr additive="base">
                                        <p:cTn id="95" dur="750"/>
                                        <p:tgtEl>
                                          <p:spTgt spid="32">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32">
                                            <p:txEl>
                                              <p:pRg st="3" end="3"/>
                                            </p:txEl>
                                          </p:spTgt>
                                        </p:tgtEl>
                                        <p:attrNameLst>
                                          <p:attrName>style.visibility</p:attrName>
                                        </p:attrNameLst>
                                      </p:cBhvr>
                                      <p:to>
                                        <p:strVal val="visible"/>
                                      </p:to>
                                    </p:set>
                                    <p:anim calcmode="lin" valueType="num">
                                      <p:cBhvr additive="base">
                                        <p:cTn id="98" dur="750"/>
                                        <p:tgtEl>
                                          <p:spTgt spid="32">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32">
                                            <p:txEl>
                                              <p:pRg st="4" end="4"/>
                                            </p:txEl>
                                          </p:spTgt>
                                        </p:tgtEl>
                                        <p:attrNameLst>
                                          <p:attrName>style.visibility</p:attrName>
                                        </p:attrNameLst>
                                      </p:cBhvr>
                                      <p:to>
                                        <p:strVal val="visible"/>
                                      </p:to>
                                    </p:set>
                                    <p:anim calcmode="lin" valueType="num">
                                      <p:cBhvr additive="base">
                                        <p:cTn id="101" dur="750"/>
                                        <p:tgtEl>
                                          <p:spTgt spid="32">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32">
                                            <p:txEl>
                                              <p:pRg st="5" end="5"/>
                                            </p:txEl>
                                          </p:spTgt>
                                        </p:tgtEl>
                                        <p:attrNameLst>
                                          <p:attrName>style.visibility</p:attrName>
                                        </p:attrNameLst>
                                      </p:cBhvr>
                                      <p:to>
                                        <p:strVal val="visible"/>
                                      </p:to>
                                    </p:set>
                                    <p:anim calcmode="lin" valueType="num">
                                      <p:cBhvr additive="base">
                                        <p:cTn id="104" dur="750"/>
                                        <p:tgtEl>
                                          <p:spTgt spid="32">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32">
                                            <p:txEl>
                                              <p:pRg st="6" end="6"/>
                                            </p:txEl>
                                          </p:spTgt>
                                        </p:tgtEl>
                                        <p:attrNameLst>
                                          <p:attrName>style.visibility</p:attrName>
                                        </p:attrNameLst>
                                      </p:cBhvr>
                                      <p:to>
                                        <p:strVal val="visible"/>
                                      </p:to>
                                    </p:set>
                                    <p:anim calcmode="lin" valueType="num">
                                      <p:cBhvr additive="base">
                                        <p:cTn id="107" dur="750"/>
                                        <p:tgtEl>
                                          <p:spTgt spid="32">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32">
                                            <p:txEl>
                                              <p:pRg st="7" end="7"/>
                                            </p:txEl>
                                          </p:spTgt>
                                        </p:tgtEl>
                                        <p:attrNameLst>
                                          <p:attrName>style.visibility</p:attrName>
                                        </p:attrNameLst>
                                      </p:cBhvr>
                                      <p:to>
                                        <p:strVal val="visible"/>
                                      </p:to>
                                    </p:set>
                                    <p:anim calcmode="lin" valueType="num">
                                      <p:cBhvr additive="base">
                                        <p:cTn id="110" dur="750"/>
                                        <p:tgtEl>
                                          <p:spTgt spid="32">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32">
                                            <p:txEl>
                                              <p:pRg st="8" end="8"/>
                                            </p:txEl>
                                          </p:spTgt>
                                        </p:tgtEl>
                                        <p:attrNameLst>
                                          <p:attrName>style.visibility</p:attrName>
                                        </p:attrNameLst>
                                      </p:cBhvr>
                                      <p:to>
                                        <p:strVal val="visible"/>
                                      </p:to>
                                    </p:set>
                                    <p:anim calcmode="lin" valueType="num">
                                      <p:cBhvr additive="base">
                                        <p:cTn id="113" dur="750"/>
                                        <p:tgtEl>
                                          <p:spTgt spid="3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6 Icons, Headings &amp; Texts">
  <p:cSld name="6 Icons, Headings &amp; Texts">
    <p:spTree>
      <p:nvGrpSpPr>
        <p:cNvPr id="1" name="Shape 406"/>
        <p:cNvGrpSpPr/>
        <p:nvPr/>
      </p:nvGrpSpPr>
      <p:grpSpPr>
        <a:xfrm>
          <a:off x="0" y="0"/>
          <a:ext cx="0" cy="0"/>
          <a:chOff x="0" y="0"/>
          <a:chExt cx="0" cy="0"/>
        </a:xfrm>
      </p:grpSpPr>
      <p:sp>
        <p:nvSpPr>
          <p:cNvPr id="407" name="Google Shape;407;p3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3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409" name="Google Shape;409;p32"/>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10" name="Google Shape;410;p32"/>
          <p:cNvSpPr txBox="1">
            <a:spLocks noGrp="1"/>
          </p:cNvSpPr>
          <p:nvPr>
            <p:ph type="body" idx="1"/>
          </p:nvPr>
        </p:nvSpPr>
        <p:spPr>
          <a:xfrm>
            <a:off x="1947003"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1" name="Google Shape;411;p32"/>
          <p:cNvSpPr txBox="1">
            <a:spLocks noGrp="1"/>
          </p:cNvSpPr>
          <p:nvPr>
            <p:ph type="body" idx="2"/>
          </p:nvPr>
        </p:nvSpPr>
        <p:spPr>
          <a:xfrm>
            <a:off x="1947003"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2" name="Google Shape;412;p32"/>
          <p:cNvSpPr/>
          <p:nvPr/>
        </p:nvSpPr>
        <p:spPr>
          <a:xfrm>
            <a:off x="2057954" y="319867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13" name="Google Shape;413;p32"/>
          <p:cNvSpPr/>
          <p:nvPr/>
        </p:nvSpPr>
        <p:spPr>
          <a:xfrm>
            <a:off x="626586" y="2629606"/>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14" name="Google Shape;414;p32"/>
          <p:cNvSpPr>
            <a:spLocks noGrp="1"/>
          </p:cNvSpPr>
          <p:nvPr>
            <p:ph type="pic" idx="3"/>
          </p:nvPr>
        </p:nvSpPr>
        <p:spPr>
          <a:xfrm>
            <a:off x="879843" y="288367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15" name="Google Shape;415;p32"/>
          <p:cNvSpPr txBox="1">
            <a:spLocks noGrp="1"/>
          </p:cNvSpPr>
          <p:nvPr>
            <p:ph type="body" idx="4"/>
          </p:nvPr>
        </p:nvSpPr>
        <p:spPr>
          <a:xfrm>
            <a:off x="7701919"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6" name="Google Shape;416;p32"/>
          <p:cNvSpPr txBox="1">
            <a:spLocks noGrp="1"/>
          </p:cNvSpPr>
          <p:nvPr>
            <p:ph type="body" idx="5"/>
          </p:nvPr>
        </p:nvSpPr>
        <p:spPr>
          <a:xfrm>
            <a:off x="7701919"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7" name="Google Shape;417;p32"/>
          <p:cNvSpPr/>
          <p:nvPr/>
        </p:nvSpPr>
        <p:spPr>
          <a:xfrm>
            <a:off x="7812870" y="3198679"/>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18" name="Google Shape;418;p32"/>
          <p:cNvSpPr/>
          <p:nvPr/>
        </p:nvSpPr>
        <p:spPr>
          <a:xfrm>
            <a:off x="6381502" y="2629606"/>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19" name="Google Shape;419;p32"/>
          <p:cNvSpPr>
            <a:spLocks noGrp="1"/>
          </p:cNvSpPr>
          <p:nvPr>
            <p:ph type="pic" idx="6"/>
          </p:nvPr>
        </p:nvSpPr>
        <p:spPr>
          <a:xfrm>
            <a:off x="6634759" y="288367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20" name="Google Shape;420;p32"/>
          <p:cNvSpPr txBox="1">
            <a:spLocks noGrp="1"/>
          </p:cNvSpPr>
          <p:nvPr>
            <p:ph type="body" idx="7"/>
          </p:nvPr>
        </p:nvSpPr>
        <p:spPr>
          <a:xfrm>
            <a:off x="13489686"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21" name="Google Shape;421;p32"/>
          <p:cNvSpPr txBox="1">
            <a:spLocks noGrp="1"/>
          </p:cNvSpPr>
          <p:nvPr>
            <p:ph type="body" idx="8"/>
          </p:nvPr>
        </p:nvSpPr>
        <p:spPr>
          <a:xfrm>
            <a:off x="13489686"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22" name="Google Shape;422;p32"/>
          <p:cNvSpPr/>
          <p:nvPr/>
        </p:nvSpPr>
        <p:spPr>
          <a:xfrm>
            <a:off x="13600638" y="3198679"/>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23" name="Google Shape;423;p32"/>
          <p:cNvSpPr/>
          <p:nvPr/>
        </p:nvSpPr>
        <p:spPr>
          <a:xfrm>
            <a:off x="12169269" y="2629606"/>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24" name="Google Shape;424;p32"/>
          <p:cNvSpPr>
            <a:spLocks noGrp="1"/>
          </p:cNvSpPr>
          <p:nvPr>
            <p:ph type="pic" idx="9"/>
          </p:nvPr>
        </p:nvSpPr>
        <p:spPr>
          <a:xfrm>
            <a:off x="12422526" y="288367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25" name="Google Shape;425;p32"/>
          <p:cNvSpPr txBox="1">
            <a:spLocks noGrp="1"/>
          </p:cNvSpPr>
          <p:nvPr>
            <p:ph type="body" idx="13"/>
          </p:nvPr>
        </p:nvSpPr>
        <p:spPr>
          <a:xfrm>
            <a:off x="1947003"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26" name="Google Shape;426;p32"/>
          <p:cNvSpPr txBox="1">
            <a:spLocks noGrp="1"/>
          </p:cNvSpPr>
          <p:nvPr>
            <p:ph type="body" idx="14"/>
          </p:nvPr>
        </p:nvSpPr>
        <p:spPr>
          <a:xfrm>
            <a:off x="1947003"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27" name="Google Shape;427;p32"/>
          <p:cNvSpPr/>
          <p:nvPr/>
        </p:nvSpPr>
        <p:spPr>
          <a:xfrm>
            <a:off x="2057954" y="6455909"/>
            <a:ext cx="1827899" cy="720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28" name="Google Shape;428;p32"/>
          <p:cNvSpPr/>
          <p:nvPr/>
        </p:nvSpPr>
        <p:spPr>
          <a:xfrm>
            <a:off x="626586" y="5886836"/>
            <a:ext cx="1136515" cy="1138145"/>
          </a:xfrm>
          <a:prstGeom prst="rect">
            <a:avLst/>
          </a:prstGeom>
          <a:solidFill>
            <a:schemeClr val="accent4"/>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29" name="Google Shape;429;p32"/>
          <p:cNvSpPr>
            <a:spLocks noGrp="1"/>
          </p:cNvSpPr>
          <p:nvPr>
            <p:ph type="pic" idx="15"/>
          </p:nvPr>
        </p:nvSpPr>
        <p:spPr>
          <a:xfrm>
            <a:off x="879843" y="614090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30" name="Google Shape;430;p32"/>
          <p:cNvSpPr txBox="1">
            <a:spLocks noGrp="1"/>
          </p:cNvSpPr>
          <p:nvPr>
            <p:ph type="body" idx="16"/>
          </p:nvPr>
        </p:nvSpPr>
        <p:spPr>
          <a:xfrm>
            <a:off x="7701919"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31" name="Google Shape;431;p32"/>
          <p:cNvSpPr txBox="1">
            <a:spLocks noGrp="1"/>
          </p:cNvSpPr>
          <p:nvPr>
            <p:ph type="body" idx="17"/>
          </p:nvPr>
        </p:nvSpPr>
        <p:spPr>
          <a:xfrm>
            <a:off x="7701919"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32" name="Google Shape;432;p32"/>
          <p:cNvSpPr/>
          <p:nvPr/>
        </p:nvSpPr>
        <p:spPr>
          <a:xfrm>
            <a:off x="7812870" y="6455909"/>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33" name="Google Shape;433;p32"/>
          <p:cNvSpPr/>
          <p:nvPr/>
        </p:nvSpPr>
        <p:spPr>
          <a:xfrm>
            <a:off x="6381502" y="5886836"/>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34" name="Google Shape;434;p32"/>
          <p:cNvSpPr>
            <a:spLocks noGrp="1"/>
          </p:cNvSpPr>
          <p:nvPr>
            <p:ph type="pic" idx="18"/>
          </p:nvPr>
        </p:nvSpPr>
        <p:spPr>
          <a:xfrm>
            <a:off x="6634759" y="614090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35" name="Google Shape;435;p32"/>
          <p:cNvSpPr txBox="1">
            <a:spLocks noGrp="1"/>
          </p:cNvSpPr>
          <p:nvPr>
            <p:ph type="body" idx="19"/>
          </p:nvPr>
        </p:nvSpPr>
        <p:spPr>
          <a:xfrm>
            <a:off x="13489686"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36" name="Google Shape;436;p32"/>
          <p:cNvSpPr txBox="1">
            <a:spLocks noGrp="1"/>
          </p:cNvSpPr>
          <p:nvPr>
            <p:ph type="body" idx="20"/>
          </p:nvPr>
        </p:nvSpPr>
        <p:spPr>
          <a:xfrm>
            <a:off x="13489686"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37" name="Google Shape;437;p32"/>
          <p:cNvSpPr/>
          <p:nvPr/>
        </p:nvSpPr>
        <p:spPr>
          <a:xfrm>
            <a:off x="13600638" y="6455909"/>
            <a:ext cx="1827899" cy="7200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38" name="Google Shape;438;p32"/>
          <p:cNvSpPr/>
          <p:nvPr/>
        </p:nvSpPr>
        <p:spPr>
          <a:xfrm>
            <a:off x="12169269" y="5886836"/>
            <a:ext cx="1136515" cy="1138145"/>
          </a:xfrm>
          <a:prstGeom prst="rect">
            <a:avLst/>
          </a:prstGeom>
          <a:solidFill>
            <a:schemeClr val="accent6"/>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39" name="Google Shape;439;p32"/>
          <p:cNvSpPr>
            <a:spLocks noGrp="1"/>
          </p:cNvSpPr>
          <p:nvPr>
            <p:ph type="pic" idx="21"/>
          </p:nvPr>
        </p:nvSpPr>
        <p:spPr>
          <a:xfrm>
            <a:off x="12422526" y="614090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anim calcmode="lin" valueType="num">
                                      <p:cBhvr additive="base">
                                        <p:cTn id="7" dur="750"/>
                                        <p:tgtEl>
                                          <p:spTgt spid="41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 calcmode="lin" valueType="num">
                                      <p:cBhvr additive="base">
                                        <p:cTn id="10" dur="750"/>
                                        <p:tgtEl>
                                          <p:spTgt spid="414"/>
                                        </p:tgtEl>
                                        <p:attrNameLst>
                                          <p:attrName>ppt_y</p:attrName>
                                        </p:attrNameLst>
                                      </p:cBhvr>
                                      <p:tavLst>
                                        <p:tav tm="0">
                                          <p:val>
                                            <p:strVal val="#ppt_y-1"/>
                                          </p:val>
                                        </p:tav>
                                        <p:tav tm="100000">
                                          <p:val>
                                            <p:strVal val="#ppt_y"/>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411">
                                            <p:txEl>
                                              <p:pRg st="0" end="0"/>
                                            </p:txEl>
                                          </p:spTgt>
                                        </p:tgtEl>
                                        <p:attrNameLst>
                                          <p:attrName>style.visibility</p:attrName>
                                        </p:attrNameLst>
                                      </p:cBhvr>
                                      <p:to>
                                        <p:strVal val="visible"/>
                                      </p:to>
                                    </p:set>
                                    <p:anim calcmode="lin" valueType="num">
                                      <p:cBhvr additive="base">
                                        <p:cTn id="14" dur="500"/>
                                        <p:tgtEl>
                                          <p:spTgt spid="411">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411">
                                            <p:txEl>
                                              <p:pRg st="1" end="1"/>
                                            </p:txEl>
                                          </p:spTgt>
                                        </p:tgtEl>
                                        <p:attrNameLst>
                                          <p:attrName>style.visibility</p:attrName>
                                        </p:attrNameLst>
                                      </p:cBhvr>
                                      <p:to>
                                        <p:strVal val="visible"/>
                                      </p:to>
                                    </p:set>
                                    <p:anim calcmode="lin" valueType="num">
                                      <p:cBhvr additive="base">
                                        <p:cTn id="18" dur="500"/>
                                        <p:tgtEl>
                                          <p:spTgt spid="411">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411">
                                            <p:txEl>
                                              <p:pRg st="2" end="2"/>
                                            </p:txEl>
                                          </p:spTgt>
                                        </p:tgtEl>
                                        <p:attrNameLst>
                                          <p:attrName>style.visibility</p:attrName>
                                        </p:attrNameLst>
                                      </p:cBhvr>
                                      <p:to>
                                        <p:strVal val="visible"/>
                                      </p:to>
                                    </p:set>
                                    <p:anim calcmode="lin" valueType="num">
                                      <p:cBhvr additive="base">
                                        <p:cTn id="22" dur="500"/>
                                        <p:tgtEl>
                                          <p:spTgt spid="411">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411">
                                            <p:txEl>
                                              <p:pRg st="3" end="3"/>
                                            </p:txEl>
                                          </p:spTgt>
                                        </p:tgtEl>
                                        <p:attrNameLst>
                                          <p:attrName>style.visibility</p:attrName>
                                        </p:attrNameLst>
                                      </p:cBhvr>
                                      <p:to>
                                        <p:strVal val="visible"/>
                                      </p:to>
                                    </p:set>
                                    <p:anim calcmode="lin" valueType="num">
                                      <p:cBhvr additive="base">
                                        <p:cTn id="26" dur="500"/>
                                        <p:tgtEl>
                                          <p:spTgt spid="411">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411">
                                            <p:txEl>
                                              <p:pRg st="4" end="4"/>
                                            </p:txEl>
                                          </p:spTgt>
                                        </p:tgtEl>
                                        <p:attrNameLst>
                                          <p:attrName>style.visibility</p:attrName>
                                        </p:attrNameLst>
                                      </p:cBhvr>
                                      <p:to>
                                        <p:strVal val="visible"/>
                                      </p:to>
                                    </p:set>
                                    <p:anim calcmode="lin" valueType="num">
                                      <p:cBhvr additive="base">
                                        <p:cTn id="30" dur="500"/>
                                        <p:tgtEl>
                                          <p:spTgt spid="411">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411">
                                            <p:txEl>
                                              <p:pRg st="5" end="5"/>
                                            </p:txEl>
                                          </p:spTgt>
                                        </p:tgtEl>
                                        <p:attrNameLst>
                                          <p:attrName>style.visibility</p:attrName>
                                        </p:attrNameLst>
                                      </p:cBhvr>
                                      <p:to>
                                        <p:strVal val="visible"/>
                                      </p:to>
                                    </p:set>
                                    <p:anim calcmode="lin" valueType="num">
                                      <p:cBhvr additive="base">
                                        <p:cTn id="34" dur="500"/>
                                        <p:tgtEl>
                                          <p:spTgt spid="411">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411">
                                            <p:txEl>
                                              <p:pRg st="6" end="6"/>
                                            </p:txEl>
                                          </p:spTgt>
                                        </p:tgtEl>
                                        <p:attrNameLst>
                                          <p:attrName>style.visibility</p:attrName>
                                        </p:attrNameLst>
                                      </p:cBhvr>
                                      <p:to>
                                        <p:strVal val="visible"/>
                                      </p:to>
                                    </p:set>
                                    <p:anim calcmode="lin" valueType="num">
                                      <p:cBhvr additive="base">
                                        <p:cTn id="38" dur="500"/>
                                        <p:tgtEl>
                                          <p:spTgt spid="411">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411">
                                            <p:txEl>
                                              <p:pRg st="7" end="7"/>
                                            </p:txEl>
                                          </p:spTgt>
                                        </p:tgtEl>
                                        <p:attrNameLst>
                                          <p:attrName>style.visibility</p:attrName>
                                        </p:attrNameLst>
                                      </p:cBhvr>
                                      <p:to>
                                        <p:strVal val="visible"/>
                                      </p:to>
                                    </p:set>
                                    <p:anim calcmode="lin" valueType="num">
                                      <p:cBhvr additive="base">
                                        <p:cTn id="42" dur="500"/>
                                        <p:tgtEl>
                                          <p:spTgt spid="411">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411">
                                            <p:txEl>
                                              <p:pRg st="8" end="8"/>
                                            </p:txEl>
                                          </p:spTgt>
                                        </p:tgtEl>
                                        <p:attrNameLst>
                                          <p:attrName>style.visibility</p:attrName>
                                        </p:attrNameLst>
                                      </p:cBhvr>
                                      <p:to>
                                        <p:strVal val="visible"/>
                                      </p:to>
                                    </p:set>
                                    <p:anim calcmode="lin" valueType="num">
                                      <p:cBhvr additive="base">
                                        <p:cTn id="46" dur="500"/>
                                        <p:tgtEl>
                                          <p:spTgt spid="411">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412"/>
                                        </p:tgtEl>
                                        <p:attrNameLst>
                                          <p:attrName>style.visibility</p:attrName>
                                        </p:attrNameLst>
                                      </p:cBhvr>
                                      <p:to>
                                        <p:strVal val="visible"/>
                                      </p:to>
                                    </p:set>
                                    <p:anim calcmode="lin" valueType="num">
                                      <p:cBhvr additive="base">
                                        <p:cTn id="49" dur="500"/>
                                        <p:tgtEl>
                                          <p:spTgt spid="412"/>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410"/>
                                        </p:tgtEl>
                                        <p:attrNameLst>
                                          <p:attrName>style.visibility</p:attrName>
                                        </p:attrNameLst>
                                      </p:cBhvr>
                                      <p:to>
                                        <p:strVal val="visible"/>
                                      </p:to>
                                    </p:set>
                                    <p:animEffect transition="in" filter="fade">
                                      <p:cBhvr>
                                        <p:cTn id="53" dur="500"/>
                                        <p:tgtEl>
                                          <p:spTgt spid="410"/>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418"/>
                                        </p:tgtEl>
                                        <p:attrNameLst>
                                          <p:attrName>style.visibility</p:attrName>
                                        </p:attrNameLst>
                                      </p:cBhvr>
                                      <p:to>
                                        <p:strVal val="visible"/>
                                      </p:to>
                                    </p:set>
                                    <p:anim calcmode="lin" valueType="num">
                                      <p:cBhvr additive="base">
                                        <p:cTn id="57" dur="750"/>
                                        <p:tgtEl>
                                          <p:spTgt spid="418"/>
                                        </p:tgtEl>
                                        <p:attrNameLst>
                                          <p:attrName>ppt_y</p:attrName>
                                        </p:attrNameLst>
                                      </p:cBhvr>
                                      <p:tavLst>
                                        <p:tav tm="0">
                                          <p:val>
                                            <p:strVal val="#ppt_y-1"/>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419"/>
                                        </p:tgtEl>
                                        <p:attrNameLst>
                                          <p:attrName>style.visibility</p:attrName>
                                        </p:attrNameLst>
                                      </p:cBhvr>
                                      <p:to>
                                        <p:strVal val="visible"/>
                                      </p:to>
                                    </p:set>
                                    <p:anim calcmode="lin" valueType="num">
                                      <p:cBhvr additive="base">
                                        <p:cTn id="60" dur="750"/>
                                        <p:tgtEl>
                                          <p:spTgt spid="419"/>
                                        </p:tgtEl>
                                        <p:attrNameLst>
                                          <p:attrName>ppt_y</p:attrName>
                                        </p:attrNameLst>
                                      </p:cBhvr>
                                      <p:tavLst>
                                        <p:tav tm="0">
                                          <p:val>
                                            <p:strVal val="#ppt_y-1"/>
                                          </p:val>
                                        </p:tav>
                                        <p:tav tm="100000">
                                          <p:val>
                                            <p:strVal val="#ppt_y"/>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416">
                                            <p:txEl>
                                              <p:pRg st="0" end="0"/>
                                            </p:txEl>
                                          </p:spTgt>
                                        </p:tgtEl>
                                        <p:attrNameLst>
                                          <p:attrName>style.visibility</p:attrName>
                                        </p:attrNameLst>
                                      </p:cBhvr>
                                      <p:to>
                                        <p:strVal val="visible"/>
                                      </p:to>
                                    </p:set>
                                    <p:anim calcmode="lin" valueType="num">
                                      <p:cBhvr additive="base">
                                        <p:cTn id="64" dur="500"/>
                                        <p:tgtEl>
                                          <p:spTgt spid="416">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416">
                                            <p:txEl>
                                              <p:pRg st="1" end="1"/>
                                            </p:txEl>
                                          </p:spTgt>
                                        </p:tgtEl>
                                        <p:attrNameLst>
                                          <p:attrName>style.visibility</p:attrName>
                                        </p:attrNameLst>
                                      </p:cBhvr>
                                      <p:to>
                                        <p:strVal val="visible"/>
                                      </p:to>
                                    </p:set>
                                    <p:anim calcmode="lin" valueType="num">
                                      <p:cBhvr additive="base">
                                        <p:cTn id="68" dur="500"/>
                                        <p:tgtEl>
                                          <p:spTgt spid="416">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416">
                                            <p:txEl>
                                              <p:pRg st="2" end="2"/>
                                            </p:txEl>
                                          </p:spTgt>
                                        </p:tgtEl>
                                        <p:attrNameLst>
                                          <p:attrName>style.visibility</p:attrName>
                                        </p:attrNameLst>
                                      </p:cBhvr>
                                      <p:to>
                                        <p:strVal val="visible"/>
                                      </p:to>
                                    </p:set>
                                    <p:anim calcmode="lin" valueType="num">
                                      <p:cBhvr additive="base">
                                        <p:cTn id="72" dur="500"/>
                                        <p:tgtEl>
                                          <p:spTgt spid="416">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416">
                                            <p:txEl>
                                              <p:pRg st="3" end="3"/>
                                            </p:txEl>
                                          </p:spTgt>
                                        </p:tgtEl>
                                        <p:attrNameLst>
                                          <p:attrName>style.visibility</p:attrName>
                                        </p:attrNameLst>
                                      </p:cBhvr>
                                      <p:to>
                                        <p:strVal val="visible"/>
                                      </p:to>
                                    </p:set>
                                    <p:anim calcmode="lin" valueType="num">
                                      <p:cBhvr additive="base">
                                        <p:cTn id="76" dur="500"/>
                                        <p:tgtEl>
                                          <p:spTgt spid="416">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416">
                                            <p:txEl>
                                              <p:pRg st="4" end="4"/>
                                            </p:txEl>
                                          </p:spTgt>
                                        </p:tgtEl>
                                        <p:attrNameLst>
                                          <p:attrName>style.visibility</p:attrName>
                                        </p:attrNameLst>
                                      </p:cBhvr>
                                      <p:to>
                                        <p:strVal val="visible"/>
                                      </p:to>
                                    </p:set>
                                    <p:anim calcmode="lin" valueType="num">
                                      <p:cBhvr additive="base">
                                        <p:cTn id="80" dur="500"/>
                                        <p:tgtEl>
                                          <p:spTgt spid="416">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416">
                                            <p:txEl>
                                              <p:pRg st="5" end="5"/>
                                            </p:txEl>
                                          </p:spTgt>
                                        </p:tgtEl>
                                        <p:attrNameLst>
                                          <p:attrName>style.visibility</p:attrName>
                                        </p:attrNameLst>
                                      </p:cBhvr>
                                      <p:to>
                                        <p:strVal val="visible"/>
                                      </p:to>
                                    </p:set>
                                    <p:anim calcmode="lin" valueType="num">
                                      <p:cBhvr additive="base">
                                        <p:cTn id="84" dur="500"/>
                                        <p:tgtEl>
                                          <p:spTgt spid="416">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416">
                                            <p:txEl>
                                              <p:pRg st="6" end="6"/>
                                            </p:txEl>
                                          </p:spTgt>
                                        </p:tgtEl>
                                        <p:attrNameLst>
                                          <p:attrName>style.visibility</p:attrName>
                                        </p:attrNameLst>
                                      </p:cBhvr>
                                      <p:to>
                                        <p:strVal val="visible"/>
                                      </p:to>
                                    </p:set>
                                    <p:anim calcmode="lin" valueType="num">
                                      <p:cBhvr additive="base">
                                        <p:cTn id="88" dur="500"/>
                                        <p:tgtEl>
                                          <p:spTgt spid="416">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416">
                                            <p:txEl>
                                              <p:pRg st="7" end="7"/>
                                            </p:txEl>
                                          </p:spTgt>
                                        </p:tgtEl>
                                        <p:attrNameLst>
                                          <p:attrName>style.visibility</p:attrName>
                                        </p:attrNameLst>
                                      </p:cBhvr>
                                      <p:to>
                                        <p:strVal val="visible"/>
                                      </p:to>
                                    </p:set>
                                    <p:anim calcmode="lin" valueType="num">
                                      <p:cBhvr additive="base">
                                        <p:cTn id="92" dur="500"/>
                                        <p:tgtEl>
                                          <p:spTgt spid="416">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416">
                                            <p:txEl>
                                              <p:pRg st="8" end="8"/>
                                            </p:txEl>
                                          </p:spTgt>
                                        </p:tgtEl>
                                        <p:attrNameLst>
                                          <p:attrName>style.visibility</p:attrName>
                                        </p:attrNameLst>
                                      </p:cBhvr>
                                      <p:to>
                                        <p:strVal val="visible"/>
                                      </p:to>
                                    </p:set>
                                    <p:anim calcmode="lin" valueType="num">
                                      <p:cBhvr additive="base">
                                        <p:cTn id="96" dur="500"/>
                                        <p:tgtEl>
                                          <p:spTgt spid="416">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417"/>
                                        </p:tgtEl>
                                        <p:attrNameLst>
                                          <p:attrName>style.visibility</p:attrName>
                                        </p:attrNameLst>
                                      </p:cBhvr>
                                      <p:to>
                                        <p:strVal val="visible"/>
                                      </p:to>
                                    </p:set>
                                    <p:anim calcmode="lin" valueType="num">
                                      <p:cBhvr additive="base">
                                        <p:cTn id="99" dur="500"/>
                                        <p:tgtEl>
                                          <p:spTgt spid="417"/>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415"/>
                                        </p:tgtEl>
                                        <p:attrNameLst>
                                          <p:attrName>style.visibility</p:attrName>
                                        </p:attrNameLst>
                                      </p:cBhvr>
                                      <p:to>
                                        <p:strVal val="visible"/>
                                      </p:to>
                                    </p:set>
                                    <p:animEffect transition="in" filter="fade">
                                      <p:cBhvr>
                                        <p:cTn id="103" dur="500"/>
                                        <p:tgtEl>
                                          <p:spTgt spid="415"/>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423"/>
                                        </p:tgtEl>
                                        <p:attrNameLst>
                                          <p:attrName>style.visibility</p:attrName>
                                        </p:attrNameLst>
                                      </p:cBhvr>
                                      <p:to>
                                        <p:strVal val="visible"/>
                                      </p:to>
                                    </p:set>
                                    <p:anim calcmode="lin" valueType="num">
                                      <p:cBhvr additive="base">
                                        <p:cTn id="107" dur="750"/>
                                        <p:tgtEl>
                                          <p:spTgt spid="423"/>
                                        </p:tgtEl>
                                        <p:attrNameLst>
                                          <p:attrName>ppt_y</p:attrName>
                                        </p:attrNameLst>
                                      </p:cBhvr>
                                      <p:tavLst>
                                        <p:tav tm="0">
                                          <p:val>
                                            <p:strVal val="#ppt_y-1"/>
                                          </p:val>
                                        </p:tav>
                                        <p:tav tm="100000">
                                          <p:val>
                                            <p:strVal val="#ppt_y"/>
                                          </p:val>
                                        </p:tav>
                                      </p:tavLst>
                                    </p:anim>
                                  </p:childTnLst>
                                </p:cTn>
                              </p:par>
                              <p:par>
                                <p:cTn id="108" presetID="2" presetClass="entr" presetSubtype="1" fill="hold" nodeType="withEffect">
                                  <p:stCondLst>
                                    <p:cond delay="0"/>
                                  </p:stCondLst>
                                  <p:childTnLst>
                                    <p:set>
                                      <p:cBhvr>
                                        <p:cTn id="109" dur="1" fill="hold">
                                          <p:stCondLst>
                                            <p:cond delay="0"/>
                                          </p:stCondLst>
                                        </p:cTn>
                                        <p:tgtEl>
                                          <p:spTgt spid="424"/>
                                        </p:tgtEl>
                                        <p:attrNameLst>
                                          <p:attrName>style.visibility</p:attrName>
                                        </p:attrNameLst>
                                      </p:cBhvr>
                                      <p:to>
                                        <p:strVal val="visible"/>
                                      </p:to>
                                    </p:set>
                                    <p:anim calcmode="lin" valueType="num">
                                      <p:cBhvr additive="base">
                                        <p:cTn id="110" dur="750"/>
                                        <p:tgtEl>
                                          <p:spTgt spid="424"/>
                                        </p:tgtEl>
                                        <p:attrNameLst>
                                          <p:attrName>ppt_y</p:attrName>
                                        </p:attrNameLst>
                                      </p:cBhvr>
                                      <p:tavLst>
                                        <p:tav tm="0">
                                          <p:val>
                                            <p:strVal val="#ppt_y-1"/>
                                          </p:val>
                                        </p:tav>
                                        <p:tav tm="100000">
                                          <p:val>
                                            <p:strVal val="#ppt_y"/>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421">
                                            <p:txEl>
                                              <p:pRg st="0" end="0"/>
                                            </p:txEl>
                                          </p:spTgt>
                                        </p:tgtEl>
                                        <p:attrNameLst>
                                          <p:attrName>style.visibility</p:attrName>
                                        </p:attrNameLst>
                                      </p:cBhvr>
                                      <p:to>
                                        <p:strVal val="visible"/>
                                      </p:to>
                                    </p:set>
                                    <p:anim calcmode="lin" valueType="num">
                                      <p:cBhvr additive="base">
                                        <p:cTn id="114" dur="500"/>
                                        <p:tgtEl>
                                          <p:spTgt spid="421">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421">
                                            <p:txEl>
                                              <p:pRg st="1" end="1"/>
                                            </p:txEl>
                                          </p:spTgt>
                                        </p:tgtEl>
                                        <p:attrNameLst>
                                          <p:attrName>style.visibility</p:attrName>
                                        </p:attrNameLst>
                                      </p:cBhvr>
                                      <p:to>
                                        <p:strVal val="visible"/>
                                      </p:to>
                                    </p:set>
                                    <p:anim calcmode="lin" valueType="num">
                                      <p:cBhvr additive="base">
                                        <p:cTn id="118" dur="500"/>
                                        <p:tgtEl>
                                          <p:spTgt spid="421">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421">
                                            <p:txEl>
                                              <p:pRg st="2" end="2"/>
                                            </p:txEl>
                                          </p:spTgt>
                                        </p:tgtEl>
                                        <p:attrNameLst>
                                          <p:attrName>style.visibility</p:attrName>
                                        </p:attrNameLst>
                                      </p:cBhvr>
                                      <p:to>
                                        <p:strVal val="visible"/>
                                      </p:to>
                                    </p:set>
                                    <p:anim calcmode="lin" valueType="num">
                                      <p:cBhvr additive="base">
                                        <p:cTn id="122" dur="500"/>
                                        <p:tgtEl>
                                          <p:spTgt spid="421">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421">
                                            <p:txEl>
                                              <p:pRg st="3" end="3"/>
                                            </p:txEl>
                                          </p:spTgt>
                                        </p:tgtEl>
                                        <p:attrNameLst>
                                          <p:attrName>style.visibility</p:attrName>
                                        </p:attrNameLst>
                                      </p:cBhvr>
                                      <p:to>
                                        <p:strVal val="visible"/>
                                      </p:to>
                                    </p:set>
                                    <p:anim calcmode="lin" valueType="num">
                                      <p:cBhvr additive="base">
                                        <p:cTn id="126" dur="500"/>
                                        <p:tgtEl>
                                          <p:spTgt spid="421">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421">
                                            <p:txEl>
                                              <p:pRg st="4" end="4"/>
                                            </p:txEl>
                                          </p:spTgt>
                                        </p:tgtEl>
                                        <p:attrNameLst>
                                          <p:attrName>style.visibility</p:attrName>
                                        </p:attrNameLst>
                                      </p:cBhvr>
                                      <p:to>
                                        <p:strVal val="visible"/>
                                      </p:to>
                                    </p:set>
                                    <p:anim calcmode="lin" valueType="num">
                                      <p:cBhvr additive="base">
                                        <p:cTn id="130" dur="500"/>
                                        <p:tgtEl>
                                          <p:spTgt spid="421">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421">
                                            <p:txEl>
                                              <p:pRg st="5" end="5"/>
                                            </p:txEl>
                                          </p:spTgt>
                                        </p:tgtEl>
                                        <p:attrNameLst>
                                          <p:attrName>style.visibility</p:attrName>
                                        </p:attrNameLst>
                                      </p:cBhvr>
                                      <p:to>
                                        <p:strVal val="visible"/>
                                      </p:to>
                                    </p:set>
                                    <p:anim calcmode="lin" valueType="num">
                                      <p:cBhvr additive="base">
                                        <p:cTn id="134" dur="500"/>
                                        <p:tgtEl>
                                          <p:spTgt spid="421">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421">
                                            <p:txEl>
                                              <p:pRg st="6" end="6"/>
                                            </p:txEl>
                                          </p:spTgt>
                                        </p:tgtEl>
                                        <p:attrNameLst>
                                          <p:attrName>style.visibility</p:attrName>
                                        </p:attrNameLst>
                                      </p:cBhvr>
                                      <p:to>
                                        <p:strVal val="visible"/>
                                      </p:to>
                                    </p:set>
                                    <p:anim calcmode="lin" valueType="num">
                                      <p:cBhvr additive="base">
                                        <p:cTn id="138" dur="500"/>
                                        <p:tgtEl>
                                          <p:spTgt spid="421">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421">
                                            <p:txEl>
                                              <p:pRg st="7" end="7"/>
                                            </p:txEl>
                                          </p:spTgt>
                                        </p:tgtEl>
                                        <p:attrNameLst>
                                          <p:attrName>style.visibility</p:attrName>
                                        </p:attrNameLst>
                                      </p:cBhvr>
                                      <p:to>
                                        <p:strVal val="visible"/>
                                      </p:to>
                                    </p:set>
                                    <p:anim calcmode="lin" valueType="num">
                                      <p:cBhvr additive="base">
                                        <p:cTn id="142" dur="500"/>
                                        <p:tgtEl>
                                          <p:spTgt spid="421">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421">
                                            <p:txEl>
                                              <p:pRg st="8" end="8"/>
                                            </p:txEl>
                                          </p:spTgt>
                                        </p:tgtEl>
                                        <p:attrNameLst>
                                          <p:attrName>style.visibility</p:attrName>
                                        </p:attrNameLst>
                                      </p:cBhvr>
                                      <p:to>
                                        <p:strVal val="visible"/>
                                      </p:to>
                                    </p:set>
                                    <p:anim calcmode="lin" valueType="num">
                                      <p:cBhvr additive="base">
                                        <p:cTn id="146" dur="500"/>
                                        <p:tgtEl>
                                          <p:spTgt spid="421">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422"/>
                                        </p:tgtEl>
                                        <p:attrNameLst>
                                          <p:attrName>style.visibility</p:attrName>
                                        </p:attrNameLst>
                                      </p:cBhvr>
                                      <p:to>
                                        <p:strVal val="visible"/>
                                      </p:to>
                                    </p:set>
                                    <p:anim calcmode="lin" valueType="num">
                                      <p:cBhvr additive="base">
                                        <p:cTn id="149" dur="500"/>
                                        <p:tgtEl>
                                          <p:spTgt spid="422"/>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420"/>
                                        </p:tgtEl>
                                        <p:attrNameLst>
                                          <p:attrName>style.visibility</p:attrName>
                                        </p:attrNameLst>
                                      </p:cBhvr>
                                      <p:to>
                                        <p:strVal val="visible"/>
                                      </p:to>
                                    </p:set>
                                    <p:animEffect transition="in" filter="fade">
                                      <p:cBhvr>
                                        <p:cTn id="153" dur="500"/>
                                        <p:tgtEl>
                                          <p:spTgt spid="420"/>
                                        </p:tgtEl>
                                      </p:cBhvr>
                                    </p:animEffect>
                                  </p:childTnLst>
                                </p:cTn>
                              </p:par>
                            </p:childTnLst>
                          </p:cTn>
                        </p:par>
                        <p:par>
                          <p:cTn id="154" fill="hold">
                            <p:stCondLst>
                              <p:cond delay="17250"/>
                            </p:stCondLst>
                            <p:childTnLst>
                              <p:par>
                                <p:cTn id="155" presetID="2" presetClass="entr" presetSubtype="1" fill="hold" nodeType="afterEffect">
                                  <p:stCondLst>
                                    <p:cond delay="0"/>
                                  </p:stCondLst>
                                  <p:childTnLst>
                                    <p:set>
                                      <p:cBhvr>
                                        <p:cTn id="156" dur="1" fill="hold">
                                          <p:stCondLst>
                                            <p:cond delay="0"/>
                                          </p:stCondLst>
                                        </p:cTn>
                                        <p:tgtEl>
                                          <p:spTgt spid="428"/>
                                        </p:tgtEl>
                                        <p:attrNameLst>
                                          <p:attrName>style.visibility</p:attrName>
                                        </p:attrNameLst>
                                      </p:cBhvr>
                                      <p:to>
                                        <p:strVal val="visible"/>
                                      </p:to>
                                    </p:set>
                                    <p:anim calcmode="lin" valueType="num">
                                      <p:cBhvr additive="base">
                                        <p:cTn id="157" dur="750"/>
                                        <p:tgtEl>
                                          <p:spTgt spid="428"/>
                                        </p:tgtEl>
                                        <p:attrNameLst>
                                          <p:attrName>ppt_y</p:attrName>
                                        </p:attrNameLst>
                                      </p:cBhvr>
                                      <p:tavLst>
                                        <p:tav tm="0">
                                          <p:val>
                                            <p:strVal val="#ppt_y-1"/>
                                          </p:val>
                                        </p:tav>
                                        <p:tav tm="100000">
                                          <p:val>
                                            <p:strVal val="#ppt_y"/>
                                          </p:val>
                                        </p:tav>
                                      </p:tavLst>
                                    </p:anim>
                                  </p:childTnLst>
                                </p:cTn>
                              </p:par>
                              <p:par>
                                <p:cTn id="158" presetID="2" presetClass="entr" presetSubtype="1" fill="hold" nodeType="withEffect">
                                  <p:stCondLst>
                                    <p:cond delay="0"/>
                                  </p:stCondLst>
                                  <p:childTnLst>
                                    <p:set>
                                      <p:cBhvr>
                                        <p:cTn id="159" dur="1" fill="hold">
                                          <p:stCondLst>
                                            <p:cond delay="0"/>
                                          </p:stCondLst>
                                        </p:cTn>
                                        <p:tgtEl>
                                          <p:spTgt spid="429"/>
                                        </p:tgtEl>
                                        <p:attrNameLst>
                                          <p:attrName>style.visibility</p:attrName>
                                        </p:attrNameLst>
                                      </p:cBhvr>
                                      <p:to>
                                        <p:strVal val="visible"/>
                                      </p:to>
                                    </p:set>
                                    <p:anim calcmode="lin" valueType="num">
                                      <p:cBhvr additive="base">
                                        <p:cTn id="160" dur="750"/>
                                        <p:tgtEl>
                                          <p:spTgt spid="429"/>
                                        </p:tgtEl>
                                        <p:attrNameLst>
                                          <p:attrName>ppt_y</p:attrName>
                                        </p:attrNameLst>
                                      </p:cBhvr>
                                      <p:tavLst>
                                        <p:tav tm="0">
                                          <p:val>
                                            <p:strVal val="#ppt_y-1"/>
                                          </p:val>
                                        </p:tav>
                                        <p:tav tm="100000">
                                          <p:val>
                                            <p:strVal val="#ppt_y"/>
                                          </p:val>
                                        </p:tav>
                                      </p:tavLst>
                                    </p:anim>
                                  </p:childTnLst>
                                </p:cTn>
                              </p:par>
                            </p:childTnLst>
                          </p:cTn>
                        </p:par>
                        <p:par>
                          <p:cTn id="161" fill="hold">
                            <p:stCondLst>
                              <p:cond delay="18000"/>
                            </p:stCondLst>
                            <p:childTnLst>
                              <p:par>
                                <p:cTn id="162" presetID="2" presetClass="entr" presetSubtype="8" fill="hold" nodeType="afterEffect">
                                  <p:stCondLst>
                                    <p:cond delay="0"/>
                                  </p:stCondLst>
                                  <p:childTnLst>
                                    <p:set>
                                      <p:cBhvr>
                                        <p:cTn id="163" dur="1" fill="hold">
                                          <p:stCondLst>
                                            <p:cond delay="0"/>
                                          </p:stCondLst>
                                        </p:cTn>
                                        <p:tgtEl>
                                          <p:spTgt spid="426">
                                            <p:txEl>
                                              <p:pRg st="0" end="0"/>
                                            </p:txEl>
                                          </p:spTgt>
                                        </p:tgtEl>
                                        <p:attrNameLst>
                                          <p:attrName>style.visibility</p:attrName>
                                        </p:attrNameLst>
                                      </p:cBhvr>
                                      <p:to>
                                        <p:strVal val="visible"/>
                                      </p:to>
                                    </p:set>
                                    <p:anim calcmode="lin" valueType="num">
                                      <p:cBhvr additive="base">
                                        <p:cTn id="164" dur="500"/>
                                        <p:tgtEl>
                                          <p:spTgt spid="426">
                                            <p:txEl>
                                              <p:pRg st="0" end="0"/>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500"/>
                            </p:stCondLst>
                            <p:childTnLst>
                              <p:par>
                                <p:cTn id="166" presetID="2" presetClass="entr" presetSubtype="8" fill="hold" nodeType="afterEffect">
                                  <p:stCondLst>
                                    <p:cond delay="0"/>
                                  </p:stCondLst>
                                  <p:childTnLst>
                                    <p:set>
                                      <p:cBhvr>
                                        <p:cTn id="167" dur="1" fill="hold">
                                          <p:stCondLst>
                                            <p:cond delay="0"/>
                                          </p:stCondLst>
                                        </p:cTn>
                                        <p:tgtEl>
                                          <p:spTgt spid="426">
                                            <p:txEl>
                                              <p:pRg st="1" end="1"/>
                                            </p:txEl>
                                          </p:spTgt>
                                        </p:tgtEl>
                                        <p:attrNameLst>
                                          <p:attrName>style.visibility</p:attrName>
                                        </p:attrNameLst>
                                      </p:cBhvr>
                                      <p:to>
                                        <p:strVal val="visible"/>
                                      </p:to>
                                    </p:set>
                                    <p:anim calcmode="lin" valueType="num">
                                      <p:cBhvr additive="base">
                                        <p:cTn id="168" dur="500"/>
                                        <p:tgtEl>
                                          <p:spTgt spid="426">
                                            <p:txEl>
                                              <p:p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8" fill="hold" nodeType="afterEffect">
                                  <p:stCondLst>
                                    <p:cond delay="0"/>
                                  </p:stCondLst>
                                  <p:childTnLst>
                                    <p:set>
                                      <p:cBhvr>
                                        <p:cTn id="171" dur="1" fill="hold">
                                          <p:stCondLst>
                                            <p:cond delay="0"/>
                                          </p:stCondLst>
                                        </p:cTn>
                                        <p:tgtEl>
                                          <p:spTgt spid="426">
                                            <p:txEl>
                                              <p:pRg st="2" end="2"/>
                                            </p:txEl>
                                          </p:spTgt>
                                        </p:tgtEl>
                                        <p:attrNameLst>
                                          <p:attrName>style.visibility</p:attrName>
                                        </p:attrNameLst>
                                      </p:cBhvr>
                                      <p:to>
                                        <p:strVal val="visible"/>
                                      </p:to>
                                    </p:set>
                                    <p:anim calcmode="lin" valueType="num">
                                      <p:cBhvr additive="base">
                                        <p:cTn id="172" dur="500"/>
                                        <p:tgtEl>
                                          <p:spTgt spid="426">
                                            <p:txEl>
                                              <p:pRg st="2" end="2"/>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8" fill="hold" nodeType="afterEffect">
                                  <p:stCondLst>
                                    <p:cond delay="0"/>
                                  </p:stCondLst>
                                  <p:childTnLst>
                                    <p:set>
                                      <p:cBhvr>
                                        <p:cTn id="175" dur="1" fill="hold">
                                          <p:stCondLst>
                                            <p:cond delay="0"/>
                                          </p:stCondLst>
                                        </p:cTn>
                                        <p:tgtEl>
                                          <p:spTgt spid="426">
                                            <p:txEl>
                                              <p:pRg st="3" end="3"/>
                                            </p:txEl>
                                          </p:spTgt>
                                        </p:tgtEl>
                                        <p:attrNameLst>
                                          <p:attrName>style.visibility</p:attrName>
                                        </p:attrNameLst>
                                      </p:cBhvr>
                                      <p:to>
                                        <p:strVal val="visible"/>
                                      </p:to>
                                    </p:set>
                                    <p:anim calcmode="lin" valueType="num">
                                      <p:cBhvr additive="base">
                                        <p:cTn id="176" dur="500"/>
                                        <p:tgtEl>
                                          <p:spTgt spid="426">
                                            <p:txEl>
                                              <p:pRg st="3" end="3"/>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8" fill="hold" nodeType="afterEffect">
                                  <p:stCondLst>
                                    <p:cond delay="0"/>
                                  </p:stCondLst>
                                  <p:childTnLst>
                                    <p:set>
                                      <p:cBhvr>
                                        <p:cTn id="179" dur="1" fill="hold">
                                          <p:stCondLst>
                                            <p:cond delay="0"/>
                                          </p:stCondLst>
                                        </p:cTn>
                                        <p:tgtEl>
                                          <p:spTgt spid="426">
                                            <p:txEl>
                                              <p:pRg st="4" end="4"/>
                                            </p:txEl>
                                          </p:spTgt>
                                        </p:tgtEl>
                                        <p:attrNameLst>
                                          <p:attrName>style.visibility</p:attrName>
                                        </p:attrNameLst>
                                      </p:cBhvr>
                                      <p:to>
                                        <p:strVal val="visible"/>
                                      </p:to>
                                    </p:set>
                                    <p:anim calcmode="lin" valueType="num">
                                      <p:cBhvr additive="base">
                                        <p:cTn id="180" dur="500"/>
                                        <p:tgtEl>
                                          <p:spTgt spid="426">
                                            <p:txEl>
                                              <p:pRg st="4" end="4"/>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8" fill="hold" nodeType="afterEffect">
                                  <p:stCondLst>
                                    <p:cond delay="0"/>
                                  </p:stCondLst>
                                  <p:childTnLst>
                                    <p:set>
                                      <p:cBhvr>
                                        <p:cTn id="183" dur="1" fill="hold">
                                          <p:stCondLst>
                                            <p:cond delay="0"/>
                                          </p:stCondLst>
                                        </p:cTn>
                                        <p:tgtEl>
                                          <p:spTgt spid="426">
                                            <p:txEl>
                                              <p:pRg st="5" end="5"/>
                                            </p:txEl>
                                          </p:spTgt>
                                        </p:tgtEl>
                                        <p:attrNameLst>
                                          <p:attrName>style.visibility</p:attrName>
                                        </p:attrNameLst>
                                      </p:cBhvr>
                                      <p:to>
                                        <p:strVal val="visible"/>
                                      </p:to>
                                    </p:set>
                                    <p:anim calcmode="lin" valueType="num">
                                      <p:cBhvr additive="base">
                                        <p:cTn id="184" dur="500"/>
                                        <p:tgtEl>
                                          <p:spTgt spid="426">
                                            <p:txEl>
                                              <p:pRg st="5" end="5"/>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8" fill="hold" nodeType="afterEffect">
                                  <p:stCondLst>
                                    <p:cond delay="0"/>
                                  </p:stCondLst>
                                  <p:childTnLst>
                                    <p:set>
                                      <p:cBhvr>
                                        <p:cTn id="187" dur="1" fill="hold">
                                          <p:stCondLst>
                                            <p:cond delay="0"/>
                                          </p:stCondLst>
                                        </p:cTn>
                                        <p:tgtEl>
                                          <p:spTgt spid="426">
                                            <p:txEl>
                                              <p:pRg st="6" end="6"/>
                                            </p:txEl>
                                          </p:spTgt>
                                        </p:tgtEl>
                                        <p:attrNameLst>
                                          <p:attrName>style.visibility</p:attrName>
                                        </p:attrNameLst>
                                      </p:cBhvr>
                                      <p:to>
                                        <p:strVal val="visible"/>
                                      </p:to>
                                    </p:set>
                                    <p:anim calcmode="lin" valueType="num">
                                      <p:cBhvr additive="base">
                                        <p:cTn id="188" dur="500"/>
                                        <p:tgtEl>
                                          <p:spTgt spid="426">
                                            <p:txEl>
                                              <p:pRg st="6" end="6"/>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8" fill="hold" nodeType="afterEffect">
                                  <p:stCondLst>
                                    <p:cond delay="0"/>
                                  </p:stCondLst>
                                  <p:childTnLst>
                                    <p:set>
                                      <p:cBhvr>
                                        <p:cTn id="191" dur="1" fill="hold">
                                          <p:stCondLst>
                                            <p:cond delay="0"/>
                                          </p:stCondLst>
                                        </p:cTn>
                                        <p:tgtEl>
                                          <p:spTgt spid="426">
                                            <p:txEl>
                                              <p:pRg st="7" end="7"/>
                                            </p:txEl>
                                          </p:spTgt>
                                        </p:tgtEl>
                                        <p:attrNameLst>
                                          <p:attrName>style.visibility</p:attrName>
                                        </p:attrNameLst>
                                      </p:cBhvr>
                                      <p:to>
                                        <p:strVal val="visible"/>
                                      </p:to>
                                    </p:set>
                                    <p:anim calcmode="lin" valueType="num">
                                      <p:cBhvr additive="base">
                                        <p:cTn id="192" dur="500"/>
                                        <p:tgtEl>
                                          <p:spTgt spid="426">
                                            <p:txEl>
                                              <p:pRg st="7" end="7"/>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8" fill="hold" nodeType="afterEffect">
                                  <p:stCondLst>
                                    <p:cond delay="0"/>
                                  </p:stCondLst>
                                  <p:childTnLst>
                                    <p:set>
                                      <p:cBhvr>
                                        <p:cTn id="195" dur="1" fill="hold">
                                          <p:stCondLst>
                                            <p:cond delay="0"/>
                                          </p:stCondLst>
                                        </p:cTn>
                                        <p:tgtEl>
                                          <p:spTgt spid="426">
                                            <p:txEl>
                                              <p:pRg st="8" end="8"/>
                                            </p:txEl>
                                          </p:spTgt>
                                        </p:tgtEl>
                                        <p:attrNameLst>
                                          <p:attrName>style.visibility</p:attrName>
                                        </p:attrNameLst>
                                      </p:cBhvr>
                                      <p:to>
                                        <p:strVal val="visible"/>
                                      </p:to>
                                    </p:set>
                                    <p:anim calcmode="lin" valueType="num">
                                      <p:cBhvr additive="base">
                                        <p:cTn id="196" dur="500"/>
                                        <p:tgtEl>
                                          <p:spTgt spid="426">
                                            <p:txEl>
                                              <p:pRg st="8" end="8"/>
                                            </p:txEl>
                                          </p:spTgt>
                                        </p:tgtEl>
                                        <p:attrNameLst>
                                          <p:attrName>ppt_x</p:attrName>
                                        </p:attrNameLst>
                                      </p:cBhvr>
                                      <p:tavLst>
                                        <p:tav tm="0">
                                          <p:val>
                                            <p:strVal val="#ppt_x-1"/>
                                          </p:val>
                                        </p:tav>
                                        <p:tav tm="100000">
                                          <p:val>
                                            <p:strVal val="#ppt_x"/>
                                          </p:val>
                                        </p:tav>
                                      </p:tavLst>
                                    </p:anim>
                                  </p:childTnLst>
                                </p:cTn>
                              </p:par>
                              <p:par>
                                <p:cTn id="197" presetID="2" presetClass="entr" presetSubtype="4" fill="hold" nodeType="withEffect">
                                  <p:stCondLst>
                                    <p:cond delay="0"/>
                                  </p:stCondLst>
                                  <p:childTnLst>
                                    <p:set>
                                      <p:cBhvr>
                                        <p:cTn id="198" dur="1" fill="hold">
                                          <p:stCondLst>
                                            <p:cond delay="0"/>
                                          </p:stCondLst>
                                        </p:cTn>
                                        <p:tgtEl>
                                          <p:spTgt spid="427"/>
                                        </p:tgtEl>
                                        <p:attrNameLst>
                                          <p:attrName>style.visibility</p:attrName>
                                        </p:attrNameLst>
                                      </p:cBhvr>
                                      <p:to>
                                        <p:strVal val="visible"/>
                                      </p:to>
                                    </p:set>
                                    <p:anim calcmode="lin" valueType="num">
                                      <p:cBhvr additive="base">
                                        <p:cTn id="199" dur="500"/>
                                        <p:tgtEl>
                                          <p:spTgt spid="427"/>
                                        </p:tgtEl>
                                        <p:attrNameLst>
                                          <p:attrName>ppt_y</p:attrName>
                                        </p:attrNameLst>
                                      </p:cBhvr>
                                      <p:tavLst>
                                        <p:tav tm="0">
                                          <p:val>
                                            <p:strVal val="#ppt_y+1"/>
                                          </p:val>
                                        </p:tav>
                                        <p:tav tm="100000">
                                          <p:val>
                                            <p:strVal val="#ppt_y"/>
                                          </p:val>
                                        </p:tav>
                                      </p:tavLst>
                                    </p:anim>
                                  </p:childTnLst>
                                </p:cTn>
                              </p:par>
                            </p:childTnLst>
                          </p:cTn>
                        </p:par>
                        <p:par>
                          <p:cTn id="200" fill="hold">
                            <p:stCondLst>
                              <p:cond delay="22500"/>
                            </p:stCondLst>
                            <p:childTnLst>
                              <p:par>
                                <p:cTn id="201" presetID="10" presetClass="entr" presetSubtype="0" fill="hold" nodeType="afterEffect">
                                  <p:stCondLst>
                                    <p:cond delay="0"/>
                                  </p:stCondLst>
                                  <p:childTnLst>
                                    <p:set>
                                      <p:cBhvr>
                                        <p:cTn id="202" dur="1" fill="hold">
                                          <p:stCondLst>
                                            <p:cond delay="0"/>
                                          </p:stCondLst>
                                        </p:cTn>
                                        <p:tgtEl>
                                          <p:spTgt spid="425"/>
                                        </p:tgtEl>
                                        <p:attrNameLst>
                                          <p:attrName>style.visibility</p:attrName>
                                        </p:attrNameLst>
                                      </p:cBhvr>
                                      <p:to>
                                        <p:strVal val="visible"/>
                                      </p:to>
                                    </p:set>
                                    <p:animEffect transition="in" filter="fade">
                                      <p:cBhvr>
                                        <p:cTn id="203" dur="500"/>
                                        <p:tgtEl>
                                          <p:spTgt spid="425"/>
                                        </p:tgtEl>
                                      </p:cBhvr>
                                    </p:animEffect>
                                  </p:childTnLst>
                                </p:cTn>
                              </p:par>
                            </p:childTnLst>
                          </p:cTn>
                        </p:par>
                        <p:par>
                          <p:cTn id="204" fill="hold">
                            <p:stCondLst>
                              <p:cond delay="23000"/>
                            </p:stCondLst>
                            <p:childTnLst>
                              <p:par>
                                <p:cTn id="205" presetID="2" presetClass="entr" presetSubtype="1" fill="hold" nodeType="afterEffect">
                                  <p:stCondLst>
                                    <p:cond delay="0"/>
                                  </p:stCondLst>
                                  <p:childTnLst>
                                    <p:set>
                                      <p:cBhvr>
                                        <p:cTn id="206" dur="1" fill="hold">
                                          <p:stCondLst>
                                            <p:cond delay="0"/>
                                          </p:stCondLst>
                                        </p:cTn>
                                        <p:tgtEl>
                                          <p:spTgt spid="433"/>
                                        </p:tgtEl>
                                        <p:attrNameLst>
                                          <p:attrName>style.visibility</p:attrName>
                                        </p:attrNameLst>
                                      </p:cBhvr>
                                      <p:to>
                                        <p:strVal val="visible"/>
                                      </p:to>
                                    </p:set>
                                    <p:anim calcmode="lin" valueType="num">
                                      <p:cBhvr additive="base">
                                        <p:cTn id="207" dur="750"/>
                                        <p:tgtEl>
                                          <p:spTgt spid="433"/>
                                        </p:tgtEl>
                                        <p:attrNameLst>
                                          <p:attrName>ppt_y</p:attrName>
                                        </p:attrNameLst>
                                      </p:cBhvr>
                                      <p:tavLst>
                                        <p:tav tm="0">
                                          <p:val>
                                            <p:strVal val="#ppt_y-1"/>
                                          </p:val>
                                        </p:tav>
                                        <p:tav tm="100000">
                                          <p:val>
                                            <p:strVal val="#ppt_y"/>
                                          </p:val>
                                        </p:tav>
                                      </p:tavLst>
                                    </p:anim>
                                  </p:childTnLst>
                                </p:cTn>
                              </p:par>
                              <p:par>
                                <p:cTn id="208" presetID="2" presetClass="entr" presetSubtype="1" fill="hold" nodeType="withEffect">
                                  <p:stCondLst>
                                    <p:cond delay="0"/>
                                  </p:stCondLst>
                                  <p:childTnLst>
                                    <p:set>
                                      <p:cBhvr>
                                        <p:cTn id="209" dur="1" fill="hold">
                                          <p:stCondLst>
                                            <p:cond delay="0"/>
                                          </p:stCondLst>
                                        </p:cTn>
                                        <p:tgtEl>
                                          <p:spTgt spid="434"/>
                                        </p:tgtEl>
                                        <p:attrNameLst>
                                          <p:attrName>style.visibility</p:attrName>
                                        </p:attrNameLst>
                                      </p:cBhvr>
                                      <p:to>
                                        <p:strVal val="visible"/>
                                      </p:to>
                                    </p:set>
                                    <p:anim calcmode="lin" valueType="num">
                                      <p:cBhvr additive="base">
                                        <p:cTn id="210" dur="750"/>
                                        <p:tgtEl>
                                          <p:spTgt spid="434"/>
                                        </p:tgtEl>
                                        <p:attrNameLst>
                                          <p:attrName>ppt_y</p:attrName>
                                        </p:attrNameLst>
                                      </p:cBhvr>
                                      <p:tavLst>
                                        <p:tav tm="0">
                                          <p:val>
                                            <p:strVal val="#ppt_y-1"/>
                                          </p:val>
                                        </p:tav>
                                        <p:tav tm="100000">
                                          <p:val>
                                            <p:strVal val="#ppt_y"/>
                                          </p:val>
                                        </p:tav>
                                      </p:tavLst>
                                    </p:anim>
                                  </p:childTnLst>
                                </p:cTn>
                              </p:par>
                            </p:childTnLst>
                          </p:cTn>
                        </p:par>
                        <p:par>
                          <p:cTn id="211" fill="hold">
                            <p:stCondLst>
                              <p:cond delay="23750"/>
                            </p:stCondLst>
                            <p:childTnLst>
                              <p:par>
                                <p:cTn id="212" presetID="2" presetClass="entr" presetSubtype="8" fill="hold" nodeType="afterEffect">
                                  <p:stCondLst>
                                    <p:cond delay="0"/>
                                  </p:stCondLst>
                                  <p:childTnLst>
                                    <p:set>
                                      <p:cBhvr>
                                        <p:cTn id="213" dur="1" fill="hold">
                                          <p:stCondLst>
                                            <p:cond delay="0"/>
                                          </p:stCondLst>
                                        </p:cTn>
                                        <p:tgtEl>
                                          <p:spTgt spid="431">
                                            <p:txEl>
                                              <p:pRg st="0" end="0"/>
                                            </p:txEl>
                                          </p:spTgt>
                                        </p:tgtEl>
                                        <p:attrNameLst>
                                          <p:attrName>style.visibility</p:attrName>
                                        </p:attrNameLst>
                                      </p:cBhvr>
                                      <p:to>
                                        <p:strVal val="visible"/>
                                      </p:to>
                                    </p:set>
                                    <p:anim calcmode="lin" valueType="num">
                                      <p:cBhvr additive="base">
                                        <p:cTn id="214" dur="500"/>
                                        <p:tgtEl>
                                          <p:spTgt spid="431">
                                            <p:txEl>
                                              <p:pRg st="0" end="0"/>
                                            </p:txEl>
                                          </p:spTgt>
                                        </p:tgtEl>
                                        <p:attrNameLst>
                                          <p:attrName>ppt_x</p:attrName>
                                        </p:attrNameLst>
                                      </p:cBhvr>
                                      <p:tavLst>
                                        <p:tav tm="0">
                                          <p:val>
                                            <p:strVal val="#ppt_x-1"/>
                                          </p:val>
                                        </p:tav>
                                        <p:tav tm="100000">
                                          <p:val>
                                            <p:strVal val="#ppt_x"/>
                                          </p:val>
                                        </p:tav>
                                      </p:tavLst>
                                    </p:anim>
                                  </p:childTnLst>
                                </p:cTn>
                              </p:par>
                            </p:childTnLst>
                          </p:cTn>
                        </p:par>
                        <p:par>
                          <p:cTn id="215" fill="hold">
                            <p:stCondLst>
                              <p:cond delay="24250"/>
                            </p:stCondLst>
                            <p:childTnLst>
                              <p:par>
                                <p:cTn id="216" presetID="2" presetClass="entr" presetSubtype="8" fill="hold" nodeType="afterEffect">
                                  <p:stCondLst>
                                    <p:cond delay="0"/>
                                  </p:stCondLst>
                                  <p:childTnLst>
                                    <p:set>
                                      <p:cBhvr>
                                        <p:cTn id="217" dur="1" fill="hold">
                                          <p:stCondLst>
                                            <p:cond delay="0"/>
                                          </p:stCondLst>
                                        </p:cTn>
                                        <p:tgtEl>
                                          <p:spTgt spid="431">
                                            <p:txEl>
                                              <p:pRg st="1" end="1"/>
                                            </p:txEl>
                                          </p:spTgt>
                                        </p:tgtEl>
                                        <p:attrNameLst>
                                          <p:attrName>style.visibility</p:attrName>
                                        </p:attrNameLst>
                                      </p:cBhvr>
                                      <p:to>
                                        <p:strVal val="visible"/>
                                      </p:to>
                                    </p:set>
                                    <p:anim calcmode="lin" valueType="num">
                                      <p:cBhvr additive="base">
                                        <p:cTn id="218" dur="500"/>
                                        <p:tgtEl>
                                          <p:spTgt spid="431">
                                            <p:txEl>
                                              <p:pRg st="1" end="1"/>
                                            </p:txEl>
                                          </p:spTgt>
                                        </p:tgtEl>
                                        <p:attrNameLst>
                                          <p:attrName>ppt_x</p:attrName>
                                        </p:attrNameLst>
                                      </p:cBhvr>
                                      <p:tavLst>
                                        <p:tav tm="0">
                                          <p:val>
                                            <p:strVal val="#ppt_x-1"/>
                                          </p:val>
                                        </p:tav>
                                        <p:tav tm="100000">
                                          <p:val>
                                            <p:strVal val="#ppt_x"/>
                                          </p:val>
                                        </p:tav>
                                      </p:tavLst>
                                    </p:anim>
                                  </p:childTnLst>
                                </p:cTn>
                              </p:par>
                            </p:childTnLst>
                          </p:cTn>
                        </p:par>
                        <p:par>
                          <p:cTn id="219" fill="hold">
                            <p:stCondLst>
                              <p:cond delay="24750"/>
                            </p:stCondLst>
                            <p:childTnLst>
                              <p:par>
                                <p:cTn id="220" presetID="2" presetClass="entr" presetSubtype="8" fill="hold" nodeType="afterEffect">
                                  <p:stCondLst>
                                    <p:cond delay="0"/>
                                  </p:stCondLst>
                                  <p:childTnLst>
                                    <p:set>
                                      <p:cBhvr>
                                        <p:cTn id="221" dur="1" fill="hold">
                                          <p:stCondLst>
                                            <p:cond delay="0"/>
                                          </p:stCondLst>
                                        </p:cTn>
                                        <p:tgtEl>
                                          <p:spTgt spid="431">
                                            <p:txEl>
                                              <p:pRg st="2" end="2"/>
                                            </p:txEl>
                                          </p:spTgt>
                                        </p:tgtEl>
                                        <p:attrNameLst>
                                          <p:attrName>style.visibility</p:attrName>
                                        </p:attrNameLst>
                                      </p:cBhvr>
                                      <p:to>
                                        <p:strVal val="visible"/>
                                      </p:to>
                                    </p:set>
                                    <p:anim calcmode="lin" valueType="num">
                                      <p:cBhvr additive="base">
                                        <p:cTn id="222" dur="500"/>
                                        <p:tgtEl>
                                          <p:spTgt spid="431">
                                            <p:txEl>
                                              <p:pRg st="2" end="2"/>
                                            </p:txEl>
                                          </p:spTgt>
                                        </p:tgtEl>
                                        <p:attrNameLst>
                                          <p:attrName>ppt_x</p:attrName>
                                        </p:attrNameLst>
                                      </p:cBhvr>
                                      <p:tavLst>
                                        <p:tav tm="0">
                                          <p:val>
                                            <p:strVal val="#ppt_x-1"/>
                                          </p:val>
                                        </p:tav>
                                        <p:tav tm="100000">
                                          <p:val>
                                            <p:strVal val="#ppt_x"/>
                                          </p:val>
                                        </p:tav>
                                      </p:tavLst>
                                    </p:anim>
                                  </p:childTnLst>
                                </p:cTn>
                              </p:par>
                            </p:childTnLst>
                          </p:cTn>
                        </p:par>
                        <p:par>
                          <p:cTn id="223" fill="hold">
                            <p:stCondLst>
                              <p:cond delay="25250"/>
                            </p:stCondLst>
                            <p:childTnLst>
                              <p:par>
                                <p:cTn id="224" presetID="2" presetClass="entr" presetSubtype="8" fill="hold" nodeType="afterEffect">
                                  <p:stCondLst>
                                    <p:cond delay="0"/>
                                  </p:stCondLst>
                                  <p:childTnLst>
                                    <p:set>
                                      <p:cBhvr>
                                        <p:cTn id="225" dur="1" fill="hold">
                                          <p:stCondLst>
                                            <p:cond delay="0"/>
                                          </p:stCondLst>
                                        </p:cTn>
                                        <p:tgtEl>
                                          <p:spTgt spid="431">
                                            <p:txEl>
                                              <p:pRg st="3" end="3"/>
                                            </p:txEl>
                                          </p:spTgt>
                                        </p:tgtEl>
                                        <p:attrNameLst>
                                          <p:attrName>style.visibility</p:attrName>
                                        </p:attrNameLst>
                                      </p:cBhvr>
                                      <p:to>
                                        <p:strVal val="visible"/>
                                      </p:to>
                                    </p:set>
                                    <p:anim calcmode="lin" valueType="num">
                                      <p:cBhvr additive="base">
                                        <p:cTn id="226" dur="500"/>
                                        <p:tgtEl>
                                          <p:spTgt spid="431">
                                            <p:txEl>
                                              <p:pRg st="3" end="3"/>
                                            </p:txEl>
                                          </p:spTgt>
                                        </p:tgtEl>
                                        <p:attrNameLst>
                                          <p:attrName>ppt_x</p:attrName>
                                        </p:attrNameLst>
                                      </p:cBhvr>
                                      <p:tavLst>
                                        <p:tav tm="0">
                                          <p:val>
                                            <p:strVal val="#ppt_x-1"/>
                                          </p:val>
                                        </p:tav>
                                        <p:tav tm="100000">
                                          <p:val>
                                            <p:strVal val="#ppt_x"/>
                                          </p:val>
                                        </p:tav>
                                      </p:tavLst>
                                    </p:anim>
                                  </p:childTnLst>
                                </p:cTn>
                              </p:par>
                            </p:childTnLst>
                          </p:cTn>
                        </p:par>
                        <p:par>
                          <p:cTn id="227" fill="hold">
                            <p:stCondLst>
                              <p:cond delay="25750"/>
                            </p:stCondLst>
                            <p:childTnLst>
                              <p:par>
                                <p:cTn id="228" presetID="2" presetClass="entr" presetSubtype="8" fill="hold" nodeType="afterEffect">
                                  <p:stCondLst>
                                    <p:cond delay="0"/>
                                  </p:stCondLst>
                                  <p:childTnLst>
                                    <p:set>
                                      <p:cBhvr>
                                        <p:cTn id="229" dur="1" fill="hold">
                                          <p:stCondLst>
                                            <p:cond delay="0"/>
                                          </p:stCondLst>
                                        </p:cTn>
                                        <p:tgtEl>
                                          <p:spTgt spid="431">
                                            <p:txEl>
                                              <p:pRg st="4" end="4"/>
                                            </p:txEl>
                                          </p:spTgt>
                                        </p:tgtEl>
                                        <p:attrNameLst>
                                          <p:attrName>style.visibility</p:attrName>
                                        </p:attrNameLst>
                                      </p:cBhvr>
                                      <p:to>
                                        <p:strVal val="visible"/>
                                      </p:to>
                                    </p:set>
                                    <p:anim calcmode="lin" valueType="num">
                                      <p:cBhvr additive="base">
                                        <p:cTn id="230" dur="500"/>
                                        <p:tgtEl>
                                          <p:spTgt spid="431">
                                            <p:txEl>
                                              <p:pRg st="4" end="4"/>
                                            </p:txEl>
                                          </p:spTgt>
                                        </p:tgtEl>
                                        <p:attrNameLst>
                                          <p:attrName>ppt_x</p:attrName>
                                        </p:attrNameLst>
                                      </p:cBhvr>
                                      <p:tavLst>
                                        <p:tav tm="0">
                                          <p:val>
                                            <p:strVal val="#ppt_x-1"/>
                                          </p:val>
                                        </p:tav>
                                        <p:tav tm="100000">
                                          <p:val>
                                            <p:strVal val="#ppt_x"/>
                                          </p:val>
                                        </p:tav>
                                      </p:tavLst>
                                    </p:anim>
                                  </p:childTnLst>
                                </p:cTn>
                              </p:par>
                            </p:childTnLst>
                          </p:cTn>
                        </p:par>
                        <p:par>
                          <p:cTn id="231" fill="hold">
                            <p:stCondLst>
                              <p:cond delay="26250"/>
                            </p:stCondLst>
                            <p:childTnLst>
                              <p:par>
                                <p:cTn id="232" presetID="2" presetClass="entr" presetSubtype="8" fill="hold" nodeType="afterEffect">
                                  <p:stCondLst>
                                    <p:cond delay="0"/>
                                  </p:stCondLst>
                                  <p:childTnLst>
                                    <p:set>
                                      <p:cBhvr>
                                        <p:cTn id="233" dur="1" fill="hold">
                                          <p:stCondLst>
                                            <p:cond delay="0"/>
                                          </p:stCondLst>
                                        </p:cTn>
                                        <p:tgtEl>
                                          <p:spTgt spid="431">
                                            <p:txEl>
                                              <p:pRg st="5" end="5"/>
                                            </p:txEl>
                                          </p:spTgt>
                                        </p:tgtEl>
                                        <p:attrNameLst>
                                          <p:attrName>style.visibility</p:attrName>
                                        </p:attrNameLst>
                                      </p:cBhvr>
                                      <p:to>
                                        <p:strVal val="visible"/>
                                      </p:to>
                                    </p:set>
                                    <p:anim calcmode="lin" valueType="num">
                                      <p:cBhvr additive="base">
                                        <p:cTn id="234" dur="500"/>
                                        <p:tgtEl>
                                          <p:spTgt spid="431">
                                            <p:txEl>
                                              <p:pRg st="5" end="5"/>
                                            </p:txEl>
                                          </p:spTgt>
                                        </p:tgtEl>
                                        <p:attrNameLst>
                                          <p:attrName>ppt_x</p:attrName>
                                        </p:attrNameLst>
                                      </p:cBhvr>
                                      <p:tavLst>
                                        <p:tav tm="0">
                                          <p:val>
                                            <p:strVal val="#ppt_x-1"/>
                                          </p:val>
                                        </p:tav>
                                        <p:tav tm="100000">
                                          <p:val>
                                            <p:strVal val="#ppt_x"/>
                                          </p:val>
                                        </p:tav>
                                      </p:tavLst>
                                    </p:anim>
                                  </p:childTnLst>
                                </p:cTn>
                              </p:par>
                            </p:childTnLst>
                          </p:cTn>
                        </p:par>
                        <p:par>
                          <p:cTn id="235" fill="hold">
                            <p:stCondLst>
                              <p:cond delay="26750"/>
                            </p:stCondLst>
                            <p:childTnLst>
                              <p:par>
                                <p:cTn id="236" presetID="2" presetClass="entr" presetSubtype="8" fill="hold" nodeType="afterEffect">
                                  <p:stCondLst>
                                    <p:cond delay="0"/>
                                  </p:stCondLst>
                                  <p:childTnLst>
                                    <p:set>
                                      <p:cBhvr>
                                        <p:cTn id="237" dur="1" fill="hold">
                                          <p:stCondLst>
                                            <p:cond delay="0"/>
                                          </p:stCondLst>
                                        </p:cTn>
                                        <p:tgtEl>
                                          <p:spTgt spid="431">
                                            <p:txEl>
                                              <p:pRg st="6" end="6"/>
                                            </p:txEl>
                                          </p:spTgt>
                                        </p:tgtEl>
                                        <p:attrNameLst>
                                          <p:attrName>style.visibility</p:attrName>
                                        </p:attrNameLst>
                                      </p:cBhvr>
                                      <p:to>
                                        <p:strVal val="visible"/>
                                      </p:to>
                                    </p:set>
                                    <p:anim calcmode="lin" valueType="num">
                                      <p:cBhvr additive="base">
                                        <p:cTn id="238" dur="500"/>
                                        <p:tgtEl>
                                          <p:spTgt spid="431">
                                            <p:txEl>
                                              <p:pRg st="6" end="6"/>
                                            </p:txEl>
                                          </p:spTgt>
                                        </p:tgtEl>
                                        <p:attrNameLst>
                                          <p:attrName>ppt_x</p:attrName>
                                        </p:attrNameLst>
                                      </p:cBhvr>
                                      <p:tavLst>
                                        <p:tav tm="0">
                                          <p:val>
                                            <p:strVal val="#ppt_x-1"/>
                                          </p:val>
                                        </p:tav>
                                        <p:tav tm="100000">
                                          <p:val>
                                            <p:strVal val="#ppt_x"/>
                                          </p:val>
                                        </p:tav>
                                      </p:tavLst>
                                    </p:anim>
                                  </p:childTnLst>
                                </p:cTn>
                              </p:par>
                            </p:childTnLst>
                          </p:cTn>
                        </p:par>
                        <p:par>
                          <p:cTn id="239" fill="hold">
                            <p:stCondLst>
                              <p:cond delay="27250"/>
                            </p:stCondLst>
                            <p:childTnLst>
                              <p:par>
                                <p:cTn id="240" presetID="2" presetClass="entr" presetSubtype="8" fill="hold" nodeType="afterEffect">
                                  <p:stCondLst>
                                    <p:cond delay="0"/>
                                  </p:stCondLst>
                                  <p:childTnLst>
                                    <p:set>
                                      <p:cBhvr>
                                        <p:cTn id="241" dur="1" fill="hold">
                                          <p:stCondLst>
                                            <p:cond delay="0"/>
                                          </p:stCondLst>
                                        </p:cTn>
                                        <p:tgtEl>
                                          <p:spTgt spid="431">
                                            <p:txEl>
                                              <p:pRg st="7" end="7"/>
                                            </p:txEl>
                                          </p:spTgt>
                                        </p:tgtEl>
                                        <p:attrNameLst>
                                          <p:attrName>style.visibility</p:attrName>
                                        </p:attrNameLst>
                                      </p:cBhvr>
                                      <p:to>
                                        <p:strVal val="visible"/>
                                      </p:to>
                                    </p:set>
                                    <p:anim calcmode="lin" valueType="num">
                                      <p:cBhvr additive="base">
                                        <p:cTn id="242" dur="500"/>
                                        <p:tgtEl>
                                          <p:spTgt spid="431">
                                            <p:txEl>
                                              <p:pRg st="7" end="7"/>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7750"/>
                            </p:stCondLst>
                            <p:childTnLst>
                              <p:par>
                                <p:cTn id="244" presetID="2" presetClass="entr" presetSubtype="8" fill="hold" nodeType="afterEffect">
                                  <p:stCondLst>
                                    <p:cond delay="0"/>
                                  </p:stCondLst>
                                  <p:childTnLst>
                                    <p:set>
                                      <p:cBhvr>
                                        <p:cTn id="245" dur="1" fill="hold">
                                          <p:stCondLst>
                                            <p:cond delay="0"/>
                                          </p:stCondLst>
                                        </p:cTn>
                                        <p:tgtEl>
                                          <p:spTgt spid="431">
                                            <p:txEl>
                                              <p:pRg st="8" end="8"/>
                                            </p:txEl>
                                          </p:spTgt>
                                        </p:tgtEl>
                                        <p:attrNameLst>
                                          <p:attrName>style.visibility</p:attrName>
                                        </p:attrNameLst>
                                      </p:cBhvr>
                                      <p:to>
                                        <p:strVal val="visible"/>
                                      </p:to>
                                    </p:set>
                                    <p:anim calcmode="lin" valueType="num">
                                      <p:cBhvr additive="base">
                                        <p:cTn id="246" dur="500"/>
                                        <p:tgtEl>
                                          <p:spTgt spid="431">
                                            <p:txEl>
                                              <p:pRg st="8" end="8"/>
                                            </p:txEl>
                                          </p:spTgt>
                                        </p:tgtEl>
                                        <p:attrNameLst>
                                          <p:attrName>ppt_x</p:attrName>
                                        </p:attrNameLst>
                                      </p:cBhvr>
                                      <p:tavLst>
                                        <p:tav tm="0">
                                          <p:val>
                                            <p:strVal val="#ppt_x-1"/>
                                          </p:val>
                                        </p:tav>
                                        <p:tav tm="100000">
                                          <p:val>
                                            <p:strVal val="#ppt_x"/>
                                          </p:val>
                                        </p:tav>
                                      </p:tavLst>
                                    </p:anim>
                                  </p:childTnLst>
                                </p:cTn>
                              </p:par>
                              <p:par>
                                <p:cTn id="247" presetID="2" presetClass="entr" presetSubtype="4" fill="hold" nodeType="withEffect">
                                  <p:stCondLst>
                                    <p:cond delay="0"/>
                                  </p:stCondLst>
                                  <p:childTnLst>
                                    <p:set>
                                      <p:cBhvr>
                                        <p:cTn id="248" dur="1" fill="hold">
                                          <p:stCondLst>
                                            <p:cond delay="0"/>
                                          </p:stCondLst>
                                        </p:cTn>
                                        <p:tgtEl>
                                          <p:spTgt spid="432"/>
                                        </p:tgtEl>
                                        <p:attrNameLst>
                                          <p:attrName>style.visibility</p:attrName>
                                        </p:attrNameLst>
                                      </p:cBhvr>
                                      <p:to>
                                        <p:strVal val="visible"/>
                                      </p:to>
                                    </p:set>
                                    <p:anim calcmode="lin" valueType="num">
                                      <p:cBhvr additive="base">
                                        <p:cTn id="249" dur="500"/>
                                        <p:tgtEl>
                                          <p:spTgt spid="432"/>
                                        </p:tgtEl>
                                        <p:attrNameLst>
                                          <p:attrName>ppt_y</p:attrName>
                                        </p:attrNameLst>
                                      </p:cBhvr>
                                      <p:tavLst>
                                        <p:tav tm="0">
                                          <p:val>
                                            <p:strVal val="#ppt_y+1"/>
                                          </p:val>
                                        </p:tav>
                                        <p:tav tm="100000">
                                          <p:val>
                                            <p:strVal val="#ppt_y"/>
                                          </p:val>
                                        </p:tav>
                                      </p:tavLst>
                                    </p:anim>
                                  </p:childTnLst>
                                </p:cTn>
                              </p:par>
                            </p:childTnLst>
                          </p:cTn>
                        </p:par>
                        <p:par>
                          <p:cTn id="250" fill="hold">
                            <p:stCondLst>
                              <p:cond delay="28250"/>
                            </p:stCondLst>
                            <p:childTnLst>
                              <p:par>
                                <p:cTn id="251" presetID="10" presetClass="entr" presetSubtype="0" fill="hold" nodeType="afterEffect">
                                  <p:stCondLst>
                                    <p:cond delay="0"/>
                                  </p:stCondLst>
                                  <p:childTnLst>
                                    <p:set>
                                      <p:cBhvr>
                                        <p:cTn id="252" dur="1" fill="hold">
                                          <p:stCondLst>
                                            <p:cond delay="0"/>
                                          </p:stCondLst>
                                        </p:cTn>
                                        <p:tgtEl>
                                          <p:spTgt spid="430"/>
                                        </p:tgtEl>
                                        <p:attrNameLst>
                                          <p:attrName>style.visibility</p:attrName>
                                        </p:attrNameLst>
                                      </p:cBhvr>
                                      <p:to>
                                        <p:strVal val="visible"/>
                                      </p:to>
                                    </p:set>
                                    <p:animEffect transition="in" filter="fade">
                                      <p:cBhvr>
                                        <p:cTn id="253" dur="500"/>
                                        <p:tgtEl>
                                          <p:spTgt spid="430"/>
                                        </p:tgtEl>
                                      </p:cBhvr>
                                    </p:animEffect>
                                  </p:childTnLst>
                                </p:cTn>
                              </p:par>
                            </p:childTnLst>
                          </p:cTn>
                        </p:par>
                        <p:par>
                          <p:cTn id="254" fill="hold">
                            <p:stCondLst>
                              <p:cond delay="28750"/>
                            </p:stCondLst>
                            <p:childTnLst>
                              <p:par>
                                <p:cTn id="255" presetID="2" presetClass="entr" presetSubtype="1" fill="hold" nodeType="afterEffect">
                                  <p:stCondLst>
                                    <p:cond delay="0"/>
                                  </p:stCondLst>
                                  <p:childTnLst>
                                    <p:set>
                                      <p:cBhvr>
                                        <p:cTn id="256" dur="1" fill="hold">
                                          <p:stCondLst>
                                            <p:cond delay="0"/>
                                          </p:stCondLst>
                                        </p:cTn>
                                        <p:tgtEl>
                                          <p:spTgt spid="438"/>
                                        </p:tgtEl>
                                        <p:attrNameLst>
                                          <p:attrName>style.visibility</p:attrName>
                                        </p:attrNameLst>
                                      </p:cBhvr>
                                      <p:to>
                                        <p:strVal val="visible"/>
                                      </p:to>
                                    </p:set>
                                    <p:anim calcmode="lin" valueType="num">
                                      <p:cBhvr additive="base">
                                        <p:cTn id="257" dur="750"/>
                                        <p:tgtEl>
                                          <p:spTgt spid="438"/>
                                        </p:tgtEl>
                                        <p:attrNameLst>
                                          <p:attrName>ppt_y</p:attrName>
                                        </p:attrNameLst>
                                      </p:cBhvr>
                                      <p:tavLst>
                                        <p:tav tm="0">
                                          <p:val>
                                            <p:strVal val="#ppt_y-1"/>
                                          </p:val>
                                        </p:tav>
                                        <p:tav tm="100000">
                                          <p:val>
                                            <p:strVal val="#ppt_y"/>
                                          </p:val>
                                        </p:tav>
                                      </p:tavLst>
                                    </p:anim>
                                  </p:childTnLst>
                                </p:cTn>
                              </p:par>
                              <p:par>
                                <p:cTn id="258" presetID="2" presetClass="entr" presetSubtype="1" fill="hold" nodeType="withEffect">
                                  <p:stCondLst>
                                    <p:cond delay="0"/>
                                  </p:stCondLst>
                                  <p:childTnLst>
                                    <p:set>
                                      <p:cBhvr>
                                        <p:cTn id="259" dur="1" fill="hold">
                                          <p:stCondLst>
                                            <p:cond delay="0"/>
                                          </p:stCondLst>
                                        </p:cTn>
                                        <p:tgtEl>
                                          <p:spTgt spid="439"/>
                                        </p:tgtEl>
                                        <p:attrNameLst>
                                          <p:attrName>style.visibility</p:attrName>
                                        </p:attrNameLst>
                                      </p:cBhvr>
                                      <p:to>
                                        <p:strVal val="visible"/>
                                      </p:to>
                                    </p:set>
                                    <p:anim calcmode="lin" valueType="num">
                                      <p:cBhvr additive="base">
                                        <p:cTn id="260" dur="750"/>
                                        <p:tgtEl>
                                          <p:spTgt spid="439"/>
                                        </p:tgtEl>
                                        <p:attrNameLst>
                                          <p:attrName>ppt_y</p:attrName>
                                        </p:attrNameLst>
                                      </p:cBhvr>
                                      <p:tavLst>
                                        <p:tav tm="0">
                                          <p:val>
                                            <p:strVal val="#ppt_y-1"/>
                                          </p:val>
                                        </p:tav>
                                        <p:tav tm="100000">
                                          <p:val>
                                            <p:strVal val="#ppt_y"/>
                                          </p:val>
                                        </p:tav>
                                      </p:tavLst>
                                    </p:anim>
                                  </p:childTnLst>
                                </p:cTn>
                              </p:par>
                            </p:childTnLst>
                          </p:cTn>
                        </p:par>
                        <p:par>
                          <p:cTn id="261" fill="hold">
                            <p:stCondLst>
                              <p:cond delay="29500"/>
                            </p:stCondLst>
                            <p:childTnLst>
                              <p:par>
                                <p:cTn id="262" presetID="2" presetClass="entr" presetSubtype="8" fill="hold" nodeType="afterEffect">
                                  <p:stCondLst>
                                    <p:cond delay="0"/>
                                  </p:stCondLst>
                                  <p:childTnLst>
                                    <p:set>
                                      <p:cBhvr>
                                        <p:cTn id="263" dur="1" fill="hold">
                                          <p:stCondLst>
                                            <p:cond delay="0"/>
                                          </p:stCondLst>
                                        </p:cTn>
                                        <p:tgtEl>
                                          <p:spTgt spid="436">
                                            <p:txEl>
                                              <p:pRg st="0" end="0"/>
                                            </p:txEl>
                                          </p:spTgt>
                                        </p:tgtEl>
                                        <p:attrNameLst>
                                          <p:attrName>style.visibility</p:attrName>
                                        </p:attrNameLst>
                                      </p:cBhvr>
                                      <p:to>
                                        <p:strVal val="visible"/>
                                      </p:to>
                                    </p:set>
                                    <p:anim calcmode="lin" valueType="num">
                                      <p:cBhvr additive="base">
                                        <p:cTn id="264" dur="500"/>
                                        <p:tgtEl>
                                          <p:spTgt spid="436">
                                            <p:txEl>
                                              <p:pRg st="0" end="0"/>
                                            </p:txEl>
                                          </p:spTgt>
                                        </p:tgtEl>
                                        <p:attrNameLst>
                                          <p:attrName>ppt_x</p:attrName>
                                        </p:attrNameLst>
                                      </p:cBhvr>
                                      <p:tavLst>
                                        <p:tav tm="0">
                                          <p:val>
                                            <p:strVal val="#ppt_x-1"/>
                                          </p:val>
                                        </p:tav>
                                        <p:tav tm="100000">
                                          <p:val>
                                            <p:strVal val="#ppt_x"/>
                                          </p:val>
                                        </p:tav>
                                      </p:tavLst>
                                    </p:anim>
                                  </p:childTnLst>
                                </p:cTn>
                              </p:par>
                            </p:childTnLst>
                          </p:cTn>
                        </p:par>
                        <p:par>
                          <p:cTn id="265" fill="hold">
                            <p:stCondLst>
                              <p:cond delay="30000"/>
                            </p:stCondLst>
                            <p:childTnLst>
                              <p:par>
                                <p:cTn id="266" presetID="2" presetClass="entr" presetSubtype="8" fill="hold" nodeType="afterEffect">
                                  <p:stCondLst>
                                    <p:cond delay="0"/>
                                  </p:stCondLst>
                                  <p:childTnLst>
                                    <p:set>
                                      <p:cBhvr>
                                        <p:cTn id="267" dur="1" fill="hold">
                                          <p:stCondLst>
                                            <p:cond delay="0"/>
                                          </p:stCondLst>
                                        </p:cTn>
                                        <p:tgtEl>
                                          <p:spTgt spid="436">
                                            <p:txEl>
                                              <p:pRg st="1" end="1"/>
                                            </p:txEl>
                                          </p:spTgt>
                                        </p:tgtEl>
                                        <p:attrNameLst>
                                          <p:attrName>style.visibility</p:attrName>
                                        </p:attrNameLst>
                                      </p:cBhvr>
                                      <p:to>
                                        <p:strVal val="visible"/>
                                      </p:to>
                                    </p:set>
                                    <p:anim calcmode="lin" valueType="num">
                                      <p:cBhvr additive="base">
                                        <p:cTn id="268" dur="500"/>
                                        <p:tgtEl>
                                          <p:spTgt spid="436">
                                            <p:txEl>
                                              <p:pRg st="1" end="1"/>
                                            </p:txEl>
                                          </p:spTgt>
                                        </p:tgtEl>
                                        <p:attrNameLst>
                                          <p:attrName>ppt_x</p:attrName>
                                        </p:attrNameLst>
                                      </p:cBhvr>
                                      <p:tavLst>
                                        <p:tav tm="0">
                                          <p:val>
                                            <p:strVal val="#ppt_x-1"/>
                                          </p:val>
                                        </p:tav>
                                        <p:tav tm="100000">
                                          <p:val>
                                            <p:strVal val="#ppt_x"/>
                                          </p:val>
                                        </p:tav>
                                      </p:tavLst>
                                    </p:anim>
                                  </p:childTnLst>
                                </p:cTn>
                              </p:par>
                            </p:childTnLst>
                          </p:cTn>
                        </p:par>
                        <p:par>
                          <p:cTn id="269" fill="hold">
                            <p:stCondLst>
                              <p:cond delay="30500"/>
                            </p:stCondLst>
                            <p:childTnLst>
                              <p:par>
                                <p:cTn id="270" presetID="2" presetClass="entr" presetSubtype="8" fill="hold" nodeType="afterEffect">
                                  <p:stCondLst>
                                    <p:cond delay="0"/>
                                  </p:stCondLst>
                                  <p:childTnLst>
                                    <p:set>
                                      <p:cBhvr>
                                        <p:cTn id="271" dur="1" fill="hold">
                                          <p:stCondLst>
                                            <p:cond delay="0"/>
                                          </p:stCondLst>
                                        </p:cTn>
                                        <p:tgtEl>
                                          <p:spTgt spid="436">
                                            <p:txEl>
                                              <p:pRg st="2" end="2"/>
                                            </p:txEl>
                                          </p:spTgt>
                                        </p:tgtEl>
                                        <p:attrNameLst>
                                          <p:attrName>style.visibility</p:attrName>
                                        </p:attrNameLst>
                                      </p:cBhvr>
                                      <p:to>
                                        <p:strVal val="visible"/>
                                      </p:to>
                                    </p:set>
                                    <p:anim calcmode="lin" valueType="num">
                                      <p:cBhvr additive="base">
                                        <p:cTn id="272" dur="500"/>
                                        <p:tgtEl>
                                          <p:spTgt spid="436">
                                            <p:txEl>
                                              <p:pRg st="2" end="2"/>
                                            </p:txEl>
                                          </p:spTgt>
                                        </p:tgtEl>
                                        <p:attrNameLst>
                                          <p:attrName>ppt_x</p:attrName>
                                        </p:attrNameLst>
                                      </p:cBhvr>
                                      <p:tavLst>
                                        <p:tav tm="0">
                                          <p:val>
                                            <p:strVal val="#ppt_x-1"/>
                                          </p:val>
                                        </p:tav>
                                        <p:tav tm="100000">
                                          <p:val>
                                            <p:strVal val="#ppt_x"/>
                                          </p:val>
                                        </p:tav>
                                      </p:tavLst>
                                    </p:anim>
                                  </p:childTnLst>
                                </p:cTn>
                              </p:par>
                            </p:childTnLst>
                          </p:cTn>
                        </p:par>
                        <p:par>
                          <p:cTn id="273" fill="hold">
                            <p:stCondLst>
                              <p:cond delay="31000"/>
                            </p:stCondLst>
                            <p:childTnLst>
                              <p:par>
                                <p:cTn id="274" presetID="2" presetClass="entr" presetSubtype="8" fill="hold" nodeType="afterEffect">
                                  <p:stCondLst>
                                    <p:cond delay="0"/>
                                  </p:stCondLst>
                                  <p:childTnLst>
                                    <p:set>
                                      <p:cBhvr>
                                        <p:cTn id="275" dur="1" fill="hold">
                                          <p:stCondLst>
                                            <p:cond delay="0"/>
                                          </p:stCondLst>
                                        </p:cTn>
                                        <p:tgtEl>
                                          <p:spTgt spid="436">
                                            <p:txEl>
                                              <p:pRg st="3" end="3"/>
                                            </p:txEl>
                                          </p:spTgt>
                                        </p:tgtEl>
                                        <p:attrNameLst>
                                          <p:attrName>style.visibility</p:attrName>
                                        </p:attrNameLst>
                                      </p:cBhvr>
                                      <p:to>
                                        <p:strVal val="visible"/>
                                      </p:to>
                                    </p:set>
                                    <p:anim calcmode="lin" valueType="num">
                                      <p:cBhvr additive="base">
                                        <p:cTn id="276" dur="500"/>
                                        <p:tgtEl>
                                          <p:spTgt spid="436">
                                            <p:txEl>
                                              <p:pRg st="3" end="3"/>
                                            </p:txEl>
                                          </p:spTgt>
                                        </p:tgtEl>
                                        <p:attrNameLst>
                                          <p:attrName>ppt_x</p:attrName>
                                        </p:attrNameLst>
                                      </p:cBhvr>
                                      <p:tavLst>
                                        <p:tav tm="0">
                                          <p:val>
                                            <p:strVal val="#ppt_x-1"/>
                                          </p:val>
                                        </p:tav>
                                        <p:tav tm="100000">
                                          <p:val>
                                            <p:strVal val="#ppt_x"/>
                                          </p:val>
                                        </p:tav>
                                      </p:tavLst>
                                    </p:anim>
                                  </p:childTnLst>
                                </p:cTn>
                              </p:par>
                            </p:childTnLst>
                          </p:cTn>
                        </p:par>
                        <p:par>
                          <p:cTn id="277" fill="hold">
                            <p:stCondLst>
                              <p:cond delay="31500"/>
                            </p:stCondLst>
                            <p:childTnLst>
                              <p:par>
                                <p:cTn id="278" presetID="2" presetClass="entr" presetSubtype="8" fill="hold" nodeType="afterEffect">
                                  <p:stCondLst>
                                    <p:cond delay="0"/>
                                  </p:stCondLst>
                                  <p:childTnLst>
                                    <p:set>
                                      <p:cBhvr>
                                        <p:cTn id="279" dur="1" fill="hold">
                                          <p:stCondLst>
                                            <p:cond delay="0"/>
                                          </p:stCondLst>
                                        </p:cTn>
                                        <p:tgtEl>
                                          <p:spTgt spid="436">
                                            <p:txEl>
                                              <p:pRg st="4" end="4"/>
                                            </p:txEl>
                                          </p:spTgt>
                                        </p:tgtEl>
                                        <p:attrNameLst>
                                          <p:attrName>style.visibility</p:attrName>
                                        </p:attrNameLst>
                                      </p:cBhvr>
                                      <p:to>
                                        <p:strVal val="visible"/>
                                      </p:to>
                                    </p:set>
                                    <p:anim calcmode="lin" valueType="num">
                                      <p:cBhvr additive="base">
                                        <p:cTn id="280" dur="500"/>
                                        <p:tgtEl>
                                          <p:spTgt spid="436">
                                            <p:txEl>
                                              <p:pRg st="4" end="4"/>
                                            </p:txEl>
                                          </p:spTgt>
                                        </p:tgtEl>
                                        <p:attrNameLst>
                                          <p:attrName>ppt_x</p:attrName>
                                        </p:attrNameLst>
                                      </p:cBhvr>
                                      <p:tavLst>
                                        <p:tav tm="0">
                                          <p:val>
                                            <p:strVal val="#ppt_x-1"/>
                                          </p:val>
                                        </p:tav>
                                        <p:tav tm="100000">
                                          <p:val>
                                            <p:strVal val="#ppt_x"/>
                                          </p:val>
                                        </p:tav>
                                      </p:tavLst>
                                    </p:anim>
                                  </p:childTnLst>
                                </p:cTn>
                              </p:par>
                            </p:childTnLst>
                          </p:cTn>
                        </p:par>
                        <p:par>
                          <p:cTn id="281" fill="hold">
                            <p:stCondLst>
                              <p:cond delay="32000"/>
                            </p:stCondLst>
                            <p:childTnLst>
                              <p:par>
                                <p:cTn id="282" presetID="2" presetClass="entr" presetSubtype="8" fill="hold" nodeType="afterEffect">
                                  <p:stCondLst>
                                    <p:cond delay="0"/>
                                  </p:stCondLst>
                                  <p:childTnLst>
                                    <p:set>
                                      <p:cBhvr>
                                        <p:cTn id="283" dur="1" fill="hold">
                                          <p:stCondLst>
                                            <p:cond delay="0"/>
                                          </p:stCondLst>
                                        </p:cTn>
                                        <p:tgtEl>
                                          <p:spTgt spid="436">
                                            <p:txEl>
                                              <p:pRg st="5" end="5"/>
                                            </p:txEl>
                                          </p:spTgt>
                                        </p:tgtEl>
                                        <p:attrNameLst>
                                          <p:attrName>style.visibility</p:attrName>
                                        </p:attrNameLst>
                                      </p:cBhvr>
                                      <p:to>
                                        <p:strVal val="visible"/>
                                      </p:to>
                                    </p:set>
                                    <p:anim calcmode="lin" valueType="num">
                                      <p:cBhvr additive="base">
                                        <p:cTn id="284" dur="500"/>
                                        <p:tgtEl>
                                          <p:spTgt spid="436">
                                            <p:txEl>
                                              <p:pRg st="5" end="5"/>
                                            </p:txEl>
                                          </p:spTgt>
                                        </p:tgtEl>
                                        <p:attrNameLst>
                                          <p:attrName>ppt_x</p:attrName>
                                        </p:attrNameLst>
                                      </p:cBhvr>
                                      <p:tavLst>
                                        <p:tav tm="0">
                                          <p:val>
                                            <p:strVal val="#ppt_x-1"/>
                                          </p:val>
                                        </p:tav>
                                        <p:tav tm="100000">
                                          <p:val>
                                            <p:strVal val="#ppt_x"/>
                                          </p:val>
                                        </p:tav>
                                      </p:tavLst>
                                    </p:anim>
                                  </p:childTnLst>
                                </p:cTn>
                              </p:par>
                            </p:childTnLst>
                          </p:cTn>
                        </p:par>
                        <p:par>
                          <p:cTn id="285" fill="hold">
                            <p:stCondLst>
                              <p:cond delay="32500"/>
                            </p:stCondLst>
                            <p:childTnLst>
                              <p:par>
                                <p:cTn id="286" presetID="2" presetClass="entr" presetSubtype="8" fill="hold" nodeType="afterEffect">
                                  <p:stCondLst>
                                    <p:cond delay="0"/>
                                  </p:stCondLst>
                                  <p:childTnLst>
                                    <p:set>
                                      <p:cBhvr>
                                        <p:cTn id="287" dur="1" fill="hold">
                                          <p:stCondLst>
                                            <p:cond delay="0"/>
                                          </p:stCondLst>
                                        </p:cTn>
                                        <p:tgtEl>
                                          <p:spTgt spid="436">
                                            <p:txEl>
                                              <p:pRg st="6" end="6"/>
                                            </p:txEl>
                                          </p:spTgt>
                                        </p:tgtEl>
                                        <p:attrNameLst>
                                          <p:attrName>style.visibility</p:attrName>
                                        </p:attrNameLst>
                                      </p:cBhvr>
                                      <p:to>
                                        <p:strVal val="visible"/>
                                      </p:to>
                                    </p:set>
                                    <p:anim calcmode="lin" valueType="num">
                                      <p:cBhvr additive="base">
                                        <p:cTn id="288" dur="500"/>
                                        <p:tgtEl>
                                          <p:spTgt spid="436">
                                            <p:txEl>
                                              <p:pRg st="6" end="6"/>
                                            </p:txEl>
                                          </p:spTgt>
                                        </p:tgtEl>
                                        <p:attrNameLst>
                                          <p:attrName>ppt_x</p:attrName>
                                        </p:attrNameLst>
                                      </p:cBhvr>
                                      <p:tavLst>
                                        <p:tav tm="0">
                                          <p:val>
                                            <p:strVal val="#ppt_x-1"/>
                                          </p:val>
                                        </p:tav>
                                        <p:tav tm="100000">
                                          <p:val>
                                            <p:strVal val="#ppt_x"/>
                                          </p:val>
                                        </p:tav>
                                      </p:tavLst>
                                    </p:anim>
                                  </p:childTnLst>
                                </p:cTn>
                              </p:par>
                            </p:childTnLst>
                          </p:cTn>
                        </p:par>
                        <p:par>
                          <p:cTn id="289" fill="hold">
                            <p:stCondLst>
                              <p:cond delay="33000"/>
                            </p:stCondLst>
                            <p:childTnLst>
                              <p:par>
                                <p:cTn id="290" presetID="2" presetClass="entr" presetSubtype="8" fill="hold" nodeType="afterEffect">
                                  <p:stCondLst>
                                    <p:cond delay="0"/>
                                  </p:stCondLst>
                                  <p:childTnLst>
                                    <p:set>
                                      <p:cBhvr>
                                        <p:cTn id="291" dur="1" fill="hold">
                                          <p:stCondLst>
                                            <p:cond delay="0"/>
                                          </p:stCondLst>
                                        </p:cTn>
                                        <p:tgtEl>
                                          <p:spTgt spid="436">
                                            <p:txEl>
                                              <p:pRg st="7" end="7"/>
                                            </p:txEl>
                                          </p:spTgt>
                                        </p:tgtEl>
                                        <p:attrNameLst>
                                          <p:attrName>style.visibility</p:attrName>
                                        </p:attrNameLst>
                                      </p:cBhvr>
                                      <p:to>
                                        <p:strVal val="visible"/>
                                      </p:to>
                                    </p:set>
                                    <p:anim calcmode="lin" valueType="num">
                                      <p:cBhvr additive="base">
                                        <p:cTn id="292" dur="500"/>
                                        <p:tgtEl>
                                          <p:spTgt spid="436">
                                            <p:txEl>
                                              <p:pRg st="7" end="7"/>
                                            </p:txEl>
                                          </p:spTgt>
                                        </p:tgtEl>
                                        <p:attrNameLst>
                                          <p:attrName>ppt_x</p:attrName>
                                        </p:attrNameLst>
                                      </p:cBhvr>
                                      <p:tavLst>
                                        <p:tav tm="0">
                                          <p:val>
                                            <p:strVal val="#ppt_x-1"/>
                                          </p:val>
                                        </p:tav>
                                        <p:tav tm="100000">
                                          <p:val>
                                            <p:strVal val="#ppt_x"/>
                                          </p:val>
                                        </p:tav>
                                      </p:tavLst>
                                    </p:anim>
                                  </p:childTnLst>
                                </p:cTn>
                              </p:par>
                            </p:childTnLst>
                          </p:cTn>
                        </p:par>
                        <p:par>
                          <p:cTn id="293" fill="hold">
                            <p:stCondLst>
                              <p:cond delay="33500"/>
                            </p:stCondLst>
                            <p:childTnLst>
                              <p:par>
                                <p:cTn id="294" presetID="2" presetClass="entr" presetSubtype="8" fill="hold" nodeType="afterEffect">
                                  <p:stCondLst>
                                    <p:cond delay="0"/>
                                  </p:stCondLst>
                                  <p:childTnLst>
                                    <p:set>
                                      <p:cBhvr>
                                        <p:cTn id="295" dur="1" fill="hold">
                                          <p:stCondLst>
                                            <p:cond delay="0"/>
                                          </p:stCondLst>
                                        </p:cTn>
                                        <p:tgtEl>
                                          <p:spTgt spid="436">
                                            <p:txEl>
                                              <p:pRg st="8" end="8"/>
                                            </p:txEl>
                                          </p:spTgt>
                                        </p:tgtEl>
                                        <p:attrNameLst>
                                          <p:attrName>style.visibility</p:attrName>
                                        </p:attrNameLst>
                                      </p:cBhvr>
                                      <p:to>
                                        <p:strVal val="visible"/>
                                      </p:to>
                                    </p:set>
                                    <p:anim calcmode="lin" valueType="num">
                                      <p:cBhvr additive="base">
                                        <p:cTn id="296" dur="500"/>
                                        <p:tgtEl>
                                          <p:spTgt spid="436">
                                            <p:txEl>
                                              <p:pRg st="8" end="8"/>
                                            </p:txEl>
                                          </p:spTgt>
                                        </p:tgtEl>
                                        <p:attrNameLst>
                                          <p:attrName>ppt_x</p:attrName>
                                        </p:attrNameLst>
                                      </p:cBhvr>
                                      <p:tavLst>
                                        <p:tav tm="0">
                                          <p:val>
                                            <p:strVal val="#ppt_x-1"/>
                                          </p:val>
                                        </p:tav>
                                        <p:tav tm="100000">
                                          <p:val>
                                            <p:strVal val="#ppt_x"/>
                                          </p:val>
                                        </p:tav>
                                      </p:tavLst>
                                    </p:anim>
                                  </p:childTnLst>
                                </p:cTn>
                              </p:par>
                              <p:par>
                                <p:cTn id="297" presetID="2" presetClass="entr" presetSubtype="4" fill="hold" nodeType="withEffect">
                                  <p:stCondLst>
                                    <p:cond delay="0"/>
                                  </p:stCondLst>
                                  <p:childTnLst>
                                    <p:set>
                                      <p:cBhvr>
                                        <p:cTn id="298" dur="1" fill="hold">
                                          <p:stCondLst>
                                            <p:cond delay="0"/>
                                          </p:stCondLst>
                                        </p:cTn>
                                        <p:tgtEl>
                                          <p:spTgt spid="437"/>
                                        </p:tgtEl>
                                        <p:attrNameLst>
                                          <p:attrName>style.visibility</p:attrName>
                                        </p:attrNameLst>
                                      </p:cBhvr>
                                      <p:to>
                                        <p:strVal val="visible"/>
                                      </p:to>
                                    </p:set>
                                    <p:anim calcmode="lin" valueType="num">
                                      <p:cBhvr additive="base">
                                        <p:cTn id="299" dur="500"/>
                                        <p:tgtEl>
                                          <p:spTgt spid="437"/>
                                        </p:tgtEl>
                                        <p:attrNameLst>
                                          <p:attrName>ppt_y</p:attrName>
                                        </p:attrNameLst>
                                      </p:cBhvr>
                                      <p:tavLst>
                                        <p:tav tm="0">
                                          <p:val>
                                            <p:strVal val="#ppt_y+1"/>
                                          </p:val>
                                        </p:tav>
                                        <p:tav tm="100000">
                                          <p:val>
                                            <p:strVal val="#ppt_y"/>
                                          </p:val>
                                        </p:tav>
                                      </p:tavLst>
                                    </p:anim>
                                  </p:childTnLst>
                                </p:cTn>
                              </p:par>
                            </p:childTnLst>
                          </p:cTn>
                        </p:par>
                        <p:par>
                          <p:cTn id="300" fill="hold">
                            <p:stCondLst>
                              <p:cond delay="34000"/>
                            </p:stCondLst>
                            <p:childTnLst>
                              <p:par>
                                <p:cTn id="301" presetID="10" presetClass="entr" presetSubtype="0" fill="hold" nodeType="afterEffect">
                                  <p:stCondLst>
                                    <p:cond delay="0"/>
                                  </p:stCondLst>
                                  <p:childTnLst>
                                    <p:set>
                                      <p:cBhvr>
                                        <p:cTn id="302" dur="1" fill="hold">
                                          <p:stCondLst>
                                            <p:cond delay="0"/>
                                          </p:stCondLst>
                                        </p:cTn>
                                        <p:tgtEl>
                                          <p:spTgt spid="435"/>
                                        </p:tgtEl>
                                        <p:attrNameLst>
                                          <p:attrName>style.visibility</p:attrName>
                                        </p:attrNameLst>
                                      </p:cBhvr>
                                      <p:to>
                                        <p:strVal val="visible"/>
                                      </p:to>
                                    </p:set>
                                    <p:animEffect transition="in" filter="fade">
                                      <p:cBhvr>
                                        <p:cTn id="303" dur="500"/>
                                        <p:tgtEl>
                                          <p:spTgt spid="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6 Numeric Items, Headings &amp; Texts">
  <p:cSld name="6 Numeric Items, Headings &amp; Texts">
    <p:spTree>
      <p:nvGrpSpPr>
        <p:cNvPr id="1" name="Shape 440"/>
        <p:cNvGrpSpPr/>
        <p:nvPr/>
      </p:nvGrpSpPr>
      <p:grpSpPr>
        <a:xfrm>
          <a:off x="0" y="0"/>
          <a:ext cx="0" cy="0"/>
          <a:chOff x="0" y="0"/>
          <a:chExt cx="0" cy="0"/>
        </a:xfrm>
      </p:grpSpPr>
      <p:sp>
        <p:nvSpPr>
          <p:cNvPr id="441" name="Google Shape;441;p33"/>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33"/>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443" name="Google Shape;443;p33"/>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44" name="Google Shape;444;p33"/>
          <p:cNvSpPr txBox="1">
            <a:spLocks noGrp="1"/>
          </p:cNvSpPr>
          <p:nvPr>
            <p:ph type="body" idx="1"/>
          </p:nvPr>
        </p:nvSpPr>
        <p:spPr>
          <a:xfrm>
            <a:off x="1947003"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45" name="Google Shape;445;p33"/>
          <p:cNvSpPr txBox="1">
            <a:spLocks noGrp="1"/>
          </p:cNvSpPr>
          <p:nvPr>
            <p:ph type="body" idx="2"/>
          </p:nvPr>
        </p:nvSpPr>
        <p:spPr>
          <a:xfrm>
            <a:off x="1947003"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46" name="Google Shape;446;p33"/>
          <p:cNvSpPr/>
          <p:nvPr/>
        </p:nvSpPr>
        <p:spPr>
          <a:xfrm>
            <a:off x="2057954" y="319867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47" name="Google Shape;447;p33"/>
          <p:cNvSpPr/>
          <p:nvPr/>
        </p:nvSpPr>
        <p:spPr>
          <a:xfrm>
            <a:off x="626586" y="2629606"/>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48" name="Google Shape;448;p33"/>
          <p:cNvSpPr txBox="1">
            <a:spLocks noGrp="1"/>
          </p:cNvSpPr>
          <p:nvPr>
            <p:ph type="body" idx="3"/>
          </p:nvPr>
        </p:nvSpPr>
        <p:spPr>
          <a:xfrm>
            <a:off x="7701919"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49" name="Google Shape;449;p33"/>
          <p:cNvSpPr txBox="1">
            <a:spLocks noGrp="1"/>
          </p:cNvSpPr>
          <p:nvPr>
            <p:ph type="body" idx="4"/>
          </p:nvPr>
        </p:nvSpPr>
        <p:spPr>
          <a:xfrm>
            <a:off x="7701919"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0" name="Google Shape;450;p33"/>
          <p:cNvSpPr/>
          <p:nvPr/>
        </p:nvSpPr>
        <p:spPr>
          <a:xfrm>
            <a:off x="7812870" y="3198679"/>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51" name="Google Shape;451;p33"/>
          <p:cNvSpPr/>
          <p:nvPr/>
        </p:nvSpPr>
        <p:spPr>
          <a:xfrm>
            <a:off x="6381502" y="2629606"/>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52" name="Google Shape;452;p33"/>
          <p:cNvSpPr txBox="1">
            <a:spLocks noGrp="1"/>
          </p:cNvSpPr>
          <p:nvPr>
            <p:ph type="body" idx="5"/>
          </p:nvPr>
        </p:nvSpPr>
        <p:spPr>
          <a:xfrm>
            <a:off x="13489686" y="342283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3" name="Google Shape;453;p33"/>
          <p:cNvSpPr txBox="1">
            <a:spLocks noGrp="1"/>
          </p:cNvSpPr>
          <p:nvPr>
            <p:ph type="body" idx="6"/>
          </p:nvPr>
        </p:nvSpPr>
        <p:spPr>
          <a:xfrm>
            <a:off x="13489686" y="243351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4" name="Google Shape;454;p33"/>
          <p:cNvSpPr/>
          <p:nvPr/>
        </p:nvSpPr>
        <p:spPr>
          <a:xfrm>
            <a:off x="13600638" y="3198679"/>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55" name="Google Shape;455;p33"/>
          <p:cNvSpPr/>
          <p:nvPr/>
        </p:nvSpPr>
        <p:spPr>
          <a:xfrm>
            <a:off x="12169269" y="2629606"/>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56" name="Google Shape;456;p33"/>
          <p:cNvSpPr txBox="1">
            <a:spLocks noGrp="1"/>
          </p:cNvSpPr>
          <p:nvPr>
            <p:ph type="body" idx="7"/>
          </p:nvPr>
        </p:nvSpPr>
        <p:spPr>
          <a:xfrm>
            <a:off x="1947003"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7" name="Google Shape;457;p33"/>
          <p:cNvSpPr txBox="1">
            <a:spLocks noGrp="1"/>
          </p:cNvSpPr>
          <p:nvPr>
            <p:ph type="body" idx="8"/>
          </p:nvPr>
        </p:nvSpPr>
        <p:spPr>
          <a:xfrm>
            <a:off x="1947003"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8" name="Google Shape;458;p33"/>
          <p:cNvSpPr/>
          <p:nvPr/>
        </p:nvSpPr>
        <p:spPr>
          <a:xfrm>
            <a:off x="2057954" y="6455909"/>
            <a:ext cx="1827899" cy="720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59" name="Google Shape;459;p33"/>
          <p:cNvSpPr/>
          <p:nvPr/>
        </p:nvSpPr>
        <p:spPr>
          <a:xfrm>
            <a:off x="626586" y="5886836"/>
            <a:ext cx="1136515" cy="1138145"/>
          </a:xfrm>
          <a:prstGeom prst="rect">
            <a:avLst/>
          </a:prstGeom>
          <a:solidFill>
            <a:schemeClr val="accent4"/>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60" name="Google Shape;460;p33"/>
          <p:cNvSpPr txBox="1">
            <a:spLocks noGrp="1"/>
          </p:cNvSpPr>
          <p:nvPr>
            <p:ph type="body" idx="9"/>
          </p:nvPr>
        </p:nvSpPr>
        <p:spPr>
          <a:xfrm>
            <a:off x="7701919"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61" name="Google Shape;461;p33"/>
          <p:cNvSpPr txBox="1">
            <a:spLocks noGrp="1"/>
          </p:cNvSpPr>
          <p:nvPr>
            <p:ph type="body" idx="13"/>
          </p:nvPr>
        </p:nvSpPr>
        <p:spPr>
          <a:xfrm>
            <a:off x="7701919"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62" name="Google Shape;462;p33"/>
          <p:cNvSpPr/>
          <p:nvPr/>
        </p:nvSpPr>
        <p:spPr>
          <a:xfrm>
            <a:off x="7812870" y="6455909"/>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63" name="Google Shape;463;p33"/>
          <p:cNvSpPr/>
          <p:nvPr/>
        </p:nvSpPr>
        <p:spPr>
          <a:xfrm>
            <a:off x="6381502" y="5886836"/>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64" name="Google Shape;464;p33"/>
          <p:cNvSpPr txBox="1">
            <a:spLocks noGrp="1"/>
          </p:cNvSpPr>
          <p:nvPr>
            <p:ph type="body" idx="14"/>
          </p:nvPr>
        </p:nvSpPr>
        <p:spPr>
          <a:xfrm>
            <a:off x="13489686" y="668006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65" name="Google Shape;465;p33"/>
          <p:cNvSpPr txBox="1">
            <a:spLocks noGrp="1"/>
          </p:cNvSpPr>
          <p:nvPr>
            <p:ph type="body" idx="15"/>
          </p:nvPr>
        </p:nvSpPr>
        <p:spPr>
          <a:xfrm>
            <a:off x="13489686" y="569074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66" name="Google Shape;466;p33"/>
          <p:cNvSpPr/>
          <p:nvPr/>
        </p:nvSpPr>
        <p:spPr>
          <a:xfrm>
            <a:off x="13600638" y="6455909"/>
            <a:ext cx="1827899" cy="7200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67" name="Google Shape;467;p33"/>
          <p:cNvSpPr/>
          <p:nvPr/>
        </p:nvSpPr>
        <p:spPr>
          <a:xfrm>
            <a:off x="12169269" y="5886836"/>
            <a:ext cx="1136515" cy="1138145"/>
          </a:xfrm>
          <a:prstGeom prst="rect">
            <a:avLst/>
          </a:prstGeom>
          <a:solidFill>
            <a:schemeClr val="accent6"/>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68" name="Google Shape;468;p33"/>
          <p:cNvSpPr txBox="1"/>
          <p:nvPr/>
        </p:nvSpPr>
        <p:spPr>
          <a:xfrm>
            <a:off x="750146" y="284473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01</a:t>
            </a:r>
            <a:endParaRPr sz="4000">
              <a:solidFill>
                <a:schemeClr val="lt1"/>
              </a:solidFill>
              <a:latin typeface="Ubuntu"/>
              <a:ea typeface="Ubuntu"/>
              <a:cs typeface="Ubuntu"/>
              <a:sym typeface="Ubuntu"/>
            </a:endParaRPr>
          </a:p>
        </p:txBody>
      </p:sp>
      <p:sp>
        <p:nvSpPr>
          <p:cNvPr id="469" name="Google Shape;469;p33"/>
          <p:cNvSpPr txBox="1"/>
          <p:nvPr/>
        </p:nvSpPr>
        <p:spPr>
          <a:xfrm>
            <a:off x="6505062" y="284473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02</a:t>
            </a:r>
            <a:endParaRPr sz="4000">
              <a:solidFill>
                <a:schemeClr val="lt1"/>
              </a:solidFill>
              <a:latin typeface="Ubuntu"/>
              <a:ea typeface="Ubuntu"/>
              <a:cs typeface="Ubuntu"/>
              <a:sym typeface="Ubuntu"/>
            </a:endParaRPr>
          </a:p>
        </p:txBody>
      </p:sp>
      <p:sp>
        <p:nvSpPr>
          <p:cNvPr id="470" name="Google Shape;470;p33"/>
          <p:cNvSpPr txBox="1"/>
          <p:nvPr/>
        </p:nvSpPr>
        <p:spPr>
          <a:xfrm>
            <a:off x="12292829" y="284473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03</a:t>
            </a:r>
            <a:endParaRPr sz="4000">
              <a:solidFill>
                <a:schemeClr val="lt1"/>
              </a:solidFill>
              <a:latin typeface="Ubuntu"/>
              <a:ea typeface="Ubuntu"/>
              <a:cs typeface="Ubuntu"/>
              <a:sym typeface="Ubuntu"/>
            </a:endParaRPr>
          </a:p>
        </p:txBody>
      </p:sp>
      <p:sp>
        <p:nvSpPr>
          <p:cNvPr id="471" name="Google Shape;471;p33"/>
          <p:cNvSpPr txBox="1"/>
          <p:nvPr/>
        </p:nvSpPr>
        <p:spPr>
          <a:xfrm>
            <a:off x="750146" y="610196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04</a:t>
            </a:r>
            <a:endParaRPr sz="4000">
              <a:solidFill>
                <a:schemeClr val="lt1"/>
              </a:solidFill>
              <a:latin typeface="Ubuntu"/>
              <a:ea typeface="Ubuntu"/>
              <a:cs typeface="Ubuntu"/>
              <a:sym typeface="Ubuntu"/>
            </a:endParaRPr>
          </a:p>
        </p:txBody>
      </p:sp>
      <p:sp>
        <p:nvSpPr>
          <p:cNvPr id="472" name="Google Shape;472;p33"/>
          <p:cNvSpPr txBox="1"/>
          <p:nvPr/>
        </p:nvSpPr>
        <p:spPr>
          <a:xfrm>
            <a:off x="6505062" y="610196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05</a:t>
            </a:r>
            <a:endParaRPr sz="4000">
              <a:solidFill>
                <a:schemeClr val="lt1"/>
              </a:solidFill>
              <a:latin typeface="Ubuntu"/>
              <a:ea typeface="Ubuntu"/>
              <a:cs typeface="Ubuntu"/>
              <a:sym typeface="Ubuntu"/>
            </a:endParaRPr>
          </a:p>
        </p:txBody>
      </p:sp>
      <p:sp>
        <p:nvSpPr>
          <p:cNvPr id="473" name="Google Shape;473;p33"/>
          <p:cNvSpPr txBox="1"/>
          <p:nvPr/>
        </p:nvSpPr>
        <p:spPr>
          <a:xfrm>
            <a:off x="12292829" y="6101965"/>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06</a:t>
            </a:r>
            <a:endParaRPr sz="40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additive="base">
                                        <p:cTn id="7" dur="750"/>
                                        <p:tgtEl>
                                          <p:spTgt spid="44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468"/>
                                        </p:tgtEl>
                                        <p:attrNameLst>
                                          <p:attrName>style.visibility</p:attrName>
                                        </p:attrNameLst>
                                      </p:cBhvr>
                                      <p:to>
                                        <p:strVal val="visible"/>
                                      </p:to>
                                    </p:set>
                                    <p:anim calcmode="lin" valueType="num">
                                      <p:cBhvr additive="base">
                                        <p:cTn id="10" dur="750"/>
                                        <p:tgtEl>
                                          <p:spTgt spid="468"/>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445">
                                            <p:txEl>
                                              <p:pRg st="0" end="0"/>
                                            </p:txEl>
                                          </p:spTgt>
                                        </p:tgtEl>
                                        <p:attrNameLst>
                                          <p:attrName>style.visibility</p:attrName>
                                        </p:attrNameLst>
                                      </p:cBhvr>
                                      <p:to>
                                        <p:strVal val="visible"/>
                                      </p:to>
                                    </p:set>
                                    <p:anim calcmode="lin" valueType="num">
                                      <p:cBhvr additive="base">
                                        <p:cTn id="14" dur="500"/>
                                        <p:tgtEl>
                                          <p:spTgt spid="445">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445">
                                            <p:txEl>
                                              <p:pRg st="1" end="1"/>
                                            </p:txEl>
                                          </p:spTgt>
                                        </p:tgtEl>
                                        <p:attrNameLst>
                                          <p:attrName>style.visibility</p:attrName>
                                        </p:attrNameLst>
                                      </p:cBhvr>
                                      <p:to>
                                        <p:strVal val="visible"/>
                                      </p:to>
                                    </p:set>
                                    <p:anim calcmode="lin" valueType="num">
                                      <p:cBhvr additive="base">
                                        <p:cTn id="18" dur="500"/>
                                        <p:tgtEl>
                                          <p:spTgt spid="445">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445">
                                            <p:txEl>
                                              <p:pRg st="2" end="2"/>
                                            </p:txEl>
                                          </p:spTgt>
                                        </p:tgtEl>
                                        <p:attrNameLst>
                                          <p:attrName>style.visibility</p:attrName>
                                        </p:attrNameLst>
                                      </p:cBhvr>
                                      <p:to>
                                        <p:strVal val="visible"/>
                                      </p:to>
                                    </p:set>
                                    <p:anim calcmode="lin" valueType="num">
                                      <p:cBhvr additive="base">
                                        <p:cTn id="22" dur="500"/>
                                        <p:tgtEl>
                                          <p:spTgt spid="445">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445">
                                            <p:txEl>
                                              <p:pRg st="3" end="3"/>
                                            </p:txEl>
                                          </p:spTgt>
                                        </p:tgtEl>
                                        <p:attrNameLst>
                                          <p:attrName>style.visibility</p:attrName>
                                        </p:attrNameLst>
                                      </p:cBhvr>
                                      <p:to>
                                        <p:strVal val="visible"/>
                                      </p:to>
                                    </p:set>
                                    <p:anim calcmode="lin" valueType="num">
                                      <p:cBhvr additive="base">
                                        <p:cTn id="26" dur="500"/>
                                        <p:tgtEl>
                                          <p:spTgt spid="445">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445">
                                            <p:txEl>
                                              <p:pRg st="4" end="4"/>
                                            </p:txEl>
                                          </p:spTgt>
                                        </p:tgtEl>
                                        <p:attrNameLst>
                                          <p:attrName>style.visibility</p:attrName>
                                        </p:attrNameLst>
                                      </p:cBhvr>
                                      <p:to>
                                        <p:strVal val="visible"/>
                                      </p:to>
                                    </p:set>
                                    <p:anim calcmode="lin" valueType="num">
                                      <p:cBhvr additive="base">
                                        <p:cTn id="30" dur="500"/>
                                        <p:tgtEl>
                                          <p:spTgt spid="445">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445">
                                            <p:txEl>
                                              <p:pRg st="5" end="5"/>
                                            </p:txEl>
                                          </p:spTgt>
                                        </p:tgtEl>
                                        <p:attrNameLst>
                                          <p:attrName>style.visibility</p:attrName>
                                        </p:attrNameLst>
                                      </p:cBhvr>
                                      <p:to>
                                        <p:strVal val="visible"/>
                                      </p:to>
                                    </p:set>
                                    <p:anim calcmode="lin" valueType="num">
                                      <p:cBhvr additive="base">
                                        <p:cTn id="34" dur="500"/>
                                        <p:tgtEl>
                                          <p:spTgt spid="445">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445">
                                            <p:txEl>
                                              <p:pRg st="6" end="6"/>
                                            </p:txEl>
                                          </p:spTgt>
                                        </p:tgtEl>
                                        <p:attrNameLst>
                                          <p:attrName>style.visibility</p:attrName>
                                        </p:attrNameLst>
                                      </p:cBhvr>
                                      <p:to>
                                        <p:strVal val="visible"/>
                                      </p:to>
                                    </p:set>
                                    <p:anim calcmode="lin" valueType="num">
                                      <p:cBhvr additive="base">
                                        <p:cTn id="38" dur="500"/>
                                        <p:tgtEl>
                                          <p:spTgt spid="445">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445">
                                            <p:txEl>
                                              <p:pRg st="7" end="7"/>
                                            </p:txEl>
                                          </p:spTgt>
                                        </p:tgtEl>
                                        <p:attrNameLst>
                                          <p:attrName>style.visibility</p:attrName>
                                        </p:attrNameLst>
                                      </p:cBhvr>
                                      <p:to>
                                        <p:strVal val="visible"/>
                                      </p:to>
                                    </p:set>
                                    <p:anim calcmode="lin" valueType="num">
                                      <p:cBhvr additive="base">
                                        <p:cTn id="42" dur="500"/>
                                        <p:tgtEl>
                                          <p:spTgt spid="445">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445">
                                            <p:txEl>
                                              <p:pRg st="8" end="8"/>
                                            </p:txEl>
                                          </p:spTgt>
                                        </p:tgtEl>
                                        <p:attrNameLst>
                                          <p:attrName>style.visibility</p:attrName>
                                        </p:attrNameLst>
                                      </p:cBhvr>
                                      <p:to>
                                        <p:strVal val="visible"/>
                                      </p:to>
                                    </p:set>
                                    <p:anim calcmode="lin" valueType="num">
                                      <p:cBhvr additive="base">
                                        <p:cTn id="46" dur="500"/>
                                        <p:tgtEl>
                                          <p:spTgt spid="445">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0"/>
                                  </p:stCondLst>
                                  <p:childTnLst>
                                    <p:set>
                                      <p:cBhvr>
                                        <p:cTn id="48" dur="1" fill="hold">
                                          <p:stCondLst>
                                            <p:cond delay="0"/>
                                          </p:stCondLst>
                                        </p:cTn>
                                        <p:tgtEl>
                                          <p:spTgt spid="446"/>
                                        </p:tgtEl>
                                        <p:attrNameLst>
                                          <p:attrName>style.visibility</p:attrName>
                                        </p:attrNameLst>
                                      </p:cBhvr>
                                      <p:to>
                                        <p:strVal val="visible"/>
                                      </p:to>
                                    </p:set>
                                    <p:anim calcmode="lin" valueType="num">
                                      <p:cBhvr additive="base">
                                        <p:cTn id="49" dur="500"/>
                                        <p:tgtEl>
                                          <p:spTgt spid="446"/>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444"/>
                                        </p:tgtEl>
                                        <p:attrNameLst>
                                          <p:attrName>style.visibility</p:attrName>
                                        </p:attrNameLst>
                                      </p:cBhvr>
                                      <p:to>
                                        <p:strVal val="visible"/>
                                      </p:to>
                                    </p:set>
                                    <p:animEffect transition="in" filter="fade">
                                      <p:cBhvr>
                                        <p:cTn id="53" dur="500"/>
                                        <p:tgtEl>
                                          <p:spTgt spid="444"/>
                                        </p:tgtEl>
                                      </p:cBhvr>
                                    </p:animEffect>
                                  </p:childTnLst>
                                </p:cTn>
                              </p:par>
                            </p:childTnLst>
                          </p:cTn>
                        </p:par>
                        <p:par>
                          <p:cTn id="54" fill="hold">
                            <p:stCondLst>
                              <p:cond delay="5750"/>
                            </p:stCondLst>
                            <p:childTnLst>
                              <p:par>
                                <p:cTn id="55" presetID="2" presetClass="entr" presetSubtype="1" fill="hold" nodeType="afterEffect">
                                  <p:stCondLst>
                                    <p:cond delay="0"/>
                                  </p:stCondLst>
                                  <p:childTnLst>
                                    <p:set>
                                      <p:cBhvr>
                                        <p:cTn id="56" dur="1" fill="hold">
                                          <p:stCondLst>
                                            <p:cond delay="0"/>
                                          </p:stCondLst>
                                        </p:cTn>
                                        <p:tgtEl>
                                          <p:spTgt spid="451"/>
                                        </p:tgtEl>
                                        <p:attrNameLst>
                                          <p:attrName>style.visibility</p:attrName>
                                        </p:attrNameLst>
                                      </p:cBhvr>
                                      <p:to>
                                        <p:strVal val="visible"/>
                                      </p:to>
                                    </p:set>
                                    <p:anim calcmode="lin" valueType="num">
                                      <p:cBhvr additive="base">
                                        <p:cTn id="57" dur="750"/>
                                        <p:tgtEl>
                                          <p:spTgt spid="451"/>
                                        </p:tgtEl>
                                        <p:attrNameLst>
                                          <p:attrName>ppt_y</p:attrName>
                                        </p:attrNameLst>
                                      </p:cBhvr>
                                      <p:tavLst>
                                        <p:tav tm="0">
                                          <p:val>
                                            <p:strVal val="#ppt_y-1"/>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469"/>
                                        </p:tgtEl>
                                        <p:attrNameLst>
                                          <p:attrName>style.visibility</p:attrName>
                                        </p:attrNameLst>
                                      </p:cBhvr>
                                      <p:to>
                                        <p:strVal val="visible"/>
                                      </p:to>
                                    </p:set>
                                    <p:anim calcmode="lin" valueType="num">
                                      <p:cBhvr additive="base">
                                        <p:cTn id="60" dur="750"/>
                                        <p:tgtEl>
                                          <p:spTgt spid="469"/>
                                        </p:tgtEl>
                                        <p:attrNameLst>
                                          <p:attrName>ppt_x</p:attrName>
                                        </p:attrNameLst>
                                      </p:cBhvr>
                                      <p:tavLst>
                                        <p:tav tm="0">
                                          <p:val>
                                            <p:strVal val="#ppt_x-1"/>
                                          </p:val>
                                        </p:tav>
                                        <p:tav tm="100000">
                                          <p:val>
                                            <p:strVal val="#ppt_x"/>
                                          </p:val>
                                        </p:tav>
                                      </p:tavLst>
                                    </p:anim>
                                  </p:childTnLst>
                                </p:cTn>
                              </p:par>
                            </p:childTnLst>
                          </p:cTn>
                        </p:par>
                        <p:par>
                          <p:cTn id="61" fill="hold">
                            <p:stCondLst>
                              <p:cond delay="6500"/>
                            </p:stCondLst>
                            <p:childTnLst>
                              <p:par>
                                <p:cTn id="62" presetID="2" presetClass="entr" presetSubtype="8" fill="hold" nodeType="afterEffect">
                                  <p:stCondLst>
                                    <p:cond delay="0"/>
                                  </p:stCondLst>
                                  <p:childTnLst>
                                    <p:set>
                                      <p:cBhvr>
                                        <p:cTn id="63" dur="1" fill="hold">
                                          <p:stCondLst>
                                            <p:cond delay="0"/>
                                          </p:stCondLst>
                                        </p:cTn>
                                        <p:tgtEl>
                                          <p:spTgt spid="449">
                                            <p:txEl>
                                              <p:pRg st="0" end="0"/>
                                            </p:txEl>
                                          </p:spTgt>
                                        </p:tgtEl>
                                        <p:attrNameLst>
                                          <p:attrName>style.visibility</p:attrName>
                                        </p:attrNameLst>
                                      </p:cBhvr>
                                      <p:to>
                                        <p:strVal val="visible"/>
                                      </p:to>
                                    </p:set>
                                    <p:anim calcmode="lin" valueType="num">
                                      <p:cBhvr additive="base">
                                        <p:cTn id="64" dur="500"/>
                                        <p:tgtEl>
                                          <p:spTgt spid="449">
                                            <p:txEl>
                                              <p:pRg st="0" end="0"/>
                                            </p:txEl>
                                          </p:spTgt>
                                        </p:tgtEl>
                                        <p:attrNameLst>
                                          <p:attrName>ppt_x</p:attrName>
                                        </p:attrNameLst>
                                      </p:cBhvr>
                                      <p:tavLst>
                                        <p:tav tm="0">
                                          <p:val>
                                            <p:strVal val="#ppt_x-1"/>
                                          </p:val>
                                        </p:tav>
                                        <p:tav tm="100000">
                                          <p:val>
                                            <p:strVal val="#ppt_x"/>
                                          </p:val>
                                        </p:tav>
                                      </p:tavLst>
                                    </p:anim>
                                  </p:childTnLst>
                                </p:cTn>
                              </p:par>
                            </p:childTnLst>
                          </p:cTn>
                        </p:par>
                        <p:par>
                          <p:cTn id="65" fill="hold">
                            <p:stCondLst>
                              <p:cond delay="7000"/>
                            </p:stCondLst>
                            <p:childTnLst>
                              <p:par>
                                <p:cTn id="66" presetID="2" presetClass="entr" presetSubtype="8" fill="hold" nodeType="afterEffect">
                                  <p:stCondLst>
                                    <p:cond delay="0"/>
                                  </p:stCondLst>
                                  <p:childTnLst>
                                    <p:set>
                                      <p:cBhvr>
                                        <p:cTn id="67" dur="1" fill="hold">
                                          <p:stCondLst>
                                            <p:cond delay="0"/>
                                          </p:stCondLst>
                                        </p:cTn>
                                        <p:tgtEl>
                                          <p:spTgt spid="449">
                                            <p:txEl>
                                              <p:pRg st="1" end="1"/>
                                            </p:txEl>
                                          </p:spTgt>
                                        </p:tgtEl>
                                        <p:attrNameLst>
                                          <p:attrName>style.visibility</p:attrName>
                                        </p:attrNameLst>
                                      </p:cBhvr>
                                      <p:to>
                                        <p:strVal val="visible"/>
                                      </p:to>
                                    </p:set>
                                    <p:anim calcmode="lin" valueType="num">
                                      <p:cBhvr additive="base">
                                        <p:cTn id="68" dur="500"/>
                                        <p:tgtEl>
                                          <p:spTgt spid="449">
                                            <p:txEl>
                                              <p:pRg st="1" end="1"/>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8" fill="hold" nodeType="afterEffect">
                                  <p:stCondLst>
                                    <p:cond delay="0"/>
                                  </p:stCondLst>
                                  <p:childTnLst>
                                    <p:set>
                                      <p:cBhvr>
                                        <p:cTn id="71" dur="1" fill="hold">
                                          <p:stCondLst>
                                            <p:cond delay="0"/>
                                          </p:stCondLst>
                                        </p:cTn>
                                        <p:tgtEl>
                                          <p:spTgt spid="449">
                                            <p:txEl>
                                              <p:pRg st="2" end="2"/>
                                            </p:txEl>
                                          </p:spTgt>
                                        </p:tgtEl>
                                        <p:attrNameLst>
                                          <p:attrName>style.visibility</p:attrName>
                                        </p:attrNameLst>
                                      </p:cBhvr>
                                      <p:to>
                                        <p:strVal val="visible"/>
                                      </p:to>
                                    </p:set>
                                    <p:anim calcmode="lin" valueType="num">
                                      <p:cBhvr additive="base">
                                        <p:cTn id="72" dur="500"/>
                                        <p:tgtEl>
                                          <p:spTgt spid="449">
                                            <p:txEl>
                                              <p:pRg st="2" end="2"/>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8" fill="hold" nodeType="afterEffect">
                                  <p:stCondLst>
                                    <p:cond delay="0"/>
                                  </p:stCondLst>
                                  <p:childTnLst>
                                    <p:set>
                                      <p:cBhvr>
                                        <p:cTn id="75" dur="1" fill="hold">
                                          <p:stCondLst>
                                            <p:cond delay="0"/>
                                          </p:stCondLst>
                                        </p:cTn>
                                        <p:tgtEl>
                                          <p:spTgt spid="449">
                                            <p:txEl>
                                              <p:pRg st="3" end="3"/>
                                            </p:txEl>
                                          </p:spTgt>
                                        </p:tgtEl>
                                        <p:attrNameLst>
                                          <p:attrName>style.visibility</p:attrName>
                                        </p:attrNameLst>
                                      </p:cBhvr>
                                      <p:to>
                                        <p:strVal val="visible"/>
                                      </p:to>
                                    </p:set>
                                    <p:anim calcmode="lin" valueType="num">
                                      <p:cBhvr additive="base">
                                        <p:cTn id="76" dur="500"/>
                                        <p:tgtEl>
                                          <p:spTgt spid="449">
                                            <p:txEl>
                                              <p:pRg st="3" end="3"/>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8" fill="hold" nodeType="afterEffect">
                                  <p:stCondLst>
                                    <p:cond delay="0"/>
                                  </p:stCondLst>
                                  <p:childTnLst>
                                    <p:set>
                                      <p:cBhvr>
                                        <p:cTn id="79" dur="1" fill="hold">
                                          <p:stCondLst>
                                            <p:cond delay="0"/>
                                          </p:stCondLst>
                                        </p:cTn>
                                        <p:tgtEl>
                                          <p:spTgt spid="449">
                                            <p:txEl>
                                              <p:pRg st="4" end="4"/>
                                            </p:txEl>
                                          </p:spTgt>
                                        </p:tgtEl>
                                        <p:attrNameLst>
                                          <p:attrName>style.visibility</p:attrName>
                                        </p:attrNameLst>
                                      </p:cBhvr>
                                      <p:to>
                                        <p:strVal val="visible"/>
                                      </p:to>
                                    </p:set>
                                    <p:anim calcmode="lin" valueType="num">
                                      <p:cBhvr additive="base">
                                        <p:cTn id="80" dur="500"/>
                                        <p:tgtEl>
                                          <p:spTgt spid="449">
                                            <p:txEl>
                                              <p:pRg st="4" end="4"/>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8" fill="hold" nodeType="afterEffect">
                                  <p:stCondLst>
                                    <p:cond delay="0"/>
                                  </p:stCondLst>
                                  <p:childTnLst>
                                    <p:set>
                                      <p:cBhvr>
                                        <p:cTn id="83" dur="1" fill="hold">
                                          <p:stCondLst>
                                            <p:cond delay="0"/>
                                          </p:stCondLst>
                                        </p:cTn>
                                        <p:tgtEl>
                                          <p:spTgt spid="449">
                                            <p:txEl>
                                              <p:pRg st="5" end="5"/>
                                            </p:txEl>
                                          </p:spTgt>
                                        </p:tgtEl>
                                        <p:attrNameLst>
                                          <p:attrName>style.visibility</p:attrName>
                                        </p:attrNameLst>
                                      </p:cBhvr>
                                      <p:to>
                                        <p:strVal val="visible"/>
                                      </p:to>
                                    </p:set>
                                    <p:anim calcmode="lin" valueType="num">
                                      <p:cBhvr additive="base">
                                        <p:cTn id="84" dur="500"/>
                                        <p:tgtEl>
                                          <p:spTgt spid="449">
                                            <p:txEl>
                                              <p:pRg st="5" end="5"/>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8" fill="hold" nodeType="afterEffect">
                                  <p:stCondLst>
                                    <p:cond delay="0"/>
                                  </p:stCondLst>
                                  <p:childTnLst>
                                    <p:set>
                                      <p:cBhvr>
                                        <p:cTn id="87" dur="1" fill="hold">
                                          <p:stCondLst>
                                            <p:cond delay="0"/>
                                          </p:stCondLst>
                                        </p:cTn>
                                        <p:tgtEl>
                                          <p:spTgt spid="449">
                                            <p:txEl>
                                              <p:pRg st="6" end="6"/>
                                            </p:txEl>
                                          </p:spTgt>
                                        </p:tgtEl>
                                        <p:attrNameLst>
                                          <p:attrName>style.visibility</p:attrName>
                                        </p:attrNameLst>
                                      </p:cBhvr>
                                      <p:to>
                                        <p:strVal val="visible"/>
                                      </p:to>
                                    </p:set>
                                    <p:anim calcmode="lin" valueType="num">
                                      <p:cBhvr additive="base">
                                        <p:cTn id="88" dur="500"/>
                                        <p:tgtEl>
                                          <p:spTgt spid="449">
                                            <p:txEl>
                                              <p:pRg st="6" end="6"/>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8" fill="hold" nodeType="afterEffect">
                                  <p:stCondLst>
                                    <p:cond delay="0"/>
                                  </p:stCondLst>
                                  <p:childTnLst>
                                    <p:set>
                                      <p:cBhvr>
                                        <p:cTn id="91" dur="1" fill="hold">
                                          <p:stCondLst>
                                            <p:cond delay="0"/>
                                          </p:stCondLst>
                                        </p:cTn>
                                        <p:tgtEl>
                                          <p:spTgt spid="449">
                                            <p:txEl>
                                              <p:pRg st="7" end="7"/>
                                            </p:txEl>
                                          </p:spTgt>
                                        </p:tgtEl>
                                        <p:attrNameLst>
                                          <p:attrName>style.visibility</p:attrName>
                                        </p:attrNameLst>
                                      </p:cBhvr>
                                      <p:to>
                                        <p:strVal val="visible"/>
                                      </p:to>
                                    </p:set>
                                    <p:anim calcmode="lin" valueType="num">
                                      <p:cBhvr additive="base">
                                        <p:cTn id="92" dur="500"/>
                                        <p:tgtEl>
                                          <p:spTgt spid="449">
                                            <p:txEl>
                                              <p:pRg st="7" end="7"/>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8" fill="hold" nodeType="afterEffect">
                                  <p:stCondLst>
                                    <p:cond delay="0"/>
                                  </p:stCondLst>
                                  <p:childTnLst>
                                    <p:set>
                                      <p:cBhvr>
                                        <p:cTn id="95" dur="1" fill="hold">
                                          <p:stCondLst>
                                            <p:cond delay="0"/>
                                          </p:stCondLst>
                                        </p:cTn>
                                        <p:tgtEl>
                                          <p:spTgt spid="449">
                                            <p:txEl>
                                              <p:pRg st="8" end="8"/>
                                            </p:txEl>
                                          </p:spTgt>
                                        </p:tgtEl>
                                        <p:attrNameLst>
                                          <p:attrName>style.visibility</p:attrName>
                                        </p:attrNameLst>
                                      </p:cBhvr>
                                      <p:to>
                                        <p:strVal val="visible"/>
                                      </p:to>
                                    </p:set>
                                    <p:anim calcmode="lin" valueType="num">
                                      <p:cBhvr additive="base">
                                        <p:cTn id="96" dur="500"/>
                                        <p:tgtEl>
                                          <p:spTgt spid="449">
                                            <p:txEl>
                                              <p:pRg st="8" end="8"/>
                                            </p:txEl>
                                          </p:spTgt>
                                        </p:tgtEl>
                                        <p:attrNameLst>
                                          <p:attrName>ppt_x</p:attrName>
                                        </p:attrNameLst>
                                      </p:cBhvr>
                                      <p:tavLst>
                                        <p:tav tm="0">
                                          <p:val>
                                            <p:strVal val="#ppt_x-1"/>
                                          </p:val>
                                        </p:tav>
                                        <p:tav tm="100000">
                                          <p:val>
                                            <p:strVal val="#ppt_x"/>
                                          </p:val>
                                        </p:tav>
                                      </p:tavLst>
                                    </p:anim>
                                  </p:childTnLst>
                                </p:cTn>
                              </p:par>
                              <p:par>
                                <p:cTn id="97" presetID="2" presetClass="entr" presetSubtype="4" fill="hold" nodeType="withEffect">
                                  <p:stCondLst>
                                    <p:cond delay="0"/>
                                  </p:stCondLst>
                                  <p:childTnLst>
                                    <p:set>
                                      <p:cBhvr>
                                        <p:cTn id="98" dur="1" fill="hold">
                                          <p:stCondLst>
                                            <p:cond delay="0"/>
                                          </p:stCondLst>
                                        </p:cTn>
                                        <p:tgtEl>
                                          <p:spTgt spid="450"/>
                                        </p:tgtEl>
                                        <p:attrNameLst>
                                          <p:attrName>style.visibility</p:attrName>
                                        </p:attrNameLst>
                                      </p:cBhvr>
                                      <p:to>
                                        <p:strVal val="visible"/>
                                      </p:to>
                                    </p:set>
                                    <p:anim calcmode="lin" valueType="num">
                                      <p:cBhvr additive="base">
                                        <p:cTn id="99" dur="500"/>
                                        <p:tgtEl>
                                          <p:spTgt spid="450"/>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448"/>
                                        </p:tgtEl>
                                        <p:attrNameLst>
                                          <p:attrName>style.visibility</p:attrName>
                                        </p:attrNameLst>
                                      </p:cBhvr>
                                      <p:to>
                                        <p:strVal val="visible"/>
                                      </p:to>
                                    </p:set>
                                    <p:animEffect transition="in" filter="fade">
                                      <p:cBhvr>
                                        <p:cTn id="103" dur="500"/>
                                        <p:tgtEl>
                                          <p:spTgt spid="448"/>
                                        </p:tgtEl>
                                      </p:cBhvr>
                                    </p:animEffect>
                                  </p:childTnLst>
                                </p:cTn>
                              </p:par>
                            </p:childTnLst>
                          </p:cTn>
                        </p:par>
                        <p:par>
                          <p:cTn id="104" fill="hold">
                            <p:stCondLst>
                              <p:cond delay="11500"/>
                            </p:stCondLst>
                            <p:childTnLst>
                              <p:par>
                                <p:cTn id="105" presetID="2" presetClass="entr" presetSubtype="1" fill="hold" nodeType="afterEffect">
                                  <p:stCondLst>
                                    <p:cond delay="0"/>
                                  </p:stCondLst>
                                  <p:childTnLst>
                                    <p:set>
                                      <p:cBhvr>
                                        <p:cTn id="106" dur="1" fill="hold">
                                          <p:stCondLst>
                                            <p:cond delay="0"/>
                                          </p:stCondLst>
                                        </p:cTn>
                                        <p:tgtEl>
                                          <p:spTgt spid="455"/>
                                        </p:tgtEl>
                                        <p:attrNameLst>
                                          <p:attrName>style.visibility</p:attrName>
                                        </p:attrNameLst>
                                      </p:cBhvr>
                                      <p:to>
                                        <p:strVal val="visible"/>
                                      </p:to>
                                    </p:set>
                                    <p:anim calcmode="lin" valueType="num">
                                      <p:cBhvr additive="base">
                                        <p:cTn id="107" dur="750"/>
                                        <p:tgtEl>
                                          <p:spTgt spid="455"/>
                                        </p:tgtEl>
                                        <p:attrNameLst>
                                          <p:attrName>ppt_y</p:attrName>
                                        </p:attrNameLst>
                                      </p:cBhvr>
                                      <p:tavLst>
                                        <p:tav tm="0">
                                          <p:val>
                                            <p:strVal val="#ppt_y-1"/>
                                          </p:val>
                                        </p:tav>
                                        <p:tav tm="100000">
                                          <p:val>
                                            <p:strVal val="#ppt_y"/>
                                          </p:val>
                                        </p:tav>
                                      </p:tavLst>
                                    </p:anim>
                                  </p:childTnLst>
                                </p:cTn>
                              </p:par>
                              <p:par>
                                <p:cTn id="108" presetID="2" presetClass="entr" presetSubtype="8" fill="hold" nodeType="withEffect">
                                  <p:stCondLst>
                                    <p:cond delay="0"/>
                                  </p:stCondLst>
                                  <p:childTnLst>
                                    <p:set>
                                      <p:cBhvr>
                                        <p:cTn id="109" dur="1" fill="hold">
                                          <p:stCondLst>
                                            <p:cond delay="0"/>
                                          </p:stCondLst>
                                        </p:cTn>
                                        <p:tgtEl>
                                          <p:spTgt spid="470"/>
                                        </p:tgtEl>
                                        <p:attrNameLst>
                                          <p:attrName>style.visibility</p:attrName>
                                        </p:attrNameLst>
                                      </p:cBhvr>
                                      <p:to>
                                        <p:strVal val="visible"/>
                                      </p:to>
                                    </p:set>
                                    <p:anim calcmode="lin" valueType="num">
                                      <p:cBhvr additive="base">
                                        <p:cTn id="110" dur="750"/>
                                        <p:tgtEl>
                                          <p:spTgt spid="470"/>
                                        </p:tgtEl>
                                        <p:attrNameLst>
                                          <p:attrName>ppt_x</p:attrName>
                                        </p:attrNameLst>
                                      </p:cBhvr>
                                      <p:tavLst>
                                        <p:tav tm="0">
                                          <p:val>
                                            <p:strVal val="#ppt_x-1"/>
                                          </p:val>
                                        </p:tav>
                                        <p:tav tm="100000">
                                          <p:val>
                                            <p:strVal val="#ppt_x"/>
                                          </p:val>
                                        </p:tav>
                                      </p:tavLst>
                                    </p:anim>
                                  </p:childTnLst>
                                </p:cTn>
                              </p:par>
                            </p:childTnLst>
                          </p:cTn>
                        </p:par>
                        <p:par>
                          <p:cTn id="111" fill="hold">
                            <p:stCondLst>
                              <p:cond delay="12250"/>
                            </p:stCondLst>
                            <p:childTnLst>
                              <p:par>
                                <p:cTn id="112" presetID="2" presetClass="entr" presetSubtype="8" fill="hold" nodeType="afterEffect">
                                  <p:stCondLst>
                                    <p:cond delay="0"/>
                                  </p:stCondLst>
                                  <p:childTnLst>
                                    <p:set>
                                      <p:cBhvr>
                                        <p:cTn id="113" dur="1" fill="hold">
                                          <p:stCondLst>
                                            <p:cond delay="0"/>
                                          </p:stCondLst>
                                        </p:cTn>
                                        <p:tgtEl>
                                          <p:spTgt spid="453">
                                            <p:txEl>
                                              <p:pRg st="0" end="0"/>
                                            </p:txEl>
                                          </p:spTgt>
                                        </p:tgtEl>
                                        <p:attrNameLst>
                                          <p:attrName>style.visibility</p:attrName>
                                        </p:attrNameLst>
                                      </p:cBhvr>
                                      <p:to>
                                        <p:strVal val="visible"/>
                                      </p:to>
                                    </p:set>
                                    <p:anim calcmode="lin" valueType="num">
                                      <p:cBhvr additive="base">
                                        <p:cTn id="114" dur="500"/>
                                        <p:tgtEl>
                                          <p:spTgt spid="453">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453">
                                            <p:txEl>
                                              <p:pRg st="1" end="1"/>
                                            </p:txEl>
                                          </p:spTgt>
                                        </p:tgtEl>
                                        <p:attrNameLst>
                                          <p:attrName>style.visibility</p:attrName>
                                        </p:attrNameLst>
                                      </p:cBhvr>
                                      <p:to>
                                        <p:strVal val="visible"/>
                                      </p:to>
                                    </p:set>
                                    <p:anim calcmode="lin" valueType="num">
                                      <p:cBhvr additive="base">
                                        <p:cTn id="118" dur="500"/>
                                        <p:tgtEl>
                                          <p:spTgt spid="453">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453">
                                            <p:txEl>
                                              <p:pRg st="2" end="2"/>
                                            </p:txEl>
                                          </p:spTgt>
                                        </p:tgtEl>
                                        <p:attrNameLst>
                                          <p:attrName>style.visibility</p:attrName>
                                        </p:attrNameLst>
                                      </p:cBhvr>
                                      <p:to>
                                        <p:strVal val="visible"/>
                                      </p:to>
                                    </p:set>
                                    <p:anim calcmode="lin" valueType="num">
                                      <p:cBhvr additive="base">
                                        <p:cTn id="122" dur="500"/>
                                        <p:tgtEl>
                                          <p:spTgt spid="453">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453">
                                            <p:txEl>
                                              <p:pRg st="3" end="3"/>
                                            </p:txEl>
                                          </p:spTgt>
                                        </p:tgtEl>
                                        <p:attrNameLst>
                                          <p:attrName>style.visibility</p:attrName>
                                        </p:attrNameLst>
                                      </p:cBhvr>
                                      <p:to>
                                        <p:strVal val="visible"/>
                                      </p:to>
                                    </p:set>
                                    <p:anim calcmode="lin" valueType="num">
                                      <p:cBhvr additive="base">
                                        <p:cTn id="126" dur="500"/>
                                        <p:tgtEl>
                                          <p:spTgt spid="453">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453">
                                            <p:txEl>
                                              <p:pRg st="4" end="4"/>
                                            </p:txEl>
                                          </p:spTgt>
                                        </p:tgtEl>
                                        <p:attrNameLst>
                                          <p:attrName>style.visibility</p:attrName>
                                        </p:attrNameLst>
                                      </p:cBhvr>
                                      <p:to>
                                        <p:strVal val="visible"/>
                                      </p:to>
                                    </p:set>
                                    <p:anim calcmode="lin" valueType="num">
                                      <p:cBhvr additive="base">
                                        <p:cTn id="130" dur="500"/>
                                        <p:tgtEl>
                                          <p:spTgt spid="453">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453">
                                            <p:txEl>
                                              <p:pRg st="5" end="5"/>
                                            </p:txEl>
                                          </p:spTgt>
                                        </p:tgtEl>
                                        <p:attrNameLst>
                                          <p:attrName>style.visibility</p:attrName>
                                        </p:attrNameLst>
                                      </p:cBhvr>
                                      <p:to>
                                        <p:strVal val="visible"/>
                                      </p:to>
                                    </p:set>
                                    <p:anim calcmode="lin" valueType="num">
                                      <p:cBhvr additive="base">
                                        <p:cTn id="134" dur="500"/>
                                        <p:tgtEl>
                                          <p:spTgt spid="453">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453">
                                            <p:txEl>
                                              <p:pRg st="6" end="6"/>
                                            </p:txEl>
                                          </p:spTgt>
                                        </p:tgtEl>
                                        <p:attrNameLst>
                                          <p:attrName>style.visibility</p:attrName>
                                        </p:attrNameLst>
                                      </p:cBhvr>
                                      <p:to>
                                        <p:strVal val="visible"/>
                                      </p:to>
                                    </p:set>
                                    <p:anim calcmode="lin" valueType="num">
                                      <p:cBhvr additive="base">
                                        <p:cTn id="138" dur="500"/>
                                        <p:tgtEl>
                                          <p:spTgt spid="453">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453">
                                            <p:txEl>
                                              <p:pRg st="7" end="7"/>
                                            </p:txEl>
                                          </p:spTgt>
                                        </p:tgtEl>
                                        <p:attrNameLst>
                                          <p:attrName>style.visibility</p:attrName>
                                        </p:attrNameLst>
                                      </p:cBhvr>
                                      <p:to>
                                        <p:strVal val="visible"/>
                                      </p:to>
                                    </p:set>
                                    <p:anim calcmode="lin" valueType="num">
                                      <p:cBhvr additive="base">
                                        <p:cTn id="142" dur="500"/>
                                        <p:tgtEl>
                                          <p:spTgt spid="453">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453">
                                            <p:txEl>
                                              <p:pRg st="8" end="8"/>
                                            </p:txEl>
                                          </p:spTgt>
                                        </p:tgtEl>
                                        <p:attrNameLst>
                                          <p:attrName>style.visibility</p:attrName>
                                        </p:attrNameLst>
                                      </p:cBhvr>
                                      <p:to>
                                        <p:strVal val="visible"/>
                                      </p:to>
                                    </p:set>
                                    <p:anim calcmode="lin" valueType="num">
                                      <p:cBhvr additive="base">
                                        <p:cTn id="146" dur="500"/>
                                        <p:tgtEl>
                                          <p:spTgt spid="453">
                                            <p:txEl>
                                              <p:pRg st="8" end="8"/>
                                            </p:txEl>
                                          </p:spTgt>
                                        </p:tgtEl>
                                        <p:attrNameLst>
                                          <p:attrName>ppt_x</p:attrName>
                                        </p:attrNameLst>
                                      </p:cBhvr>
                                      <p:tavLst>
                                        <p:tav tm="0">
                                          <p:val>
                                            <p:strVal val="#ppt_x-1"/>
                                          </p:val>
                                        </p:tav>
                                        <p:tav tm="100000">
                                          <p:val>
                                            <p:strVal val="#ppt_x"/>
                                          </p:val>
                                        </p:tav>
                                      </p:tavLst>
                                    </p:anim>
                                  </p:childTnLst>
                                </p:cTn>
                              </p:par>
                              <p:par>
                                <p:cTn id="147" presetID="2" presetClass="entr" presetSubtype="4" fill="hold" nodeType="withEffect">
                                  <p:stCondLst>
                                    <p:cond delay="0"/>
                                  </p:stCondLst>
                                  <p:childTnLst>
                                    <p:set>
                                      <p:cBhvr>
                                        <p:cTn id="148" dur="1" fill="hold">
                                          <p:stCondLst>
                                            <p:cond delay="0"/>
                                          </p:stCondLst>
                                        </p:cTn>
                                        <p:tgtEl>
                                          <p:spTgt spid="454"/>
                                        </p:tgtEl>
                                        <p:attrNameLst>
                                          <p:attrName>style.visibility</p:attrName>
                                        </p:attrNameLst>
                                      </p:cBhvr>
                                      <p:to>
                                        <p:strVal val="visible"/>
                                      </p:to>
                                    </p:set>
                                    <p:anim calcmode="lin" valueType="num">
                                      <p:cBhvr additive="base">
                                        <p:cTn id="149" dur="500"/>
                                        <p:tgtEl>
                                          <p:spTgt spid="454"/>
                                        </p:tgtEl>
                                        <p:attrNameLst>
                                          <p:attrName>ppt_y</p:attrName>
                                        </p:attrNameLst>
                                      </p:cBhvr>
                                      <p:tavLst>
                                        <p:tav tm="0">
                                          <p:val>
                                            <p:strVal val="#ppt_y+1"/>
                                          </p:val>
                                        </p:tav>
                                        <p:tav tm="100000">
                                          <p:val>
                                            <p:strVal val="#ppt_y"/>
                                          </p:val>
                                        </p:tav>
                                      </p:tavLst>
                                    </p:anim>
                                  </p:childTnLst>
                                </p:cTn>
                              </p:par>
                            </p:childTnLst>
                          </p:cTn>
                        </p:par>
                        <p:par>
                          <p:cTn id="150" fill="hold">
                            <p:stCondLst>
                              <p:cond delay="16750"/>
                            </p:stCondLst>
                            <p:childTnLst>
                              <p:par>
                                <p:cTn id="151" presetID="10" presetClass="entr" presetSubtype="0" fill="hold" nodeType="afterEffect">
                                  <p:stCondLst>
                                    <p:cond delay="0"/>
                                  </p:stCondLst>
                                  <p:childTnLst>
                                    <p:set>
                                      <p:cBhvr>
                                        <p:cTn id="152" dur="1" fill="hold">
                                          <p:stCondLst>
                                            <p:cond delay="0"/>
                                          </p:stCondLst>
                                        </p:cTn>
                                        <p:tgtEl>
                                          <p:spTgt spid="452"/>
                                        </p:tgtEl>
                                        <p:attrNameLst>
                                          <p:attrName>style.visibility</p:attrName>
                                        </p:attrNameLst>
                                      </p:cBhvr>
                                      <p:to>
                                        <p:strVal val="visible"/>
                                      </p:to>
                                    </p:set>
                                    <p:animEffect transition="in" filter="fade">
                                      <p:cBhvr>
                                        <p:cTn id="153" dur="500"/>
                                        <p:tgtEl>
                                          <p:spTgt spid="452"/>
                                        </p:tgtEl>
                                      </p:cBhvr>
                                    </p:animEffect>
                                  </p:childTnLst>
                                </p:cTn>
                              </p:par>
                            </p:childTnLst>
                          </p:cTn>
                        </p:par>
                        <p:par>
                          <p:cTn id="154" fill="hold">
                            <p:stCondLst>
                              <p:cond delay="17250"/>
                            </p:stCondLst>
                            <p:childTnLst>
                              <p:par>
                                <p:cTn id="155" presetID="2" presetClass="entr" presetSubtype="1" fill="hold" nodeType="afterEffect">
                                  <p:stCondLst>
                                    <p:cond delay="0"/>
                                  </p:stCondLst>
                                  <p:childTnLst>
                                    <p:set>
                                      <p:cBhvr>
                                        <p:cTn id="156" dur="1" fill="hold">
                                          <p:stCondLst>
                                            <p:cond delay="0"/>
                                          </p:stCondLst>
                                        </p:cTn>
                                        <p:tgtEl>
                                          <p:spTgt spid="459"/>
                                        </p:tgtEl>
                                        <p:attrNameLst>
                                          <p:attrName>style.visibility</p:attrName>
                                        </p:attrNameLst>
                                      </p:cBhvr>
                                      <p:to>
                                        <p:strVal val="visible"/>
                                      </p:to>
                                    </p:set>
                                    <p:anim calcmode="lin" valueType="num">
                                      <p:cBhvr additive="base">
                                        <p:cTn id="157" dur="750"/>
                                        <p:tgtEl>
                                          <p:spTgt spid="459"/>
                                        </p:tgtEl>
                                        <p:attrNameLst>
                                          <p:attrName>ppt_y</p:attrName>
                                        </p:attrNameLst>
                                      </p:cBhvr>
                                      <p:tavLst>
                                        <p:tav tm="0">
                                          <p:val>
                                            <p:strVal val="#ppt_y-1"/>
                                          </p:val>
                                        </p:tav>
                                        <p:tav tm="100000">
                                          <p:val>
                                            <p:strVal val="#ppt_y"/>
                                          </p:val>
                                        </p:tav>
                                      </p:tavLst>
                                    </p:anim>
                                  </p:childTnLst>
                                </p:cTn>
                              </p:par>
                              <p:par>
                                <p:cTn id="158" presetID="2" presetClass="entr" presetSubtype="8" fill="hold" nodeType="withEffect">
                                  <p:stCondLst>
                                    <p:cond delay="0"/>
                                  </p:stCondLst>
                                  <p:childTnLst>
                                    <p:set>
                                      <p:cBhvr>
                                        <p:cTn id="159" dur="1" fill="hold">
                                          <p:stCondLst>
                                            <p:cond delay="0"/>
                                          </p:stCondLst>
                                        </p:cTn>
                                        <p:tgtEl>
                                          <p:spTgt spid="471"/>
                                        </p:tgtEl>
                                        <p:attrNameLst>
                                          <p:attrName>style.visibility</p:attrName>
                                        </p:attrNameLst>
                                      </p:cBhvr>
                                      <p:to>
                                        <p:strVal val="visible"/>
                                      </p:to>
                                    </p:set>
                                    <p:anim calcmode="lin" valueType="num">
                                      <p:cBhvr additive="base">
                                        <p:cTn id="160" dur="750"/>
                                        <p:tgtEl>
                                          <p:spTgt spid="471"/>
                                        </p:tgtEl>
                                        <p:attrNameLst>
                                          <p:attrName>ppt_x</p:attrName>
                                        </p:attrNameLst>
                                      </p:cBhvr>
                                      <p:tavLst>
                                        <p:tav tm="0">
                                          <p:val>
                                            <p:strVal val="#ppt_x-1"/>
                                          </p:val>
                                        </p:tav>
                                        <p:tav tm="100000">
                                          <p:val>
                                            <p:strVal val="#ppt_x"/>
                                          </p:val>
                                        </p:tav>
                                      </p:tavLst>
                                    </p:anim>
                                  </p:childTnLst>
                                </p:cTn>
                              </p:par>
                            </p:childTnLst>
                          </p:cTn>
                        </p:par>
                        <p:par>
                          <p:cTn id="161" fill="hold">
                            <p:stCondLst>
                              <p:cond delay="18000"/>
                            </p:stCondLst>
                            <p:childTnLst>
                              <p:par>
                                <p:cTn id="162" presetID="2" presetClass="entr" presetSubtype="8" fill="hold" nodeType="afterEffect">
                                  <p:stCondLst>
                                    <p:cond delay="0"/>
                                  </p:stCondLst>
                                  <p:childTnLst>
                                    <p:set>
                                      <p:cBhvr>
                                        <p:cTn id="163" dur="1" fill="hold">
                                          <p:stCondLst>
                                            <p:cond delay="0"/>
                                          </p:stCondLst>
                                        </p:cTn>
                                        <p:tgtEl>
                                          <p:spTgt spid="457">
                                            <p:txEl>
                                              <p:pRg st="0" end="0"/>
                                            </p:txEl>
                                          </p:spTgt>
                                        </p:tgtEl>
                                        <p:attrNameLst>
                                          <p:attrName>style.visibility</p:attrName>
                                        </p:attrNameLst>
                                      </p:cBhvr>
                                      <p:to>
                                        <p:strVal val="visible"/>
                                      </p:to>
                                    </p:set>
                                    <p:anim calcmode="lin" valueType="num">
                                      <p:cBhvr additive="base">
                                        <p:cTn id="164" dur="500"/>
                                        <p:tgtEl>
                                          <p:spTgt spid="457">
                                            <p:txEl>
                                              <p:pRg st="0" end="0"/>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500"/>
                            </p:stCondLst>
                            <p:childTnLst>
                              <p:par>
                                <p:cTn id="166" presetID="2" presetClass="entr" presetSubtype="8" fill="hold" nodeType="afterEffect">
                                  <p:stCondLst>
                                    <p:cond delay="0"/>
                                  </p:stCondLst>
                                  <p:childTnLst>
                                    <p:set>
                                      <p:cBhvr>
                                        <p:cTn id="167" dur="1" fill="hold">
                                          <p:stCondLst>
                                            <p:cond delay="0"/>
                                          </p:stCondLst>
                                        </p:cTn>
                                        <p:tgtEl>
                                          <p:spTgt spid="457">
                                            <p:txEl>
                                              <p:pRg st="1" end="1"/>
                                            </p:txEl>
                                          </p:spTgt>
                                        </p:tgtEl>
                                        <p:attrNameLst>
                                          <p:attrName>style.visibility</p:attrName>
                                        </p:attrNameLst>
                                      </p:cBhvr>
                                      <p:to>
                                        <p:strVal val="visible"/>
                                      </p:to>
                                    </p:set>
                                    <p:anim calcmode="lin" valueType="num">
                                      <p:cBhvr additive="base">
                                        <p:cTn id="168" dur="500"/>
                                        <p:tgtEl>
                                          <p:spTgt spid="457">
                                            <p:txEl>
                                              <p:p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8" fill="hold" nodeType="afterEffect">
                                  <p:stCondLst>
                                    <p:cond delay="0"/>
                                  </p:stCondLst>
                                  <p:childTnLst>
                                    <p:set>
                                      <p:cBhvr>
                                        <p:cTn id="171" dur="1" fill="hold">
                                          <p:stCondLst>
                                            <p:cond delay="0"/>
                                          </p:stCondLst>
                                        </p:cTn>
                                        <p:tgtEl>
                                          <p:spTgt spid="457">
                                            <p:txEl>
                                              <p:pRg st="2" end="2"/>
                                            </p:txEl>
                                          </p:spTgt>
                                        </p:tgtEl>
                                        <p:attrNameLst>
                                          <p:attrName>style.visibility</p:attrName>
                                        </p:attrNameLst>
                                      </p:cBhvr>
                                      <p:to>
                                        <p:strVal val="visible"/>
                                      </p:to>
                                    </p:set>
                                    <p:anim calcmode="lin" valueType="num">
                                      <p:cBhvr additive="base">
                                        <p:cTn id="172" dur="500"/>
                                        <p:tgtEl>
                                          <p:spTgt spid="457">
                                            <p:txEl>
                                              <p:pRg st="2" end="2"/>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8" fill="hold" nodeType="afterEffect">
                                  <p:stCondLst>
                                    <p:cond delay="0"/>
                                  </p:stCondLst>
                                  <p:childTnLst>
                                    <p:set>
                                      <p:cBhvr>
                                        <p:cTn id="175" dur="1" fill="hold">
                                          <p:stCondLst>
                                            <p:cond delay="0"/>
                                          </p:stCondLst>
                                        </p:cTn>
                                        <p:tgtEl>
                                          <p:spTgt spid="457">
                                            <p:txEl>
                                              <p:pRg st="3" end="3"/>
                                            </p:txEl>
                                          </p:spTgt>
                                        </p:tgtEl>
                                        <p:attrNameLst>
                                          <p:attrName>style.visibility</p:attrName>
                                        </p:attrNameLst>
                                      </p:cBhvr>
                                      <p:to>
                                        <p:strVal val="visible"/>
                                      </p:to>
                                    </p:set>
                                    <p:anim calcmode="lin" valueType="num">
                                      <p:cBhvr additive="base">
                                        <p:cTn id="176" dur="500"/>
                                        <p:tgtEl>
                                          <p:spTgt spid="457">
                                            <p:txEl>
                                              <p:pRg st="3" end="3"/>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8" fill="hold" nodeType="afterEffect">
                                  <p:stCondLst>
                                    <p:cond delay="0"/>
                                  </p:stCondLst>
                                  <p:childTnLst>
                                    <p:set>
                                      <p:cBhvr>
                                        <p:cTn id="179" dur="1" fill="hold">
                                          <p:stCondLst>
                                            <p:cond delay="0"/>
                                          </p:stCondLst>
                                        </p:cTn>
                                        <p:tgtEl>
                                          <p:spTgt spid="457">
                                            <p:txEl>
                                              <p:pRg st="4" end="4"/>
                                            </p:txEl>
                                          </p:spTgt>
                                        </p:tgtEl>
                                        <p:attrNameLst>
                                          <p:attrName>style.visibility</p:attrName>
                                        </p:attrNameLst>
                                      </p:cBhvr>
                                      <p:to>
                                        <p:strVal val="visible"/>
                                      </p:to>
                                    </p:set>
                                    <p:anim calcmode="lin" valueType="num">
                                      <p:cBhvr additive="base">
                                        <p:cTn id="180" dur="500"/>
                                        <p:tgtEl>
                                          <p:spTgt spid="457">
                                            <p:txEl>
                                              <p:pRg st="4" end="4"/>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8" fill="hold" nodeType="afterEffect">
                                  <p:stCondLst>
                                    <p:cond delay="0"/>
                                  </p:stCondLst>
                                  <p:childTnLst>
                                    <p:set>
                                      <p:cBhvr>
                                        <p:cTn id="183" dur="1" fill="hold">
                                          <p:stCondLst>
                                            <p:cond delay="0"/>
                                          </p:stCondLst>
                                        </p:cTn>
                                        <p:tgtEl>
                                          <p:spTgt spid="457">
                                            <p:txEl>
                                              <p:pRg st="5" end="5"/>
                                            </p:txEl>
                                          </p:spTgt>
                                        </p:tgtEl>
                                        <p:attrNameLst>
                                          <p:attrName>style.visibility</p:attrName>
                                        </p:attrNameLst>
                                      </p:cBhvr>
                                      <p:to>
                                        <p:strVal val="visible"/>
                                      </p:to>
                                    </p:set>
                                    <p:anim calcmode="lin" valueType="num">
                                      <p:cBhvr additive="base">
                                        <p:cTn id="184" dur="500"/>
                                        <p:tgtEl>
                                          <p:spTgt spid="457">
                                            <p:txEl>
                                              <p:pRg st="5" end="5"/>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8" fill="hold" nodeType="afterEffect">
                                  <p:stCondLst>
                                    <p:cond delay="0"/>
                                  </p:stCondLst>
                                  <p:childTnLst>
                                    <p:set>
                                      <p:cBhvr>
                                        <p:cTn id="187" dur="1" fill="hold">
                                          <p:stCondLst>
                                            <p:cond delay="0"/>
                                          </p:stCondLst>
                                        </p:cTn>
                                        <p:tgtEl>
                                          <p:spTgt spid="457">
                                            <p:txEl>
                                              <p:pRg st="6" end="6"/>
                                            </p:txEl>
                                          </p:spTgt>
                                        </p:tgtEl>
                                        <p:attrNameLst>
                                          <p:attrName>style.visibility</p:attrName>
                                        </p:attrNameLst>
                                      </p:cBhvr>
                                      <p:to>
                                        <p:strVal val="visible"/>
                                      </p:to>
                                    </p:set>
                                    <p:anim calcmode="lin" valueType="num">
                                      <p:cBhvr additive="base">
                                        <p:cTn id="188" dur="500"/>
                                        <p:tgtEl>
                                          <p:spTgt spid="457">
                                            <p:txEl>
                                              <p:pRg st="6" end="6"/>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8" fill="hold" nodeType="afterEffect">
                                  <p:stCondLst>
                                    <p:cond delay="0"/>
                                  </p:stCondLst>
                                  <p:childTnLst>
                                    <p:set>
                                      <p:cBhvr>
                                        <p:cTn id="191" dur="1" fill="hold">
                                          <p:stCondLst>
                                            <p:cond delay="0"/>
                                          </p:stCondLst>
                                        </p:cTn>
                                        <p:tgtEl>
                                          <p:spTgt spid="457">
                                            <p:txEl>
                                              <p:pRg st="7" end="7"/>
                                            </p:txEl>
                                          </p:spTgt>
                                        </p:tgtEl>
                                        <p:attrNameLst>
                                          <p:attrName>style.visibility</p:attrName>
                                        </p:attrNameLst>
                                      </p:cBhvr>
                                      <p:to>
                                        <p:strVal val="visible"/>
                                      </p:to>
                                    </p:set>
                                    <p:anim calcmode="lin" valueType="num">
                                      <p:cBhvr additive="base">
                                        <p:cTn id="192" dur="500"/>
                                        <p:tgtEl>
                                          <p:spTgt spid="457">
                                            <p:txEl>
                                              <p:pRg st="7" end="7"/>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8" fill="hold" nodeType="afterEffect">
                                  <p:stCondLst>
                                    <p:cond delay="0"/>
                                  </p:stCondLst>
                                  <p:childTnLst>
                                    <p:set>
                                      <p:cBhvr>
                                        <p:cTn id="195" dur="1" fill="hold">
                                          <p:stCondLst>
                                            <p:cond delay="0"/>
                                          </p:stCondLst>
                                        </p:cTn>
                                        <p:tgtEl>
                                          <p:spTgt spid="457">
                                            <p:txEl>
                                              <p:pRg st="8" end="8"/>
                                            </p:txEl>
                                          </p:spTgt>
                                        </p:tgtEl>
                                        <p:attrNameLst>
                                          <p:attrName>style.visibility</p:attrName>
                                        </p:attrNameLst>
                                      </p:cBhvr>
                                      <p:to>
                                        <p:strVal val="visible"/>
                                      </p:to>
                                    </p:set>
                                    <p:anim calcmode="lin" valueType="num">
                                      <p:cBhvr additive="base">
                                        <p:cTn id="196" dur="500"/>
                                        <p:tgtEl>
                                          <p:spTgt spid="457">
                                            <p:txEl>
                                              <p:pRg st="8" end="8"/>
                                            </p:txEl>
                                          </p:spTgt>
                                        </p:tgtEl>
                                        <p:attrNameLst>
                                          <p:attrName>ppt_x</p:attrName>
                                        </p:attrNameLst>
                                      </p:cBhvr>
                                      <p:tavLst>
                                        <p:tav tm="0">
                                          <p:val>
                                            <p:strVal val="#ppt_x-1"/>
                                          </p:val>
                                        </p:tav>
                                        <p:tav tm="100000">
                                          <p:val>
                                            <p:strVal val="#ppt_x"/>
                                          </p:val>
                                        </p:tav>
                                      </p:tavLst>
                                    </p:anim>
                                  </p:childTnLst>
                                </p:cTn>
                              </p:par>
                              <p:par>
                                <p:cTn id="197" presetID="2" presetClass="entr" presetSubtype="4" fill="hold" nodeType="withEffect">
                                  <p:stCondLst>
                                    <p:cond delay="0"/>
                                  </p:stCondLst>
                                  <p:childTnLst>
                                    <p:set>
                                      <p:cBhvr>
                                        <p:cTn id="198" dur="1" fill="hold">
                                          <p:stCondLst>
                                            <p:cond delay="0"/>
                                          </p:stCondLst>
                                        </p:cTn>
                                        <p:tgtEl>
                                          <p:spTgt spid="458"/>
                                        </p:tgtEl>
                                        <p:attrNameLst>
                                          <p:attrName>style.visibility</p:attrName>
                                        </p:attrNameLst>
                                      </p:cBhvr>
                                      <p:to>
                                        <p:strVal val="visible"/>
                                      </p:to>
                                    </p:set>
                                    <p:anim calcmode="lin" valueType="num">
                                      <p:cBhvr additive="base">
                                        <p:cTn id="199" dur="500"/>
                                        <p:tgtEl>
                                          <p:spTgt spid="458"/>
                                        </p:tgtEl>
                                        <p:attrNameLst>
                                          <p:attrName>ppt_y</p:attrName>
                                        </p:attrNameLst>
                                      </p:cBhvr>
                                      <p:tavLst>
                                        <p:tav tm="0">
                                          <p:val>
                                            <p:strVal val="#ppt_y+1"/>
                                          </p:val>
                                        </p:tav>
                                        <p:tav tm="100000">
                                          <p:val>
                                            <p:strVal val="#ppt_y"/>
                                          </p:val>
                                        </p:tav>
                                      </p:tavLst>
                                    </p:anim>
                                  </p:childTnLst>
                                </p:cTn>
                              </p:par>
                            </p:childTnLst>
                          </p:cTn>
                        </p:par>
                        <p:par>
                          <p:cTn id="200" fill="hold">
                            <p:stCondLst>
                              <p:cond delay="22500"/>
                            </p:stCondLst>
                            <p:childTnLst>
                              <p:par>
                                <p:cTn id="201" presetID="10" presetClass="entr" presetSubtype="0" fill="hold" nodeType="afterEffect">
                                  <p:stCondLst>
                                    <p:cond delay="0"/>
                                  </p:stCondLst>
                                  <p:childTnLst>
                                    <p:set>
                                      <p:cBhvr>
                                        <p:cTn id="202" dur="1" fill="hold">
                                          <p:stCondLst>
                                            <p:cond delay="0"/>
                                          </p:stCondLst>
                                        </p:cTn>
                                        <p:tgtEl>
                                          <p:spTgt spid="456"/>
                                        </p:tgtEl>
                                        <p:attrNameLst>
                                          <p:attrName>style.visibility</p:attrName>
                                        </p:attrNameLst>
                                      </p:cBhvr>
                                      <p:to>
                                        <p:strVal val="visible"/>
                                      </p:to>
                                    </p:set>
                                    <p:animEffect transition="in" filter="fade">
                                      <p:cBhvr>
                                        <p:cTn id="203" dur="500"/>
                                        <p:tgtEl>
                                          <p:spTgt spid="456"/>
                                        </p:tgtEl>
                                      </p:cBhvr>
                                    </p:animEffect>
                                  </p:childTnLst>
                                </p:cTn>
                              </p:par>
                            </p:childTnLst>
                          </p:cTn>
                        </p:par>
                        <p:par>
                          <p:cTn id="204" fill="hold">
                            <p:stCondLst>
                              <p:cond delay="23000"/>
                            </p:stCondLst>
                            <p:childTnLst>
                              <p:par>
                                <p:cTn id="205" presetID="2" presetClass="entr" presetSubtype="1" fill="hold" nodeType="afterEffect">
                                  <p:stCondLst>
                                    <p:cond delay="0"/>
                                  </p:stCondLst>
                                  <p:childTnLst>
                                    <p:set>
                                      <p:cBhvr>
                                        <p:cTn id="206" dur="1" fill="hold">
                                          <p:stCondLst>
                                            <p:cond delay="0"/>
                                          </p:stCondLst>
                                        </p:cTn>
                                        <p:tgtEl>
                                          <p:spTgt spid="463"/>
                                        </p:tgtEl>
                                        <p:attrNameLst>
                                          <p:attrName>style.visibility</p:attrName>
                                        </p:attrNameLst>
                                      </p:cBhvr>
                                      <p:to>
                                        <p:strVal val="visible"/>
                                      </p:to>
                                    </p:set>
                                    <p:anim calcmode="lin" valueType="num">
                                      <p:cBhvr additive="base">
                                        <p:cTn id="207" dur="750"/>
                                        <p:tgtEl>
                                          <p:spTgt spid="463"/>
                                        </p:tgtEl>
                                        <p:attrNameLst>
                                          <p:attrName>ppt_y</p:attrName>
                                        </p:attrNameLst>
                                      </p:cBhvr>
                                      <p:tavLst>
                                        <p:tav tm="0">
                                          <p:val>
                                            <p:strVal val="#ppt_y-1"/>
                                          </p:val>
                                        </p:tav>
                                        <p:tav tm="100000">
                                          <p:val>
                                            <p:strVal val="#ppt_y"/>
                                          </p:val>
                                        </p:tav>
                                      </p:tavLst>
                                    </p:anim>
                                  </p:childTnLst>
                                </p:cTn>
                              </p:par>
                              <p:par>
                                <p:cTn id="208" presetID="2" presetClass="entr" presetSubtype="8" fill="hold" nodeType="withEffect">
                                  <p:stCondLst>
                                    <p:cond delay="0"/>
                                  </p:stCondLst>
                                  <p:childTnLst>
                                    <p:set>
                                      <p:cBhvr>
                                        <p:cTn id="209" dur="1" fill="hold">
                                          <p:stCondLst>
                                            <p:cond delay="0"/>
                                          </p:stCondLst>
                                        </p:cTn>
                                        <p:tgtEl>
                                          <p:spTgt spid="472"/>
                                        </p:tgtEl>
                                        <p:attrNameLst>
                                          <p:attrName>style.visibility</p:attrName>
                                        </p:attrNameLst>
                                      </p:cBhvr>
                                      <p:to>
                                        <p:strVal val="visible"/>
                                      </p:to>
                                    </p:set>
                                    <p:anim calcmode="lin" valueType="num">
                                      <p:cBhvr additive="base">
                                        <p:cTn id="210" dur="750"/>
                                        <p:tgtEl>
                                          <p:spTgt spid="472"/>
                                        </p:tgtEl>
                                        <p:attrNameLst>
                                          <p:attrName>ppt_x</p:attrName>
                                        </p:attrNameLst>
                                      </p:cBhvr>
                                      <p:tavLst>
                                        <p:tav tm="0">
                                          <p:val>
                                            <p:strVal val="#ppt_x-1"/>
                                          </p:val>
                                        </p:tav>
                                        <p:tav tm="100000">
                                          <p:val>
                                            <p:strVal val="#ppt_x"/>
                                          </p:val>
                                        </p:tav>
                                      </p:tavLst>
                                    </p:anim>
                                  </p:childTnLst>
                                </p:cTn>
                              </p:par>
                            </p:childTnLst>
                          </p:cTn>
                        </p:par>
                        <p:par>
                          <p:cTn id="211" fill="hold">
                            <p:stCondLst>
                              <p:cond delay="23750"/>
                            </p:stCondLst>
                            <p:childTnLst>
                              <p:par>
                                <p:cTn id="212" presetID="2" presetClass="entr" presetSubtype="8" fill="hold" nodeType="afterEffect">
                                  <p:stCondLst>
                                    <p:cond delay="0"/>
                                  </p:stCondLst>
                                  <p:childTnLst>
                                    <p:set>
                                      <p:cBhvr>
                                        <p:cTn id="213" dur="1" fill="hold">
                                          <p:stCondLst>
                                            <p:cond delay="0"/>
                                          </p:stCondLst>
                                        </p:cTn>
                                        <p:tgtEl>
                                          <p:spTgt spid="461">
                                            <p:txEl>
                                              <p:pRg st="0" end="0"/>
                                            </p:txEl>
                                          </p:spTgt>
                                        </p:tgtEl>
                                        <p:attrNameLst>
                                          <p:attrName>style.visibility</p:attrName>
                                        </p:attrNameLst>
                                      </p:cBhvr>
                                      <p:to>
                                        <p:strVal val="visible"/>
                                      </p:to>
                                    </p:set>
                                    <p:anim calcmode="lin" valueType="num">
                                      <p:cBhvr additive="base">
                                        <p:cTn id="214" dur="500"/>
                                        <p:tgtEl>
                                          <p:spTgt spid="461">
                                            <p:txEl>
                                              <p:pRg st="0" end="0"/>
                                            </p:txEl>
                                          </p:spTgt>
                                        </p:tgtEl>
                                        <p:attrNameLst>
                                          <p:attrName>ppt_x</p:attrName>
                                        </p:attrNameLst>
                                      </p:cBhvr>
                                      <p:tavLst>
                                        <p:tav tm="0">
                                          <p:val>
                                            <p:strVal val="#ppt_x-1"/>
                                          </p:val>
                                        </p:tav>
                                        <p:tav tm="100000">
                                          <p:val>
                                            <p:strVal val="#ppt_x"/>
                                          </p:val>
                                        </p:tav>
                                      </p:tavLst>
                                    </p:anim>
                                  </p:childTnLst>
                                </p:cTn>
                              </p:par>
                            </p:childTnLst>
                          </p:cTn>
                        </p:par>
                        <p:par>
                          <p:cTn id="215" fill="hold">
                            <p:stCondLst>
                              <p:cond delay="24250"/>
                            </p:stCondLst>
                            <p:childTnLst>
                              <p:par>
                                <p:cTn id="216" presetID="2" presetClass="entr" presetSubtype="8" fill="hold" nodeType="afterEffect">
                                  <p:stCondLst>
                                    <p:cond delay="0"/>
                                  </p:stCondLst>
                                  <p:childTnLst>
                                    <p:set>
                                      <p:cBhvr>
                                        <p:cTn id="217" dur="1" fill="hold">
                                          <p:stCondLst>
                                            <p:cond delay="0"/>
                                          </p:stCondLst>
                                        </p:cTn>
                                        <p:tgtEl>
                                          <p:spTgt spid="461">
                                            <p:txEl>
                                              <p:pRg st="1" end="1"/>
                                            </p:txEl>
                                          </p:spTgt>
                                        </p:tgtEl>
                                        <p:attrNameLst>
                                          <p:attrName>style.visibility</p:attrName>
                                        </p:attrNameLst>
                                      </p:cBhvr>
                                      <p:to>
                                        <p:strVal val="visible"/>
                                      </p:to>
                                    </p:set>
                                    <p:anim calcmode="lin" valueType="num">
                                      <p:cBhvr additive="base">
                                        <p:cTn id="218" dur="500"/>
                                        <p:tgtEl>
                                          <p:spTgt spid="461">
                                            <p:txEl>
                                              <p:pRg st="1" end="1"/>
                                            </p:txEl>
                                          </p:spTgt>
                                        </p:tgtEl>
                                        <p:attrNameLst>
                                          <p:attrName>ppt_x</p:attrName>
                                        </p:attrNameLst>
                                      </p:cBhvr>
                                      <p:tavLst>
                                        <p:tav tm="0">
                                          <p:val>
                                            <p:strVal val="#ppt_x-1"/>
                                          </p:val>
                                        </p:tav>
                                        <p:tav tm="100000">
                                          <p:val>
                                            <p:strVal val="#ppt_x"/>
                                          </p:val>
                                        </p:tav>
                                      </p:tavLst>
                                    </p:anim>
                                  </p:childTnLst>
                                </p:cTn>
                              </p:par>
                            </p:childTnLst>
                          </p:cTn>
                        </p:par>
                        <p:par>
                          <p:cTn id="219" fill="hold">
                            <p:stCondLst>
                              <p:cond delay="24750"/>
                            </p:stCondLst>
                            <p:childTnLst>
                              <p:par>
                                <p:cTn id="220" presetID="2" presetClass="entr" presetSubtype="8" fill="hold" nodeType="afterEffect">
                                  <p:stCondLst>
                                    <p:cond delay="0"/>
                                  </p:stCondLst>
                                  <p:childTnLst>
                                    <p:set>
                                      <p:cBhvr>
                                        <p:cTn id="221" dur="1" fill="hold">
                                          <p:stCondLst>
                                            <p:cond delay="0"/>
                                          </p:stCondLst>
                                        </p:cTn>
                                        <p:tgtEl>
                                          <p:spTgt spid="461">
                                            <p:txEl>
                                              <p:pRg st="2" end="2"/>
                                            </p:txEl>
                                          </p:spTgt>
                                        </p:tgtEl>
                                        <p:attrNameLst>
                                          <p:attrName>style.visibility</p:attrName>
                                        </p:attrNameLst>
                                      </p:cBhvr>
                                      <p:to>
                                        <p:strVal val="visible"/>
                                      </p:to>
                                    </p:set>
                                    <p:anim calcmode="lin" valueType="num">
                                      <p:cBhvr additive="base">
                                        <p:cTn id="222" dur="500"/>
                                        <p:tgtEl>
                                          <p:spTgt spid="461">
                                            <p:txEl>
                                              <p:pRg st="2" end="2"/>
                                            </p:txEl>
                                          </p:spTgt>
                                        </p:tgtEl>
                                        <p:attrNameLst>
                                          <p:attrName>ppt_x</p:attrName>
                                        </p:attrNameLst>
                                      </p:cBhvr>
                                      <p:tavLst>
                                        <p:tav tm="0">
                                          <p:val>
                                            <p:strVal val="#ppt_x-1"/>
                                          </p:val>
                                        </p:tav>
                                        <p:tav tm="100000">
                                          <p:val>
                                            <p:strVal val="#ppt_x"/>
                                          </p:val>
                                        </p:tav>
                                      </p:tavLst>
                                    </p:anim>
                                  </p:childTnLst>
                                </p:cTn>
                              </p:par>
                            </p:childTnLst>
                          </p:cTn>
                        </p:par>
                        <p:par>
                          <p:cTn id="223" fill="hold">
                            <p:stCondLst>
                              <p:cond delay="25250"/>
                            </p:stCondLst>
                            <p:childTnLst>
                              <p:par>
                                <p:cTn id="224" presetID="2" presetClass="entr" presetSubtype="8" fill="hold" nodeType="afterEffect">
                                  <p:stCondLst>
                                    <p:cond delay="0"/>
                                  </p:stCondLst>
                                  <p:childTnLst>
                                    <p:set>
                                      <p:cBhvr>
                                        <p:cTn id="225" dur="1" fill="hold">
                                          <p:stCondLst>
                                            <p:cond delay="0"/>
                                          </p:stCondLst>
                                        </p:cTn>
                                        <p:tgtEl>
                                          <p:spTgt spid="461">
                                            <p:txEl>
                                              <p:pRg st="3" end="3"/>
                                            </p:txEl>
                                          </p:spTgt>
                                        </p:tgtEl>
                                        <p:attrNameLst>
                                          <p:attrName>style.visibility</p:attrName>
                                        </p:attrNameLst>
                                      </p:cBhvr>
                                      <p:to>
                                        <p:strVal val="visible"/>
                                      </p:to>
                                    </p:set>
                                    <p:anim calcmode="lin" valueType="num">
                                      <p:cBhvr additive="base">
                                        <p:cTn id="226" dur="500"/>
                                        <p:tgtEl>
                                          <p:spTgt spid="461">
                                            <p:txEl>
                                              <p:pRg st="3" end="3"/>
                                            </p:txEl>
                                          </p:spTgt>
                                        </p:tgtEl>
                                        <p:attrNameLst>
                                          <p:attrName>ppt_x</p:attrName>
                                        </p:attrNameLst>
                                      </p:cBhvr>
                                      <p:tavLst>
                                        <p:tav tm="0">
                                          <p:val>
                                            <p:strVal val="#ppt_x-1"/>
                                          </p:val>
                                        </p:tav>
                                        <p:tav tm="100000">
                                          <p:val>
                                            <p:strVal val="#ppt_x"/>
                                          </p:val>
                                        </p:tav>
                                      </p:tavLst>
                                    </p:anim>
                                  </p:childTnLst>
                                </p:cTn>
                              </p:par>
                            </p:childTnLst>
                          </p:cTn>
                        </p:par>
                        <p:par>
                          <p:cTn id="227" fill="hold">
                            <p:stCondLst>
                              <p:cond delay="25750"/>
                            </p:stCondLst>
                            <p:childTnLst>
                              <p:par>
                                <p:cTn id="228" presetID="2" presetClass="entr" presetSubtype="8" fill="hold" nodeType="afterEffect">
                                  <p:stCondLst>
                                    <p:cond delay="0"/>
                                  </p:stCondLst>
                                  <p:childTnLst>
                                    <p:set>
                                      <p:cBhvr>
                                        <p:cTn id="229" dur="1" fill="hold">
                                          <p:stCondLst>
                                            <p:cond delay="0"/>
                                          </p:stCondLst>
                                        </p:cTn>
                                        <p:tgtEl>
                                          <p:spTgt spid="461">
                                            <p:txEl>
                                              <p:pRg st="4" end="4"/>
                                            </p:txEl>
                                          </p:spTgt>
                                        </p:tgtEl>
                                        <p:attrNameLst>
                                          <p:attrName>style.visibility</p:attrName>
                                        </p:attrNameLst>
                                      </p:cBhvr>
                                      <p:to>
                                        <p:strVal val="visible"/>
                                      </p:to>
                                    </p:set>
                                    <p:anim calcmode="lin" valueType="num">
                                      <p:cBhvr additive="base">
                                        <p:cTn id="230" dur="500"/>
                                        <p:tgtEl>
                                          <p:spTgt spid="461">
                                            <p:txEl>
                                              <p:pRg st="4" end="4"/>
                                            </p:txEl>
                                          </p:spTgt>
                                        </p:tgtEl>
                                        <p:attrNameLst>
                                          <p:attrName>ppt_x</p:attrName>
                                        </p:attrNameLst>
                                      </p:cBhvr>
                                      <p:tavLst>
                                        <p:tav tm="0">
                                          <p:val>
                                            <p:strVal val="#ppt_x-1"/>
                                          </p:val>
                                        </p:tav>
                                        <p:tav tm="100000">
                                          <p:val>
                                            <p:strVal val="#ppt_x"/>
                                          </p:val>
                                        </p:tav>
                                      </p:tavLst>
                                    </p:anim>
                                  </p:childTnLst>
                                </p:cTn>
                              </p:par>
                            </p:childTnLst>
                          </p:cTn>
                        </p:par>
                        <p:par>
                          <p:cTn id="231" fill="hold">
                            <p:stCondLst>
                              <p:cond delay="26250"/>
                            </p:stCondLst>
                            <p:childTnLst>
                              <p:par>
                                <p:cTn id="232" presetID="2" presetClass="entr" presetSubtype="8" fill="hold" nodeType="afterEffect">
                                  <p:stCondLst>
                                    <p:cond delay="0"/>
                                  </p:stCondLst>
                                  <p:childTnLst>
                                    <p:set>
                                      <p:cBhvr>
                                        <p:cTn id="233" dur="1" fill="hold">
                                          <p:stCondLst>
                                            <p:cond delay="0"/>
                                          </p:stCondLst>
                                        </p:cTn>
                                        <p:tgtEl>
                                          <p:spTgt spid="461">
                                            <p:txEl>
                                              <p:pRg st="5" end="5"/>
                                            </p:txEl>
                                          </p:spTgt>
                                        </p:tgtEl>
                                        <p:attrNameLst>
                                          <p:attrName>style.visibility</p:attrName>
                                        </p:attrNameLst>
                                      </p:cBhvr>
                                      <p:to>
                                        <p:strVal val="visible"/>
                                      </p:to>
                                    </p:set>
                                    <p:anim calcmode="lin" valueType="num">
                                      <p:cBhvr additive="base">
                                        <p:cTn id="234" dur="500"/>
                                        <p:tgtEl>
                                          <p:spTgt spid="461">
                                            <p:txEl>
                                              <p:pRg st="5" end="5"/>
                                            </p:txEl>
                                          </p:spTgt>
                                        </p:tgtEl>
                                        <p:attrNameLst>
                                          <p:attrName>ppt_x</p:attrName>
                                        </p:attrNameLst>
                                      </p:cBhvr>
                                      <p:tavLst>
                                        <p:tav tm="0">
                                          <p:val>
                                            <p:strVal val="#ppt_x-1"/>
                                          </p:val>
                                        </p:tav>
                                        <p:tav tm="100000">
                                          <p:val>
                                            <p:strVal val="#ppt_x"/>
                                          </p:val>
                                        </p:tav>
                                      </p:tavLst>
                                    </p:anim>
                                  </p:childTnLst>
                                </p:cTn>
                              </p:par>
                            </p:childTnLst>
                          </p:cTn>
                        </p:par>
                        <p:par>
                          <p:cTn id="235" fill="hold">
                            <p:stCondLst>
                              <p:cond delay="26750"/>
                            </p:stCondLst>
                            <p:childTnLst>
                              <p:par>
                                <p:cTn id="236" presetID="2" presetClass="entr" presetSubtype="8" fill="hold" nodeType="afterEffect">
                                  <p:stCondLst>
                                    <p:cond delay="0"/>
                                  </p:stCondLst>
                                  <p:childTnLst>
                                    <p:set>
                                      <p:cBhvr>
                                        <p:cTn id="237" dur="1" fill="hold">
                                          <p:stCondLst>
                                            <p:cond delay="0"/>
                                          </p:stCondLst>
                                        </p:cTn>
                                        <p:tgtEl>
                                          <p:spTgt spid="461">
                                            <p:txEl>
                                              <p:pRg st="6" end="6"/>
                                            </p:txEl>
                                          </p:spTgt>
                                        </p:tgtEl>
                                        <p:attrNameLst>
                                          <p:attrName>style.visibility</p:attrName>
                                        </p:attrNameLst>
                                      </p:cBhvr>
                                      <p:to>
                                        <p:strVal val="visible"/>
                                      </p:to>
                                    </p:set>
                                    <p:anim calcmode="lin" valueType="num">
                                      <p:cBhvr additive="base">
                                        <p:cTn id="238" dur="500"/>
                                        <p:tgtEl>
                                          <p:spTgt spid="461">
                                            <p:txEl>
                                              <p:pRg st="6" end="6"/>
                                            </p:txEl>
                                          </p:spTgt>
                                        </p:tgtEl>
                                        <p:attrNameLst>
                                          <p:attrName>ppt_x</p:attrName>
                                        </p:attrNameLst>
                                      </p:cBhvr>
                                      <p:tavLst>
                                        <p:tav tm="0">
                                          <p:val>
                                            <p:strVal val="#ppt_x-1"/>
                                          </p:val>
                                        </p:tav>
                                        <p:tav tm="100000">
                                          <p:val>
                                            <p:strVal val="#ppt_x"/>
                                          </p:val>
                                        </p:tav>
                                      </p:tavLst>
                                    </p:anim>
                                  </p:childTnLst>
                                </p:cTn>
                              </p:par>
                            </p:childTnLst>
                          </p:cTn>
                        </p:par>
                        <p:par>
                          <p:cTn id="239" fill="hold">
                            <p:stCondLst>
                              <p:cond delay="27250"/>
                            </p:stCondLst>
                            <p:childTnLst>
                              <p:par>
                                <p:cTn id="240" presetID="2" presetClass="entr" presetSubtype="8" fill="hold" nodeType="afterEffect">
                                  <p:stCondLst>
                                    <p:cond delay="0"/>
                                  </p:stCondLst>
                                  <p:childTnLst>
                                    <p:set>
                                      <p:cBhvr>
                                        <p:cTn id="241" dur="1" fill="hold">
                                          <p:stCondLst>
                                            <p:cond delay="0"/>
                                          </p:stCondLst>
                                        </p:cTn>
                                        <p:tgtEl>
                                          <p:spTgt spid="461">
                                            <p:txEl>
                                              <p:pRg st="7" end="7"/>
                                            </p:txEl>
                                          </p:spTgt>
                                        </p:tgtEl>
                                        <p:attrNameLst>
                                          <p:attrName>style.visibility</p:attrName>
                                        </p:attrNameLst>
                                      </p:cBhvr>
                                      <p:to>
                                        <p:strVal val="visible"/>
                                      </p:to>
                                    </p:set>
                                    <p:anim calcmode="lin" valueType="num">
                                      <p:cBhvr additive="base">
                                        <p:cTn id="242" dur="500"/>
                                        <p:tgtEl>
                                          <p:spTgt spid="461">
                                            <p:txEl>
                                              <p:pRg st="7" end="7"/>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7750"/>
                            </p:stCondLst>
                            <p:childTnLst>
                              <p:par>
                                <p:cTn id="244" presetID="2" presetClass="entr" presetSubtype="8" fill="hold" nodeType="afterEffect">
                                  <p:stCondLst>
                                    <p:cond delay="0"/>
                                  </p:stCondLst>
                                  <p:childTnLst>
                                    <p:set>
                                      <p:cBhvr>
                                        <p:cTn id="245" dur="1" fill="hold">
                                          <p:stCondLst>
                                            <p:cond delay="0"/>
                                          </p:stCondLst>
                                        </p:cTn>
                                        <p:tgtEl>
                                          <p:spTgt spid="461">
                                            <p:txEl>
                                              <p:pRg st="8" end="8"/>
                                            </p:txEl>
                                          </p:spTgt>
                                        </p:tgtEl>
                                        <p:attrNameLst>
                                          <p:attrName>style.visibility</p:attrName>
                                        </p:attrNameLst>
                                      </p:cBhvr>
                                      <p:to>
                                        <p:strVal val="visible"/>
                                      </p:to>
                                    </p:set>
                                    <p:anim calcmode="lin" valueType="num">
                                      <p:cBhvr additive="base">
                                        <p:cTn id="246" dur="500"/>
                                        <p:tgtEl>
                                          <p:spTgt spid="461">
                                            <p:txEl>
                                              <p:pRg st="8" end="8"/>
                                            </p:txEl>
                                          </p:spTgt>
                                        </p:tgtEl>
                                        <p:attrNameLst>
                                          <p:attrName>ppt_x</p:attrName>
                                        </p:attrNameLst>
                                      </p:cBhvr>
                                      <p:tavLst>
                                        <p:tav tm="0">
                                          <p:val>
                                            <p:strVal val="#ppt_x-1"/>
                                          </p:val>
                                        </p:tav>
                                        <p:tav tm="100000">
                                          <p:val>
                                            <p:strVal val="#ppt_x"/>
                                          </p:val>
                                        </p:tav>
                                      </p:tavLst>
                                    </p:anim>
                                  </p:childTnLst>
                                </p:cTn>
                              </p:par>
                              <p:par>
                                <p:cTn id="247" presetID="2" presetClass="entr" presetSubtype="4" fill="hold" nodeType="withEffect">
                                  <p:stCondLst>
                                    <p:cond delay="0"/>
                                  </p:stCondLst>
                                  <p:childTnLst>
                                    <p:set>
                                      <p:cBhvr>
                                        <p:cTn id="248" dur="1" fill="hold">
                                          <p:stCondLst>
                                            <p:cond delay="0"/>
                                          </p:stCondLst>
                                        </p:cTn>
                                        <p:tgtEl>
                                          <p:spTgt spid="462"/>
                                        </p:tgtEl>
                                        <p:attrNameLst>
                                          <p:attrName>style.visibility</p:attrName>
                                        </p:attrNameLst>
                                      </p:cBhvr>
                                      <p:to>
                                        <p:strVal val="visible"/>
                                      </p:to>
                                    </p:set>
                                    <p:anim calcmode="lin" valueType="num">
                                      <p:cBhvr additive="base">
                                        <p:cTn id="249" dur="500"/>
                                        <p:tgtEl>
                                          <p:spTgt spid="462"/>
                                        </p:tgtEl>
                                        <p:attrNameLst>
                                          <p:attrName>ppt_y</p:attrName>
                                        </p:attrNameLst>
                                      </p:cBhvr>
                                      <p:tavLst>
                                        <p:tav tm="0">
                                          <p:val>
                                            <p:strVal val="#ppt_y+1"/>
                                          </p:val>
                                        </p:tav>
                                        <p:tav tm="100000">
                                          <p:val>
                                            <p:strVal val="#ppt_y"/>
                                          </p:val>
                                        </p:tav>
                                      </p:tavLst>
                                    </p:anim>
                                  </p:childTnLst>
                                </p:cTn>
                              </p:par>
                            </p:childTnLst>
                          </p:cTn>
                        </p:par>
                        <p:par>
                          <p:cTn id="250" fill="hold">
                            <p:stCondLst>
                              <p:cond delay="28250"/>
                            </p:stCondLst>
                            <p:childTnLst>
                              <p:par>
                                <p:cTn id="251" presetID="10" presetClass="entr" presetSubtype="0" fill="hold" nodeType="afterEffect">
                                  <p:stCondLst>
                                    <p:cond delay="0"/>
                                  </p:stCondLst>
                                  <p:childTnLst>
                                    <p:set>
                                      <p:cBhvr>
                                        <p:cTn id="252" dur="1" fill="hold">
                                          <p:stCondLst>
                                            <p:cond delay="0"/>
                                          </p:stCondLst>
                                        </p:cTn>
                                        <p:tgtEl>
                                          <p:spTgt spid="460"/>
                                        </p:tgtEl>
                                        <p:attrNameLst>
                                          <p:attrName>style.visibility</p:attrName>
                                        </p:attrNameLst>
                                      </p:cBhvr>
                                      <p:to>
                                        <p:strVal val="visible"/>
                                      </p:to>
                                    </p:set>
                                    <p:animEffect transition="in" filter="fade">
                                      <p:cBhvr>
                                        <p:cTn id="253" dur="500"/>
                                        <p:tgtEl>
                                          <p:spTgt spid="460"/>
                                        </p:tgtEl>
                                      </p:cBhvr>
                                    </p:animEffect>
                                  </p:childTnLst>
                                </p:cTn>
                              </p:par>
                            </p:childTnLst>
                          </p:cTn>
                        </p:par>
                        <p:par>
                          <p:cTn id="254" fill="hold">
                            <p:stCondLst>
                              <p:cond delay="28750"/>
                            </p:stCondLst>
                            <p:childTnLst>
                              <p:par>
                                <p:cTn id="255" presetID="2" presetClass="entr" presetSubtype="1" fill="hold" nodeType="afterEffect">
                                  <p:stCondLst>
                                    <p:cond delay="0"/>
                                  </p:stCondLst>
                                  <p:childTnLst>
                                    <p:set>
                                      <p:cBhvr>
                                        <p:cTn id="256" dur="1" fill="hold">
                                          <p:stCondLst>
                                            <p:cond delay="0"/>
                                          </p:stCondLst>
                                        </p:cTn>
                                        <p:tgtEl>
                                          <p:spTgt spid="467"/>
                                        </p:tgtEl>
                                        <p:attrNameLst>
                                          <p:attrName>style.visibility</p:attrName>
                                        </p:attrNameLst>
                                      </p:cBhvr>
                                      <p:to>
                                        <p:strVal val="visible"/>
                                      </p:to>
                                    </p:set>
                                    <p:anim calcmode="lin" valueType="num">
                                      <p:cBhvr additive="base">
                                        <p:cTn id="257" dur="750"/>
                                        <p:tgtEl>
                                          <p:spTgt spid="467"/>
                                        </p:tgtEl>
                                        <p:attrNameLst>
                                          <p:attrName>ppt_y</p:attrName>
                                        </p:attrNameLst>
                                      </p:cBhvr>
                                      <p:tavLst>
                                        <p:tav tm="0">
                                          <p:val>
                                            <p:strVal val="#ppt_y-1"/>
                                          </p:val>
                                        </p:tav>
                                        <p:tav tm="100000">
                                          <p:val>
                                            <p:strVal val="#ppt_y"/>
                                          </p:val>
                                        </p:tav>
                                      </p:tavLst>
                                    </p:anim>
                                  </p:childTnLst>
                                </p:cTn>
                              </p:par>
                              <p:par>
                                <p:cTn id="258" presetID="2" presetClass="entr" presetSubtype="8" fill="hold" nodeType="withEffect">
                                  <p:stCondLst>
                                    <p:cond delay="0"/>
                                  </p:stCondLst>
                                  <p:childTnLst>
                                    <p:set>
                                      <p:cBhvr>
                                        <p:cTn id="259" dur="1" fill="hold">
                                          <p:stCondLst>
                                            <p:cond delay="0"/>
                                          </p:stCondLst>
                                        </p:cTn>
                                        <p:tgtEl>
                                          <p:spTgt spid="473"/>
                                        </p:tgtEl>
                                        <p:attrNameLst>
                                          <p:attrName>style.visibility</p:attrName>
                                        </p:attrNameLst>
                                      </p:cBhvr>
                                      <p:to>
                                        <p:strVal val="visible"/>
                                      </p:to>
                                    </p:set>
                                    <p:anim calcmode="lin" valueType="num">
                                      <p:cBhvr additive="base">
                                        <p:cTn id="260" dur="750"/>
                                        <p:tgtEl>
                                          <p:spTgt spid="473"/>
                                        </p:tgtEl>
                                        <p:attrNameLst>
                                          <p:attrName>ppt_x</p:attrName>
                                        </p:attrNameLst>
                                      </p:cBhvr>
                                      <p:tavLst>
                                        <p:tav tm="0">
                                          <p:val>
                                            <p:strVal val="#ppt_x-1"/>
                                          </p:val>
                                        </p:tav>
                                        <p:tav tm="100000">
                                          <p:val>
                                            <p:strVal val="#ppt_x"/>
                                          </p:val>
                                        </p:tav>
                                      </p:tavLst>
                                    </p:anim>
                                  </p:childTnLst>
                                </p:cTn>
                              </p:par>
                            </p:childTnLst>
                          </p:cTn>
                        </p:par>
                        <p:par>
                          <p:cTn id="261" fill="hold">
                            <p:stCondLst>
                              <p:cond delay="29500"/>
                            </p:stCondLst>
                            <p:childTnLst>
                              <p:par>
                                <p:cTn id="262" presetID="2" presetClass="entr" presetSubtype="8" fill="hold" nodeType="afterEffect">
                                  <p:stCondLst>
                                    <p:cond delay="0"/>
                                  </p:stCondLst>
                                  <p:childTnLst>
                                    <p:set>
                                      <p:cBhvr>
                                        <p:cTn id="263" dur="1" fill="hold">
                                          <p:stCondLst>
                                            <p:cond delay="0"/>
                                          </p:stCondLst>
                                        </p:cTn>
                                        <p:tgtEl>
                                          <p:spTgt spid="465">
                                            <p:txEl>
                                              <p:pRg st="0" end="0"/>
                                            </p:txEl>
                                          </p:spTgt>
                                        </p:tgtEl>
                                        <p:attrNameLst>
                                          <p:attrName>style.visibility</p:attrName>
                                        </p:attrNameLst>
                                      </p:cBhvr>
                                      <p:to>
                                        <p:strVal val="visible"/>
                                      </p:to>
                                    </p:set>
                                    <p:anim calcmode="lin" valueType="num">
                                      <p:cBhvr additive="base">
                                        <p:cTn id="264" dur="500"/>
                                        <p:tgtEl>
                                          <p:spTgt spid="465">
                                            <p:txEl>
                                              <p:pRg st="0" end="0"/>
                                            </p:txEl>
                                          </p:spTgt>
                                        </p:tgtEl>
                                        <p:attrNameLst>
                                          <p:attrName>ppt_x</p:attrName>
                                        </p:attrNameLst>
                                      </p:cBhvr>
                                      <p:tavLst>
                                        <p:tav tm="0">
                                          <p:val>
                                            <p:strVal val="#ppt_x-1"/>
                                          </p:val>
                                        </p:tav>
                                        <p:tav tm="100000">
                                          <p:val>
                                            <p:strVal val="#ppt_x"/>
                                          </p:val>
                                        </p:tav>
                                      </p:tavLst>
                                    </p:anim>
                                  </p:childTnLst>
                                </p:cTn>
                              </p:par>
                            </p:childTnLst>
                          </p:cTn>
                        </p:par>
                        <p:par>
                          <p:cTn id="265" fill="hold">
                            <p:stCondLst>
                              <p:cond delay="30000"/>
                            </p:stCondLst>
                            <p:childTnLst>
                              <p:par>
                                <p:cTn id="266" presetID="2" presetClass="entr" presetSubtype="8" fill="hold" nodeType="afterEffect">
                                  <p:stCondLst>
                                    <p:cond delay="0"/>
                                  </p:stCondLst>
                                  <p:childTnLst>
                                    <p:set>
                                      <p:cBhvr>
                                        <p:cTn id="267" dur="1" fill="hold">
                                          <p:stCondLst>
                                            <p:cond delay="0"/>
                                          </p:stCondLst>
                                        </p:cTn>
                                        <p:tgtEl>
                                          <p:spTgt spid="465">
                                            <p:txEl>
                                              <p:pRg st="1" end="1"/>
                                            </p:txEl>
                                          </p:spTgt>
                                        </p:tgtEl>
                                        <p:attrNameLst>
                                          <p:attrName>style.visibility</p:attrName>
                                        </p:attrNameLst>
                                      </p:cBhvr>
                                      <p:to>
                                        <p:strVal val="visible"/>
                                      </p:to>
                                    </p:set>
                                    <p:anim calcmode="lin" valueType="num">
                                      <p:cBhvr additive="base">
                                        <p:cTn id="268" dur="500"/>
                                        <p:tgtEl>
                                          <p:spTgt spid="465">
                                            <p:txEl>
                                              <p:pRg st="1" end="1"/>
                                            </p:txEl>
                                          </p:spTgt>
                                        </p:tgtEl>
                                        <p:attrNameLst>
                                          <p:attrName>ppt_x</p:attrName>
                                        </p:attrNameLst>
                                      </p:cBhvr>
                                      <p:tavLst>
                                        <p:tav tm="0">
                                          <p:val>
                                            <p:strVal val="#ppt_x-1"/>
                                          </p:val>
                                        </p:tav>
                                        <p:tav tm="100000">
                                          <p:val>
                                            <p:strVal val="#ppt_x"/>
                                          </p:val>
                                        </p:tav>
                                      </p:tavLst>
                                    </p:anim>
                                  </p:childTnLst>
                                </p:cTn>
                              </p:par>
                            </p:childTnLst>
                          </p:cTn>
                        </p:par>
                        <p:par>
                          <p:cTn id="269" fill="hold">
                            <p:stCondLst>
                              <p:cond delay="30500"/>
                            </p:stCondLst>
                            <p:childTnLst>
                              <p:par>
                                <p:cTn id="270" presetID="2" presetClass="entr" presetSubtype="8" fill="hold" nodeType="afterEffect">
                                  <p:stCondLst>
                                    <p:cond delay="0"/>
                                  </p:stCondLst>
                                  <p:childTnLst>
                                    <p:set>
                                      <p:cBhvr>
                                        <p:cTn id="271" dur="1" fill="hold">
                                          <p:stCondLst>
                                            <p:cond delay="0"/>
                                          </p:stCondLst>
                                        </p:cTn>
                                        <p:tgtEl>
                                          <p:spTgt spid="465">
                                            <p:txEl>
                                              <p:pRg st="2" end="2"/>
                                            </p:txEl>
                                          </p:spTgt>
                                        </p:tgtEl>
                                        <p:attrNameLst>
                                          <p:attrName>style.visibility</p:attrName>
                                        </p:attrNameLst>
                                      </p:cBhvr>
                                      <p:to>
                                        <p:strVal val="visible"/>
                                      </p:to>
                                    </p:set>
                                    <p:anim calcmode="lin" valueType="num">
                                      <p:cBhvr additive="base">
                                        <p:cTn id="272" dur="500"/>
                                        <p:tgtEl>
                                          <p:spTgt spid="465">
                                            <p:txEl>
                                              <p:pRg st="2" end="2"/>
                                            </p:txEl>
                                          </p:spTgt>
                                        </p:tgtEl>
                                        <p:attrNameLst>
                                          <p:attrName>ppt_x</p:attrName>
                                        </p:attrNameLst>
                                      </p:cBhvr>
                                      <p:tavLst>
                                        <p:tav tm="0">
                                          <p:val>
                                            <p:strVal val="#ppt_x-1"/>
                                          </p:val>
                                        </p:tav>
                                        <p:tav tm="100000">
                                          <p:val>
                                            <p:strVal val="#ppt_x"/>
                                          </p:val>
                                        </p:tav>
                                      </p:tavLst>
                                    </p:anim>
                                  </p:childTnLst>
                                </p:cTn>
                              </p:par>
                            </p:childTnLst>
                          </p:cTn>
                        </p:par>
                        <p:par>
                          <p:cTn id="273" fill="hold">
                            <p:stCondLst>
                              <p:cond delay="31000"/>
                            </p:stCondLst>
                            <p:childTnLst>
                              <p:par>
                                <p:cTn id="274" presetID="2" presetClass="entr" presetSubtype="8" fill="hold" nodeType="afterEffect">
                                  <p:stCondLst>
                                    <p:cond delay="0"/>
                                  </p:stCondLst>
                                  <p:childTnLst>
                                    <p:set>
                                      <p:cBhvr>
                                        <p:cTn id="275" dur="1" fill="hold">
                                          <p:stCondLst>
                                            <p:cond delay="0"/>
                                          </p:stCondLst>
                                        </p:cTn>
                                        <p:tgtEl>
                                          <p:spTgt spid="465">
                                            <p:txEl>
                                              <p:pRg st="3" end="3"/>
                                            </p:txEl>
                                          </p:spTgt>
                                        </p:tgtEl>
                                        <p:attrNameLst>
                                          <p:attrName>style.visibility</p:attrName>
                                        </p:attrNameLst>
                                      </p:cBhvr>
                                      <p:to>
                                        <p:strVal val="visible"/>
                                      </p:to>
                                    </p:set>
                                    <p:anim calcmode="lin" valueType="num">
                                      <p:cBhvr additive="base">
                                        <p:cTn id="276" dur="500"/>
                                        <p:tgtEl>
                                          <p:spTgt spid="465">
                                            <p:txEl>
                                              <p:pRg st="3" end="3"/>
                                            </p:txEl>
                                          </p:spTgt>
                                        </p:tgtEl>
                                        <p:attrNameLst>
                                          <p:attrName>ppt_x</p:attrName>
                                        </p:attrNameLst>
                                      </p:cBhvr>
                                      <p:tavLst>
                                        <p:tav tm="0">
                                          <p:val>
                                            <p:strVal val="#ppt_x-1"/>
                                          </p:val>
                                        </p:tav>
                                        <p:tav tm="100000">
                                          <p:val>
                                            <p:strVal val="#ppt_x"/>
                                          </p:val>
                                        </p:tav>
                                      </p:tavLst>
                                    </p:anim>
                                  </p:childTnLst>
                                </p:cTn>
                              </p:par>
                            </p:childTnLst>
                          </p:cTn>
                        </p:par>
                        <p:par>
                          <p:cTn id="277" fill="hold">
                            <p:stCondLst>
                              <p:cond delay="31500"/>
                            </p:stCondLst>
                            <p:childTnLst>
                              <p:par>
                                <p:cTn id="278" presetID="2" presetClass="entr" presetSubtype="8" fill="hold" nodeType="afterEffect">
                                  <p:stCondLst>
                                    <p:cond delay="0"/>
                                  </p:stCondLst>
                                  <p:childTnLst>
                                    <p:set>
                                      <p:cBhvr>
                                        <p:cTn id="279" dur="1" fill="hold">
                                          <p:stCondLst>
                                            <p:cond delay="0"/>
                                          </p:stCondLst>
                                        </p:cTn>
                                        <p:tgtEl>
                                          <p:spTgt spid="465">
                                            <p:txEl>
                                              <p:pRg st="4" end="4"/>
                                            </p:txEl>
                                          </p:spTgt>
                                        </p:tgtEl>
                                        <p:attrNameLst>
                                          <p:attrName>style.visibility</p:attrName>
                                        </p:attrNameLst>
                                      </p:cBhvr>
                                      <p:to>
                                        <p:strVal val="visible"/>
                                      </p:to>
                                    </p:set>
                                    <p:anim calcmode="lin" valueType="num">
                                      <p:cBhvr additive="base">
                                        <p:cTn id="280" dur="500"/>
                                        <p:tgtEl>
                                          <p:spTgt spid="465">
                                            <p:txEl>
                                              <p:pRg st="4" end="4"/>
                                            </p:txEl>
                                          </p:spTgt>
                                        </p:tgtEl>
                                        <p:attrNameLst>
                                          <p:attrName>ppt_x</p:attrName>
                                        </p:attrNameLst>
                                      </p:cBhvr>
                                      <p:tavLst>
                                        <p:tav tm="0">
                                          <p:val>
                                            <p:strVal val="#ppt_x-1"/>
                                          </p:val>
                                        </p:tav>
                                        <p:tav tm="100000">
                                          <p:val>
                                            <p:strVal val="#ppt_x"/>
                                          </p:val>
                                        </p:tav>
                                      </p:tavLst>
                                    </p:anim>
                                  </p:childTnLst>
                                </p:cTn>
                              </p:par>
                            </p:childTnLst>
                          </p:cTn>
                        </p:par>
                        <p:par>
                          <p:cTn id="281" fill="hold">
                            <p:stCondLst>
                              <p:cond delay="32000"/>
                            </p:stCondLst>
                            <p:childTnLst>
                              <p:par>
                                <p:cTn id="282" presetID="2" presetClass="entr" presetSubtype="8" fill="hold" nodeType="afterEffect">
                                  <p:stCondLst>
                                    <p:cond delay="0"/>
                                  </p:stCondLst>
                                  <p:childTnLst>
                                    <p:set>
                                      <p:cBhvr>
                                        <p:cTn id="283" dur="1" fill="hold">
                                          <p:stCondLst>
                                            <p:cond delay="0"/>
                                          </p:stCondLst>
                                        </p:cTn>
                                        <p:tgtEl>
                                          <p:spTgt spid="465">
                                            <p:txEl>
                                              <p:pRg st="5" end="5"/>
                                            </p:txEl>
                                          </p:spTgt>
                                        </p:tgtEl>
                                        <p:attrNameLst>
                                          <p:attrName>style.visibility</p:attrName>
                                        </p:attrNameLst>
                                      </p:cBhvr>
                                      <p:to>
                                        <p:strVal val="visible"/>
                                      </p:to>
                                    </p:set>
                                    <p:anim calcmode="lin" valueType="num">
                                      <p:cBhvr additive="base">
                                        <p:cTn id="284" dur="500"/>
                                        <p:tgtEl>
                                          <p:spTgt spid="465">
                                            <p:txEl>
                                              <p:pRg st="5" end="5"/>
                                            </p:txEl>
                                          </p:spTgt>
                                        </p:tgtEl>
                                        <p:attrNameLst>
                                          <p:attrName>ppt_x</p:attrName>
                                        </p:attrNameLst>
                                      </p:cBhvr>
                                      <p:tavLst>
                                        <p:tav tm="0">
                                          <p:val>
                                            <p:strVal val="#ppt_x-1"/>
                                          </p:val>
                                        </p:tav>
                                        <p:tav tm="100000">
                                          <p:val>
                                            <p:strVal val="#ppt_x"/>
                                          </p:val>
                                        </p:tav>
                                      </p:tavLst>
                                    </p:anim>
                                  </p:childTnLst>
                                </p:cTn>
                              </p:par>
                            </p:childTnLst>
                          </p:cTn>
                        </p:par>
                        <p:par>
                          <p:cTn id="285" fill="hold">
                            <p:stCondLst>
                              <p:cond delay="32500"/>
                            </p:stCondLst>
                            <p:childTnLst>
                              <p:par>
                                <p:cTn id="286" presetID="2" presetClass="entr" presetSubtype="8" fill="hold" nodeType="afterEffect">
                                  <p:stCondLst>
                                    <p:cond delay="0"/>
                                  </p:stCondLst>
                                  <p:childTnLst>
                                    <p:set>
                                      <p:cBhvr>
                                        <p:cTn id="287" dur="1" fill="hold">
                                          <p:stCondLst>
                                            <p:cond delay="0"/>
                                          </p:stCondLst>
                                        </p:cTn>
                                        <p:tgtEl>
                                          <p:spTgt spid="465">
                                            <p:txEl>
                                              <p:pRg st="6" end="6"/>
                                            </p:txEl>
                                          </p:spTgt>
                                        </p:tgtEl>
                                        <p:attrNameLst>
                                          <p:attrName>style.visibility</p:attrName>
                                        </p:attrNameLst>
                                      </p:cBhvr>
                                      <p:to>
                                        <p:strVal val="visible"/>
                                      </p:to>
                                    </p:set>
                                    <p:anim calcmode="lin" valueType="num">
                                      <p:cBhvr additive="base">
                                        <p:cTn id="288" dur="500"/>
                                        <p:tgtEl>
                                          <p:spTgt spid="465">
                                            <p:txEl>
                                              <p:pRg st="6" end="6"/>
                                            </p:txEl>
                                          </p:spTgt>
                                        </p:tgtEl>
                                        <p:attrNameLst>
                                          <p:attrName>ppt_x</p:attrName>
                                        </p:attrNameLst>
                                      </p:cBhvr>
                                      <p:tavLst>
                                        <p:tav tm="0">
                                          <p:val>
                                            <p:strVal val="#ppt_x-1"/>
                                          </p:val>
                                        </p:tav>
                                        <p:tav tm="100000">
                                          <p:val>
                                            <p:strVal val="#ppt_x"/>
                                          </p:val>
                                        </p:tav>
                                      </p:tavLst>
                                    </p:anim>
                                  </p:childTnLst>
                                </p:cTn>
                              </p:par>
                            </p:childTnLst>
                          </p:cTn>
                        </p:par>
                        <p:par>
                          <p:cTn id="289" fill="hold">
                            <p:stCondLst>
                              <p:cond delay="33000"/>
                            </p:stCondLst>
                            <p:childTnLst>
                              <p:par>
                                <p:cTn id="290" presetID="2" presetClass="entr" presetSubtype="8" fill="hold" nodeType="afterEffect">
                                  <p:stCondLst>
                                    <p:cond delay="0"/>
                                  </p:stCondLst>
                                  <p:childTnLst>
                                    <p:set>
                                      <p:cBhvr>
                                        <p:cTn id="291" dur="1" fill="hold">
                                          <p:stCondLst>
                                            <p:cond delay="0"/>
                                          </p:stCondLst>
                                        </p:cTn>
                                        <p:tgtEl>
                                          <p:spTgt spid="465">
                                            <p:txEl>
                                              <p:pRg st="7" end="7"/>
                                            </p:txEl>
                                          </p:spTgt>
                                        </p:tgtEl>
                                        <p:attrNameLst>
                                          <p:attrName>style.visibility</p:attrName>
                                        </p:attrNameLst>
                                      </p:cBhvr>
                                      <p:to>
                                        <p:strVal val="visible"/>
                                      </p:to>
                                    </p:set>
                                    <p:anim calcmode="lin" valueType="num">
                                      <p:cBhvr additive="base">
                                        <p:cTn id="292" dur="500"/>
                                        <p:tgtEl>
                                          <p:spTgt spid="465">
                                            <p:txEl>
                                              <p:pRg st="7" end="7"/>
                                            </p:txEl>
                                          </p:spTgt>
                                        </p:tgtEl>
                                        <p:attrNameLst>
                                          <p:attrName>ppt_x</p:attrName>
                                        </p:attrNameLst>
                                      </p:cBhvr>
                                      <p:tavLst>
                                        <p:tav tm="0">
                                          <p:val>
                                            <p:strVal val="#ppt_x-1"/>
                                          </p:val>
                                        </p:tav>
                                        <p:tav tm="100000">
                                          <p:val>
                                            <p:strVal val="#ppt_x"/>
                                          </p:val>
                                        </p:tav>
                                      </p:tavLst>
                                    </p:anim>
                                  </p:childTnLst>
                                </p:cTn>
                              </p:par>
                            </p:childTnLst>
                          </p:cTn>
                        </p:par>
                        <p:par>
                          <p:cTn id="293" fill="hold">
                            <p:stCondLst>
                              <p:cond delay="33500"/>
                            </p:stCondLst>
                            <p:childTnLst>
                              <p:par>
                                <p:cTn id="294" presetID="2" presetClass="entr" presetSubtype="8" fill="hold" nodeType="afterEffect">
                                  <p:stCondLst>
                                    <p:cond delay="0"/>
                                  </p:stCondLst>
                                  <p:childTnLst>
                                    <p:set>
                                      <p:cBhvr>
                                        <p:cTn id="295" dur="1" fill="hold">
                                          <p:stCondLst>
                                            <p:cond delay="0"/>
                                          </p:stCondLst>
                                        </p:cTn>
                                        <p:tgtEl>
                                          <p:spTgt spid="465">
                                            <p:txEl>
                                              <p:pRg st="8" end="8"/>
                                            </p:txEl>
                                          </p:spTgt>
                                        </p:tgtEl>
                                        <p:attrNameLst>
                                          <p:attrName>style.visibility</p:attrName>
                                        </p:attrNameLst>
                                      </p:cBhvr>
                                      <p:to>
                                        <p:strVal val="visible"/>
                                      </p:to>
                                    </p:set>
                                    <p:anim calcmode="lin" valueType="num">
                                      <p:cBhvr additive="base">
                                        <p:cTn id="296" dur="500"/>
                                        <p:tgtEl>
                                          <p:spTgt spid="465">
                                            <p:txEl>
                                              <p:pRg st="8" end="8"/>
                                            </p:txEl>
                                          </p:spTgt>
                                        </p:tgtEl>
                                        <p:attrNameLst>
                                          <p:attrName>ppt_x</p:attrName>
                                        </p:attrNameLst>
                                      </p:cBhvr>
                                      <p:tavLst>
                                        <p:tav tm="0">
                                          <p:val>
                                            <p:strVal val="#ppt_x-1"/>
                                          </p:val>
                                        </p:tav>
                                        <p:tav tm="100000">
                                          <p:val>
                                            <p:strVal val="#ppt_x"/>
                                          </p:val>
                                        </p:tav>
                                      </p:tavLst>
                                    </p:anim>
                                  </p:childTnLst>
                                </p:cTn>
                              </p:par>
                              <p:par>
                                <p:cTn id="297" presetID="2" presetClass="entr" presetSubtype="4" fill="hold" nodeType="withEffect">
                                  <p:stCondLst>
                                    <p:cond delay="0"/>
                                  </p:stCondLst>
                                  <p:childTnLst>
                                    <p:set>
                                      <p:cBhvr>
                                        <p:cTn id="298" dur="1" fill="hold">
                                          <p:stCondLst>
                                            <p:cond delay="0"/>
                                          </p:stCondLst>
                                        </p:cTn>
                                        <p:tgtEl>
                                          <p:spTgt spid="466"/>
                                        </p:tgtEl>
                                        <p:attrNameLst>
                                          <p:attrName>style.visibility</p:attrName>
                                        </p:attrNameLst>
                                      </p:cBhvr>
                                      <p:to>
                                        <p:strVal val="visible"/>
                                      </p:to>
                                    </p:set>
                                    <p:anim calcmode="lin" valueType="num">
                                      <p:cBhvr additive="base">
                                        <p:cTn id="299" dur="500"/>
                                        <p:tgtEl>
                                          <p:spTgt spid="466"/>
                                        </p:tgtEl>
                                        <p:attrNameLst>
                                          <p:attrName>ppt_y</p:attrName>
                                        </p:attrNameLst>
                                      </p:cBhvr>
                                      <p:tavLst>
                                        <p:tav tm="0">
                                          <p:val>
                                            <p:strVal val="#ppt_y+1"/>
                                          </p:val>
                                        </p:tav>
                                        <p:tav tm="100000">
                                          <p:val>
                                            <p:strVal val="#ppt_y"/>
                                          </p:val>
                                        </p:tav>
                                      </p:tavLst>
                                    </p:anim>
                                  </p:childTnLst>
                                </p:cTn>
                              </p:par>
                            </p:childTnLst>
                          </p:cTn>
                        </p:par>
                        <p:par>
                          <p:cTn id="300" fill="hold">
                            <p:stCondLst>
                              <p:cond delay="34000"/>
                            </p:stCondLst>
                            <p:childTnLst>
                              <p:par>
                                <p:cTn id="301" presetID="10" presetClass="entr" presetSubtype="0" fill="hold" nodeType="afterEffect">
                                  <p:stCondLst>
                                    <p:cond delay="0"/>
                                  </p:stCondLst>
                                  <p:childTnLst>
                                    <p:set>
                                      <p:cBhvr>
                                        <p:cTn id="302" dur="1" fill="hold">
                                          <p:stCondLst>
                                            <p:cond delay="0"/>
                                          </p:stCondLst>
                                        </p:cTn>
                                        <p:tgtEl>
                                          <p:spTgt spid="464"/>
                                        </p:tgtEl>
                                        <p:attrNameLst>
                                          <p:attrName>style.visibility</p:attrName>
                                        </p:attrNameLst>
                                      </p:cBhvr>
                                      <p:to>
                                        <p:strVal val="visible"/>
                                      </p:to>
                                    </p:set>
                                    <p:animEffect transition="in" filter="fade">
                                      <p:cBhvr>
                                        <p:cTn id="303" dur="5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Bullets">
  <p:cSld name="2 Bullets">
    <p:spTree>
      <p:nvGrpSpPr>
        <p:cNvPr id="1" name="Shape 474"/>
        <p:cNvGrpSpPr/>
        <p:nvPr/>
      </p:nvGrpSpPr>
      <p:grpSpPr>
        <a:xfrm>
          <a:off x="0" y="0"/>
          <a:ext cx="0" cy="0"/>
          <a:chOff x="0" y="0"/>
          <a:chExt cx="0" cy="0"/>
        </a:xfrm>
      </p:grpSpPr>
      <p:sp>
        <p:nvSpPr>
          <p:cNvPr id="475" name="Google Shape;475;p34"/>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3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477" name="Google Shape;477;p34"/>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78" name="Google Shape;478;p34"/>
          <p:cNvSpPr/>
          <p:nvPr/>
        </p:nvSpPr>
        <p:spPr>
          <a:xfrm>
            <a:off x="2813519" y="4383388"/>
            <a:ext cx="328997" cy="329469"/>
          </a:xfrm>
          <a:prstGeom prst="rect">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79" name="Google Shape;479;p34"/>
          <p:cNvSpPr/>
          <p:nvPr/>
        </p:nvSpPr>
        <p:spPr>
          <a:xfrm>
            <a:off x="2813519" y="5882867"/>
            <a:ext cx="328997" cy="329469"/>
          </a:xfrm>
          <a:prstGeom prst="rect">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80" name="Google Shape;480;p34"/>
          <p:cNvSpPr txBox="1">
            <a:spLocks noGrp="1"/>
          </p:cNvSpPr>
          <p:nvPr>
            <p:ph type="body" idx="1"/>
          </p:nvPr>
        </p:nvSpPr>
        <p:spPr>
          <a:xfrm>
            <a:off x="3300846" y="4242959"/>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81" name="Google Shape;481;p34"/>
          <p:cNvSpPr txBox="1">
            <a:spLocks noGrp="1"/>
          </p:cNvSpPr>
          <p:nvPr>
            <p:ph type="body" idx="2"/>
          </p:nvPr>
        </p:nvSpPr>
        <p:spPr>
          <a:xfrm>
            <a:off x="3300846" y="5742438"/>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8"/>
                                        </p:tgtEl>
                                        <p:attrNameLst>
                                          <p:attrName>style.visibility</p:attrName>
                                        </p:attrNameLst>
                                      </p:cBhvr>
                                      <p:to>
                                        <p:strVal val="visible"/>
                                      </p:to>
                                    </p:set>
                                    <p:animEffect transition="in" filter="fade">
                                      <p:cBhvr>
                                        <p:cTn id="7" dur="500"/>
                                        <p:tgtEl>
                                          <p:spTgt spid="478"/>
                                        </p:tgtEl>
                                      </p:cBhvr>
                                    </p:animEffect>
                                  </p:childTnLst>
                                </p:cTn>
                              </p:par>
                              <p:par>
                                <p:cTn id="8" presetID="10" presetClass="entr" presetSubtype="0" fill="hold" nodeType="withEffect">
                                  <p:stCondLst>
                                    <p:cond delay="250"/>
                                  </p:stCondLst>
                                  <p:childTnLst>
                                    <p:set>
                                      <p:cBhvr>
                                        <p:cTn id="9" dur="1" fill="hold">
                                          <p:stCondLst>
                                            <p:cond delay="0"/>
                                          </p:stCondLst>
                                        </p:cTn>
                                        <p:tgtEl>
                                          <p:spTgt spid="480">
                                            <p:txEl>
                                              <p:pRg st="0" end="0"/>
                                            </p:txEl>
                                          </p:spTgt>
                                        </p:tgtEl>
                                        <p:attrNameLst>
                                          <p:attrName>style.visibility</p:attrName>
                                        </p:attrNameLst>
                                      </p:cBhvr>
                                      <p:to>
                                        <p:strVal val="visible"/>
                                      </p:to>
                                    </p:set>
                                    <p:animEffect transition="in" filter="fade">
                                      <p:cBhvr>
                                        <p:cTn id="10" dur="500"/>
                                        <p:tgtEl>
                                          <p:spTgt spid="480">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80">
                                            <p:txEl>
                                              <p:pRg st="1" end="1"/>
                                            </p:txEl>
                                          </p:spTgt>
                                        </p:tgtEl>
                                        <p:attrNameLst>
                                          <p:attrName>style.visibility</p:attrName>
                                        </p:attrNameLst>
                                      </p:cBhvr>
                                      <p:to>
                                        <p:strVal val="visible"/>
                                      </p:to>
                                    </p:set>
                                    <p:animEffect transition="in" filter="fade">
                                      <p:cBhvr>
                                        <p:cTn id="13" dur="500"/>
                                        <p:tgtEl>
                                          <p:spTgt spid="480">
                                            <p:txEl>
                                              <p:pRg st="1" end="1"/>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480">
                                            <p:txEl>
                                              <p:pRg st="2" end="2"/>
                                            </p:txEl>
                                          </p:spTgt>
                                        </p:tgtEl>
                                        <p:attrNameLst>
                                          <p:attrName>style.visibility</p:attrName>
                                        </p:attrNameLst>
                                      </p:cBhvr>
                                      <p:to>
                                        <p:strVal val="visible"/>
                                      </p:to>
                                    </p:set>
                                    <p:animEffect transition="in" filter="fade">
                                      <p:cBhvr>
                                        <p:cTn id="16" dur="500"/>
                                        <p:tgtEl>
                                          <p:spTgt spid="480">
                                            <p:txEl>
                                              <p:pRg st="2" end="2"/>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480">
                                            <p:txEl>
                                              <p:pRg st="3" end="3"/>
                                            </p:txEl>
                                          </p:spTgt>
                                        </p:tgtEl>
                                        <p:attrNameLst>
                                          <p:attrName>style.visibility</p:attrName>
                                        </p:attrNameLst>
                                      </p:cBhvr>
                                      <p:to>
                                        <p:strVal val="visible"/>
                                      </p:to>
                                    </p:set>
                                    <p:animEffect transition="in" filter="fade">
                                      <p:cBhvr>
                                        <p:cTn id="19" dur="500"/>
                                        <p:tgtEl>
                                          <p:spTgt spid="480">
                                            <p:txEl>
                                              <p:pRg st="3" end="3"/>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480">
                                            <p:txEl>
                                              <p:pRg st="4" end="4"/>
                                            </p:txEl>
                                          </p:spTgt>
                                        </p:tgtEl>
                                        <p:attrNameLst>
                                          <p:attrName>style.visibility</p:attrName>
                                        </p:attrNameLst>
                                      </p:cBhvr>
                                      <p:to>
                                        <p:strVal val="visible"/>
                                      </p:to>
                                    </p:set>
                                    <p:animEffect transition="in" filter="fade">
                                      <p:cBhvr>
                                        <p:cTn id="22" dur="500"/>
                                        <p:tgtEl>
                                          <p:spTgt spid="480">
                                            <p:txEl>
                                              <p:pRg st="4" end="4"/>
                                            </p:txEl>
                                          </p:spTgt>
                                        </p:tgtEl>
                                      </p:cBhvr>
                                    </p:animEffect>
                                  </p:childTnLst>
                                </p:cTn>
                              </p:par>
                              <p:par>
                                <p:cTn id="23" presetID="10" presetClass="entr" presetSubtype="0" fill="hold" nodeType="withEffect">
                                  <p:stCondLst>
                                    <p:cond delay="250"/>
                                  </p:stCondLst>
                                  <p:childTnLst>
                                    <p:set>
                                      <p:cBhvr>
                                        <p:cTn id="24" dur="1" fill="hold">
                                          <p:stCondLst>
                                            <p:cond delay="0"/>
                                          </p:stCondLst>
                                        </p:cTn>
                                        <p:tgtEl>
                                          <p:spTgt spid="480">
                                            <p:txEl>
                                              <p:pRg st="5" end="5"/>
                                            </p:txEl>
                                          </p:spTgt>
                                        </p:tgtEl>
                                        <p:attrNameLst>
                                          <p:attrName>style.visibility</p:attrName>
                                        </p:attrNameLst>
                                      </p:cBhvr>
                                      <p:to>
                                        <p:strVal val="visible"/>
                                      </p:to>
                                    </p:set>
                                    <p:animEffect transition="in" filter="fade">
                                      <p:cBhvr>
                                        <p:cTn id="25" dur="500"/>
                                        <p:tgtEl>
                                          <p:spTgt spid="480">
                                            <p:txEl>
                                              <p:pRg st="5" end="5"/>
                                            </p:txEl>
                                          </p:spTgt>
                                        </p:tgtEl>
                                      </p:cBhvr>
                                    </p:animEffect>
                                  </p:childTnLst>
                                </p:cTn>
                              </p:par>
                              <p:par>
                                <p:cTn id="26" presetID="10" presetClass="entr" presetSubtype="0" fill="hold" nodeType="withEffect">
                                  <p:stCondLst>
                                    <p:cond delay="250"/>
                                  </p:stCondLst>
                                  <p:childTnLst>
                                    <p:set>
                                      <p:cBhvr>
                                        <p:cTn id="27" dur="1" fill="hold">
                                          <p:stCondLst>
                                            <p:cond delay="0"/>
                                          </p:stCondLst>
                                        </p:cTn>
                                        <p:tgtEl>
                                          <p:spTgt spid="480">
                                            <p:txEl>
                                              <p:pRg st="6" end="6"/>
                                            </p:txEl>
                                          </p:spTgt>
                                        </p:tgtEl>
                                        <p:attrNameLst>
                                          <p:attrName>style.visibility</p:attrName>
                                        </p:attrNameLst>
                                      </p:cBhvr>
                                      <p:to>
                                        <p:strVal val="visible"/>
                                      </p:to>
                                    </p:set>
                                    <p:animEffect transition="in" filter="fade">
                                      <p:cBhvr>
                                        <p:cTn id="28" dur="500"/>
                                        <p:tgtEl>
                                          <p:spTgt spid="480">
                                            <p:txEl>
                                              <p:pRg st="6" end="6"/>
                                            </p:txEl>
                                          </p:spTgt>
                                        </p:tgtEl>
                                      </p:cBhvr>
                                    </p:animEffect>
                                  </p:childTnLst>
                                </p:cTn>
                              </p:par>
                              <p:par>
                                <p:cTn id="29" presetID="10" presetClass="entr" presetSubtype="0" fill="hold" nodeType="withEffect">
                                  <p:stCondLst>
                                    <p:cond delay="250"/>
                                  </p:stCondLst>
                                  <p:childTnLst>
                                    <p:set>
                                      <p:cBhvr>
                                        <p:cTn id="30" dur="1" fill="hold">
                                          <p:stCondLst>
                                            <p:cond delay="0"/>
                                          </p:stCondLst>
                                        </p:cTn>
                                        <p:tgtEl>
                                          <p:spTgt spid="480">
                                            <p:txEl>
                                              <p:pRg st="7" end="7"/>
                                            </p:txEl>
                                          </p:spTgt>
                                        </p:tgtEl>
                                        <p:attrNameLst>
                                          <p:attrName>style.visibility</p:attrName>
                                        </p:attrNameLst>
                                      </p:cBhvr>
                                      <p:to>
                                        <p:strVal val="visible"/>
                                      </p:to>
                                    </p:set>
                                    <p:animEffect transition="in" filter="fade">
                                      <p:cBhvr>
                                        <p:cTn id="31" dur="500"/>
                                        <p:tgtEl>
                                          <p:spTgt spid="480">
                                            <p:txEl>
                                              <p:pRg st="7" end="7"/>
                                            </p:txEl>
                                          </p:spTgt>
                                        </p:tgtEl>
                                      </p:cBhvr>
                                    </p:animEffect>
                                  </p:childTnLst>
                                </p:cTn>
                              </p:par>
                              <p:par>
                                <p:cTn id="32" presetID="10" presetClass="entr" presetSubtype="0" fill="hold" nodeType="withEffect">
                                  <p:stCondLst>
                                    <p:cond delay="250"/>
                                  </p:stCondLst>
                                  <p:childTnLst>
                                    <p:set>
                                      <p:cBhvr>
                                        <p:cTn id="33" dur="1" fill="hold">
                                          <p:stCondLst>
                                            <p:cond delay="0"/>
                                          </p:stCondLst>
                                        </p:cTn>
                                        <p:tgtEl>
                                          <p:spTgt spid="480">
                                            <p:txEl>
                                              <p:pRg st="8" end="8"/>
                                            </p:txEl>
                                          </p:spTgt>
                                        </p:tgtEl>
                                        <p:attrNameLst>
                                          <p:attrName>style.visibility</p:attrName>
                                        </p:attrNameLst>
                                      </p:cBhvr>
                                      <p:to>
                                        <p:strVal val="visible"/>
                                      </p:to>
                                    </p:set>
                                    <p:animEffect transition="in" filter="fade">
                                      <p:cBhvr>
                                        <p:cTn id="34" dur="500"/>
                                        <p:tgtEl>
                                          <p:spTgt spid="480">
                                            <p:txEl>
                                              <p:pRg st="8" end="8"/>
                                            </p:txEl>
                                          </p:spTgt>
                                        </p:tgtEl>
                                      </p:cBhvr>
                                    </p:animEffect>
                                  </p:childTnLst>
                                </p:cTn>
                              </p:par>
                            </p:childTnLst>
                          </p:cTn>
                        </p:par>
                        <p:par>
                          <p:cTn id="35" fill="hold">
                            <p:stCondLst>
                              <p:cond delay="500"/>
                            </p:stCondLst>
                            <p:childTnLst>
                              <p:par>
                                <p:cTn id="36" presetID="10" presetClass="entr" presetSubtype="0" fill="hold" nodeType="afterEffect">
                                  <p:stCondLst>
                                    <p:cond delay="250"/>
                                  </p:stCondLst>
                                  <p:childTnLst>
                                    <p:set>
                                      <p:cBhvr>
                                        <p:cTn id="37" dur="1" fill="hold">
                                          <p:stCondLst>
                                            <p:cond delay="0"/>
                                          </p:stCondLst>
                                        </p:cTn>
                                        <p:tgtEl>
                                          <p:spTgt spid="479"/>
                                        </p:tgtEl>
                                        <p:attrNameLst>
                                          <p:attrName>style.visibility</p:attrName>
                                        </p:attrNameLst>
                                      </p:cBhvr>
                                      <p:to>
                                        <p:strVal val="visible"/>
                                      </p:to>
                                    </p:set>
                                    <p:animEffect transition="in" filter="fade">
                                      <p:cBhvr>
                                        <p:cTn id="38" dur="500"/>
                                        <p:tgtEl>
                                          <p:spTgt spid="479"/>
                                        </p:tgtEl>
                                      </p:cBhvr>
                                    </p:animEffect>
                                  </p:childTnLst>
                                </p:cTn>
                              </p:par>
                              <p:par>
                                <p:cTn id="39" presetID="10" presetClass="entr" presetSubtype="0" fill="hold" nodeType="withEffect">
                                  <p:stCondLst>
                                    <p:cond delay="500"/>
                                  </p:stCondLst>
                                  <p:childTnLst>
                                    <p:set>
                                      <p:cBhvr>
                                        <p:cTn id="40" dur="1" fill="hold">
                                          <p:stCondLst>
                                            <p:cond delay="0"/>
                                          </p:stCondLst>
                                        </p:cTn>
                                        <p:tgtEl>
                                          <p:spTgt spid="481">
                                            <p:txEl>
                                              <p:pRg st="0" end="0"/>
                                            </p:txEl>
                                          </p:spTgt>
                                        </p:tgtEl>
                                        <p:attrNameLst>
                                          <p:attrName>style.visibility</p:attrName>
                                        </p:attrNameLst>
                                      </p:cBhvr>
                                      <p:to>
                                        <p:strVal val="visible"/>
                                      </p:to>
                                    </p:set>
                                    <p:animEffect transition="in" filter="fade">
                                      <p:cBhvr>
                                        <p:cTn id="41" dur="500"/>
                                        <p:tgtEl>
                                          <p:spTgt spid="481">
                                            <p:txEl>
                                              <p:pRg st="0" end="0"/>
                                            </p:txEl>
                                          </p:spTgt>
                                        </p:tgtEl>
                                      </p:cBhvr>
                                    </p:animEffect>
                                  </p:childTnLst>
                                </p:cTn>
                              </p:par>
                              <p:par>
                                <p:cTn id="42" presetID="10" presetClass="entr" presetSubtype="0" fill="hold" nodeType="withEffect">
                                  <p:stCondLst>
                                    <p:cond delay="500"/>
                                  </p:stCondLst>
                                  <p:childTnLst>
                                    <p:set>
                                      <p:cBhvr>
                                        <p:cTn id="43" dur="1" fill="hold">
                                          <p:stCondLst>
                                            <p:cond delay="0"/>
                                          </p:stCondLst>
                                        </p:cTn>
                                        <p:tgtEl>
                                          <p:spTgt spid="481">
                                            <p:txEl>
                                              <p:pRg st="1" end="1"/>
                                            </p:txEl>
                                          </p:spTgt>
                                        </p:tgtEl>
                                        <p:attrNameLst>
                                          <p:attrName>style.visibility</p:attrName>
                                        </p:attrNameLst>
                                      </p:cBhvr>
                                      <p:to>
                                        <p:strVal val="visible"/>
                                      </p:to>
                                    </p:set>
                                    <p:animEffect transition="in" filter="fade">
                                      <p:cBhvr>
                                        <p:cTn id="44" dur="500"/>
                                        <p:tgtEl>
                                          <p:spTgt spid="481">
                                            <p:txEl>
                                              <p:pRg st="1" end="1"/>
                                            </p:txEl>
                                          </p:spTgt>
                                        </p:tgtEl>
                                      </p:cBhvr>
                                    </p:animEffect>
                                  </p:childTnLst>
                                </p:cTn>
                              </p:par>
                              <p:par>
                                <p:cTn id="45" presetID="10" presetClass="entr" presetSubtype="0" fill="hold" nodeType="withEffect">
                                  <p:stCondLst>
                                    <p:cond delay="500"/>
                                  </p:stCondLst>
                                  <p:childTnLst>
                                    <p:set>
                                      <p:cBhvr>
                                        <p:cTn id="46" dur="1" fill="hold">
                                          <p:stCondLst>
                                            <p:cond delay="0"/>
                                          </p:stCondLst>
                                        </p:cTn>
                                        <p:tgtEl>
                                          <p:spTgt spid="481">
                                            <p:txEl>
                                              <p:pRg st="2" end="2"/>
                                            </p:txEl>
                                          </p:spTgt>
                                        </p:tgtEl>
                                        <p:attrNameLst>
                                          <p:attrName>style.visibility</p:attrName>
                                        </p:attrNameLst>
                                      </p:cBhvr>
                                      <p:to>
                                        <p:strVal val="visible"/>
                                      </p:to>
                                    </p:set>
                                    <p:animEffect transition="in" filter="fade">
                                      <p:cBhvr>
                                        <p:cTn id="47" dur="500"/>
                                        <p:tgtEl>
                                          <p:spTgt spid="481">
                                            <p:txEl>
                                              <p:pRg st="2" end="2"/>
                                            </p:txEl>
                                          </p:spTgt>
                                        </p:tgtEl>
                                      </p:cBhvr>
                                    </p:animEffect>
                                  </p:childTnLst>
                                </p:cTn>
                              </p:par>
                              <p:par>
                                <p:cTn id="48" presetID="10" presetClass="entr" presetSubtype="0" fill="hold" nodeType="withEffect">
                                  <p:stCondLst>
                                    <p:cond delay="500"/>
                                  </p:stCondLst>
                                  <p:childTnLst>
                                    <p:set>
                                      <p:cBhvr>
                                        <p:cTn id="49" dur="1" fill="hold">
                                          <p:stCondLst>
                                            <p:cond delay="0"/>
                                          </p:stCondLst>
                                        </p:cTn>
                                        <p:tgtEl>
                                          <p:spTgt spid="481">
                                            <p:txEl>
                                              <p:pRg st="3" end="3"/>
                                            </p:txEl>
                                          </p:spTgt>
                                        </p:tgtEl>
                                        <p:attrNameLst>
                                          <p:attrName>style.visibility</p:attrName>
                                        </p:attrNameLst>
                                      </p:cBhvr>
                                      <p:to>
                                        <p:strVal val="visible"/>
                                      </p:to>
                                    </p:set>
                                    <p:animEffect transition="in" filter="fade">
                                      <p:cBhvr>
                                        <p:cTn id="50" dur="500"/>
                                        <p:tgtEl>
                                          <p:spTgt spid="481">
                                            <p:txEl>
                                              <p:pRg st="3" end="3"/>
                                            </p:txEl>
                                          </p:spTgt>
                                        </p:tgtEl>
                                      </p:cBhvr>
                                    </p:animEffect>
                                  </p:childTnLst>
                                </p:cTn>
                              </p:par>
                              <p:par>
                                <p:cTn id="51" presetID="10" presetClass="entr" presetSubtype="0" fill="hold" nodeType="withEffect">
                                  <p:stCondLst>
                                    <p:cond delay="500"/>
                                  </p:stCondLst>
                                  <p:childTnLst>
                                    <p:set>
                                      <p:cBhvr>
                                        <p:cTn id="52" dur="1" fill="hold">
                                          <p:stCondLst>
                                            <p:cond delay="0"/>
                                          </p:stCondLst>
                                        </p:cTn>
                                        <p:tgtEl>
                                          <p:spTgt spid="481">
                                            <p:txEl>
                                              <p:pRg st="4" end="4"/>
                                            </p:txEl>
                                          </p:spTgt>
                                        </p:tgtEl>
                                        <p:attrNameLst>
                                          <p:attrName>style.visibility</p:attrName>
                                        </p:attrNameLst>
                                      </p:cBhvr>
                                      <p:to>
                                        <p:strVal val="visible"/>
                                      </p:to>
                                    </p:set>
                                    <p:animEffect transition="in" filter="fade">
                                      <p:cBhvr>
                                        <p:cTn id="53" dur="500"/>
                                        <p:tgtEl>
                                          <p:spTgt spid="481">
                                            <p:txEl>
                                              <p:pRg st="4" end="4"/>
                                            </p:txEl>
                                          </p:spTgt>
                                        </p:tgtEl>
                                      </p:cBhvr>
                                    </p:animEffect>
                                  </p:childTnLst>
                                </p:cTn>
                              </p:par>
                              <p:par>
                                <p:cTn id="54" presetID="10" presetClass="entr" presetSubtype="0" fill="hold" nodeType="withEffect">
                                  <p:stCondLst>
                                    <p:cond delay="500"/>
                                  </p:stCondLst>
                                  <p:childTnLst>
                                    <p:set>
                                      <p:cBhvr>
                                        <p:cTn id="55" dur="1" fill="hold">
                                          <p:stCondLst>
                                            <p:cond delay="0"/>
                                          </p:stCondLst>
                                        </p:cTn>
                                        <p:tgtEl>
                                          <p:spTgt spid="481">
                                            <p:txEl>
                                              <p:pRg st="5" end="5"/>
                                            </p:txEl>
                                          </p:spTgt>
                                        </p:tgtEl>
                                        <p:attrNameLst>
                                          <p:attrName>style.visibility</p:attrName>
                                        </p:attrNameLst>
                                      </p:cBhvr>
                                      <p:to>
                                        <p:strVal val="visible"/>
                                      </p:to>
                                    </p:set>
                                    <p:animEffect transition="in" filter="fade">
                                      <p:cBhvr>
                                        <p:cTn id="56" dur="500"/>
                                        <p:tgtEl>
                                          <p:spTgt spid="481">
                                            <p:txEl>
                                              <p:pRg st="5" end="5"/>
                                            </p:txEl>
                                          </p:spTgt>
                                        </p:tgtEl>
                                      </p:cBhvr>
                                    </p:animEffect>
                                  </p:childTnLst>
                                </p:cTn>
                              </p:par>
                              <p:par>
                                <p:cTn id="57" presetID="10" presetClass="entr" presetSubtype="0" fill="hold" nodeType="withEffect">
                                  <p:stCondLst>
                                    <p:cond delay="500"/>
                                  </p:stCondLst>
                                  <p:childTnLst>
                                    <p:set>
                                      <p:cBhvr>
                                        <p:cTn id="58" dur="1" fill="hold">
                                          <p:stCondLst>
                                            <p:cond delay="0"/>
                                          </p:stCondLst>
                                        </p:cTn>
                                        <p:tgtEl>
                                          <p:spTgt spid="481">
                                            <p:txEl>
                                              <p:pRg st="6" end="6"/>
                                            </p:txEl>
                                          </p:spTgt>
                                        </p:tgtEl>
                                        <p:attrNameLst>
                                          <p:attrName>style.visibility</p:attrName>
                                        </p:attrNameLst>
                                      </p:cBhvr>
                                      <p:to>
                                        <p:strVal val="visible"/>
                                      </p:to>
                                    </p:set>
                                    <p:animEffect transition="in" filter="fade">
                                      <p:cBhvr>
                                        <p:cTn id="59" dur="500"/>
                                        <p:tgtEl>
                                          <p:spTgt spid="481">
                                            <p:txEl>
                                              <p:pRg st="6" end="6"/>
                                            </p:txEl>
                                          </p:spTgt>
                                        </p:tgtEl>
                                      </p:cBhvr>
                                    </p:animEffect>
                                  </p:childTnLst>
                                </p:cTn>
                              </p:par>
                              <p:par>
                                <p:cTn id="60" presetID="10" presetClass="entr" presetSubtype="0" fill="hold" nodeType="withEffect">
                                  <p:stCondLst>
                                    <p:cond delay="500"/>
                                  </p:stCondLst>
                                  <p:childTnLst>
                                    <p:set>
                                      <p:cBhvr>
                                        <p:cTn id="61" dur="1" fill="hold">
                                          <p:stCondLst>
                                            <p:cond delay="0"/>
                                          </p:stCondLst>
                                        </p:cTn>
                                        <p:tgtEl>
                                          <p:spTgt spid="481">
                                            <p:txEl>
                                              <p:pRg st="7" end="7"/>
                                            </p:txEl>
                                          </p:spTgt>
                                        </p:tgtEl>
                                        <p:attrNameLst>
                                          <p:attrName>style.visibility</p:attrName>
                                        </p:attrNameLst>
                                      </p:cBhvr>
                                      <p:to>
                                        <p:strVal val="visible"/>
                                      </p:to>
                                    </p:set>
                                    <p:animEffect transition="in" filter="fade">
                                      <p:cBhvr>
                                        <p:cTn id="62" dur="500"/>
                                        <p:tgtEl>
                                          <p:spTgt spid="481">
                                            <p:txEl>
                                              <p:pRg st="7" end="7"/>
                                            </p:txEl>
                                          </p:spTgt>
                                        </p:tgtEl>
                                      </p:cBhvr>
                                    </p:animEffect>
                                  </p:childTnLst>
                                </p:cTn>
                              </p:par>
                              <p:par>
                                <p:cTn id="63" presetID="10" presetClass="entr" presetSubtype="0" fill="hold" nodeType="withEffect">
                                  <p:stCondLst>
                                    <p:cond delay="500"/>
                                  </p:stCondLst>
                                  <p:childTnLst>
                                    <p:set>
                                      <p:cBhvr>
                                        <p:cTn id="64" dur="1" fill="hold">
                                          <p:stCondLst>
                                            <p:cond delay="0"/>
                                          </p:stCondLst>
                                        </p:cTn>
                                        <p:tgtEl>
                                          <p:spTgt spid="481">
                                            <p:txEl>
                                              <p:pRg st="8" end="8"/>
                                            </p:txEl>
                                          </p:spTgt>
                                        </p:tgtEl>
                                        <p:attrNameLst>
                                          <p:attrName>style.visibility</p:attrName>
                                        </p:attrNameLst>
                                      </p:cBhvr>
                                      <p:to>
                                        <p:strVal val="visible"/>
                                      </p:to>
                                    </p:set>
                                    <p:animEffect transition="in" filter="fade">
                                      <p:cBhvr>
                                        <p:cTn id="65" dur="500"/>
                                        <p:tgtEl>
                                          <p:spTgt spid="4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 Bullets">
  <p:cSld name="4 Bullets">
    <p:bg>
      <p:bgPr>
        <a:solidFill>
          <a:schemeClr val="lt1"/>
        </a:solidFill>
        <a:effectLst/>
      </p:bgPr>
    </p:bg>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4" name="Google Shape;484;p35"/>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485" name="Google Shape;485;p35"/>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86" name="Google Shape;486;p35"/>
          <p:cNvSpPr/>
          <p:nvPr/>
        </p:nvSpPr>
        <p:spPr>
          <a:xfrm>
            <a:off x="2813519" y="2892531"/>
            <a:ext cx="328997" cy="329469"/>
          </a:xfrm>
          <a:prstGeom prst="rect">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87" name="Google Shape;487;p35"/>
          <p:cNvSpPr/>
          <p:nvPr/>
        </p:nvSpPr>
        <p:spPr>
          <a:xfrm>
            <a:off x="2813519" y="4392010"/>
            <a:ext cx="328997" cy="329469"/>
          </a:xfrm>
          <a:prstGeom prst="rect">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88" name="Google Shape;488;p35"/>
          <p:cNvSpPr txBox="1">
            <a:spLocks noGrp="1"/>
          </p:cNvSpPr>
          <p:nvPr>
            <p:ph type="body" idx="1"/>
          </p:nvPr>
        </p:nvSpPr>
        <p:spPr>
          <a:xfrm>
            <a:off x="3300846" y="2752102"/>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89" name="Google Shape;489;p35"/>
          <p:cNvSpPr txBox="1">
            <a:spLocks noGrp="1"/>
          </p:cNvSpPr>
          <p:nvPr>
            <p:ph type="body" idx="2"/>
          </p:nvPr>
        </p:nvSpPr>
        <p:spPr>
          <a:xfrm>
            <a:off x="3300846" y="4251581"/>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90" name="Google Shape;490;p35"/>
          <p:cNvSpPr/>
          <p:nvPr/>
        </p:nvSpPr>
        <p:spPr>
          <a:xfrm>
            <a:off x="2813519" y="5891489"/>
            <a:ext cx="328997" cy="329469"/>
          </a:xfrm>
          <a:prstGeom prst="rect">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91" name="Google Shape;491;p35"/>
          <p:cNvSpPr txBox="1">
            <a:spLocks noGrp="1"/>
          </p:cNvSpPr>
          <p:nvPr>
            <p:ph type="body" idx="3"/>
          </p:nvPr>
        </p:nvSpPr>
        <p:spPr>
          <a:xfrm>
            <a:off x="3300846" y="5751060"/>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92" name="Google Shape;492;p35"/>
          <p:cNvSpPr/>
          <p:nvPr/>
        </p:nvSpPr>
        <p:spPr>
          <a:xfrm>
            <a:off x="2813519" y="7390968"/>
            <a:ext cx="328997" cy="329469"/>
          </a:xfrm>
          <a:prstGeom prst="rect">
            <a:avLst/>
          </a:prstGeom>
          <a:solidFill>
            <a:schemeClr val="accent5"/>
          </a:solidFill>
          <a:ln w="57150" cap="flat" cmpd="sng">
            <a:solidFill>
              <a:schemeClr val="lt1"/>
            </a:solidFill>
            <a:prstDash val="solid"/>
            <a:miter lim="800000"/>
            <a:headEnd type="none" w="sm" len="sm"/>
            <a:tailEnd type="none" w="sm" len="sm"/>
          </a:ln>
          <a:effectLst>
            <a:outerShdw sx="102000" sy="102000" algn="ctr"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493" name="Google Shape;493;p35"/>
          <p:cNvSpPr txBox="1">
            <a:spLocks noGrp="1"/>
          </p:cNvSpPr>
          <p:nvPr>
            <p:ph type="body" idx="4"/>
          </p:nvPr>
        </p:nvSpPr>
        <p:spPr>
          <a:xfrm>
            <a:off x="3300846" y="7250539"/>
            <a:ext cx="11939154" cy="1225797"/>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400"/>
              <a:buFont typeface="Ubuntu"/>
              <a:buNone/>
              <a:defRPr sz="24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par>
                                <p:cTn id="8" presetID="10" presetClass="entr" presetSubtype="0" fill="hold" nodeType="withEffect">
                                  <p:stCondLst>
                                    <p:cond delay="250"/>
                                  </p:stCondLst>
                                  <p:childTnLst>
                                    <p:set>
                                      <p:cBhvr>
                                        <p:cTn id="9" dur="1" fill="hold">
                                          <p:stCondLst>
                                            <p:cond delay="0"/>
                                          </p:stCondLst>
                                        </p:cTn>
                                        <p:tgtEl>
                                          <p:spTgt spid="488">
                                            <p:txEl>
                                              <p:pRg st="0" end="0"/>
                                            </p:txEl>
                                          </p:spTgt>
                                        </p:tgtEl>
                                        <p:attrNameLst>
                                          <p:attrName>style.visibility</p:attrName>
                                        </p:attrNameLst>
                                      </p:cBhvr>
                                      <p:to>
                                        <p:strVal val="visible"/>
                                      </p:to>
                                    </p:set>
                                    <p:animEffect transition="in" filter="fade">
                                      <p:cBhvr>
                                        <p:cTn id="10" dur="500"/>
                                        <p:tgtEl>
                                          <p:spTgt spid="488">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88">
                                            <p:txEl>
                                              <p:pRg st="1" end="1"/>
                                            </p:txEl>
                                          </p:spTgt>
                                        </p:tgtEl>
                                        <p:attrNameLst>
                                          <p:attrName>style.visibility</p:attrName>
                                        </p:attrNameLst>
                                      </p:cBhvr>
                                      <p:to>
                                        <p:strVal val="visible"/>
                                      </p:to>
                                    </p:set>
                                    <p:animEffect transition="in" filter="fade">
                                      <p:cBhvr>
                                        <p:cTn id="13" dur="500"/>
                                        <p:tgtEl>
                                          <p:spTgt spid="488">
                                            <p:txEl>
                                              <p:pRg st="1" end="1"/>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488">
                                            <p:txEl>
                                              <p:pRg st="2" end="2"/>
                                            </p:txEl>
                                          </p:spTgt>
                                        </p:tgtEl>
                                        <p:attrNameLst>
                                          <p:attrName>style.visibility</p:attrName>
                                        </p:attrNameLst>
                                      </p:cBhvr>
                                      <p:to>
                                        <p:strVal val="visible"/>
                                      </p:to>
                                    </p:set>
                                    <p:animEffect transition="in" filter="fade">
                                      <p:cBhvr>
                                        <p:cTn id="16" dur="500"/>
                                        <p:tgtEl>
                                          <p:spTgt spid="488">
                                            <p:txEl>
                                              <p:pRg st="2" end="2"/>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488">
                                            <p:txEl>
                                              <p:pRg st="3" end="3"/>
                                            </p:txEl>
                                          </p:spTgt>
                                        </p:tgtEl>
                                        <p:attrNameLst>
                                          <p:attrName>style.visibility</p:attrName>
                                        </p:attrNameLst>
                                      </p:cBhvr>
                                      <p:to>
                                        <p:strVal val="visible"/>
                                      </p:to>
                                    </p:set>
                                    <p:animEffect transition="in" filter="fade">
                                      <p:cBhvr>
                                        <p:cTn id="19" dur="500"/>
                                        <p:tgtEl>
                                          <p:spTgt spid="488">
                                            <p:txEl>
                                              <p:pRg st="3" end="3"/>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488">
                                            <p:txEl>
                                              <p:pRg st="4" end="4"/>
                                            </p:txEl>
                                          </p:spTgt>
                                        </p:tgtEl>
                                        <p:attrNameLst>
                                          <p:attrName>style.visibility</p:attrName>
                                        </p:attrNameLst>
                                      </p:cBhvr>
                                      <p:to>
                                        <p:strVal val="visible"/>
                                      </p:to>
                                    </p:set>
                                    <p:animEffect transition="in" filter="fade">
                                      <p:cBhvr>
                                        <p:cTn id="22" dur="500"/>
                                        <p:tgtEl>
                                          <p:spTgt spid="488">
                                            <p:txEl>
                                              <p:pRg st="4" end="4"/>
                                            </p:txEl>
                                          </p:spTgt>
                                        </p:tgtEl>
                                      </p:cBhvr>
                                    </p:animEffect>
                                  </p:childTnLst>
                                </p:cTn>
                              </p:par>
                              <p:par>
                                <p:cTn id="23" presetID="10" presetClass="entr" presetSubtype="0" fill="hold" nodeType="withEffect">
                                  <p:stCondLst>
                                    <p:cond delay="250"/>
                                  </p:stCondLst>
                                  <p:childTnLst>
                                    <p:set>
                                      <p:cBhvr>
                                        <p:cTn id="24" dur="1" fill="hold">
                                          <p:stCondLst>
                                            <p:cond delay="0"/>
                                          </p:stCondLst>
                                        </p:cTn>
                                        <p:tgtEl>
                                          <p:spTgt spid="488">
                                            <p:txEl>
                                              <p:pRg st="5" end="5"/>
                                            </p:txEl>
                                          </p:spTgt>
                                        </p:tgtEl>
                                        <p:attrNameLst>
                                          <p:attrName>style.visibility</p:attrName>
                                        </p:attrNameLst>
                                      </p:cBhvr>
                                      <p:to>
                                        <p:strVal val="visible"/>
                                      </p:to>
                                    </p:set>
                                    <p:animEffect transition="in" filter="fade">
                                      <p:cBhvr>
                                        <p:cTn id="25" dur="500"/>
                                        <p:tgtEl>
                                          <p:spTgt spid="488">
                                            <p:txEl>
                                              <p:pRg st="5" end="5"/>
                                            </p:txEl>
                                          </p:spTgt>
                                        </p:tgtEl>
                                      </p:cBhvr>
                                    </p:animEffect>
                                  </p:childTnLst>
                                </p:cTn>
                              </p:par>
                              <p:par>
                                <p:cTn id="26" presetID="10" presetClass="entr" presetSubtype="0" fill="hold" nodeType="withEffect">
                                  <p:stCondLst>
                                    <p:cond delay="250"/>
                                  </p:stCondLst>
                                  <p:childTnLst>
                                    <p:set>
                                      <p:cBhvr>
                                        <p:cTn id="27" dur="1" fill="hold">
                                          <p:stCondLst>
                                            <p:cond delay="0"/>
                                          </p:stCondLst>
                                        </p:cTn>
                                        <p:tgtEl>
                                          <p:spTgt spid="488">
                                            <p:txEl>
                                              <p:pRg st="6" end="6"/>
                                            </p:txEl>
                                          </p:spTgt>
                                        </p:tgtEl>
                                        <p:attrNameLst>
                                          <p:attrName>style.visibility</p:attrName>
                                        </p:attrNameLst>
                                      </p:cBhvr>
                                      <p:to>
                                        <p:strVal val="visible"/>
                                      </p:to>
                                    </p:set>
                                    <p:animEffect transition="in" filter="fade">
                                      <p:cBhvr>
                                        <p:cTn id="28" dur="500"/>
                                        <p:tgtEl>
                                          <p:spTgt spid="488">
                                            <p:txEl>
                                              <p:pRg st="6" end="6"/>
                                            </p:txEl>
                                          </p:spTgt>
                                        </p:tgtEl>
                                      </p:cBhvr>
                                    </p:animEffect>
                                  </p:childTnLst>
                                </p:cTn>
                              </p:par>
                              <p:par>
                                <p:cTn id="29" presetID="10" presetClass="entr" presetSubtype="0" fill="hold" nodeType="withEffect">
                                  <p:stCondLst>
                                    <p:cond delay="250"/>
                                  </p:stCondLst>
                                  <p:childTnLst>
                                    <p:set>
                                      <p:cBhvr>
                                        <p:cTn id="30" dur="1" fill="hold">
                                          <p:stCondLst>
                                            <p:cond delay="0"/>
                                          </p:stCondLst>
                                        </p:cTn>
                                        <p:tgtEl>
                                          <p:spTgt spid="488">
                                            <p:txEl>
                                              <p:pRg st="7" end="7"/>
                                            </p:txEl>
                                          </p:spTgt>
                                        </p:tgtEl>
                                        <p:attrNameLst>
                                          <p:attrName>style.visibility</p:attrName>
                                        </p:attrNameLst>
                                      </p:cBhvr>
                                      <p:to>
                                        <p:strVal val="visible"/>
                                      </p:to>
                                    </p:set>
                                    <p:animEffect transition="in" filter="fade">
                                      <p:cBhvr>
                                        <p:cTn id="31" dur="500"/>
                                        <p:tgtEl>
                                          <p:spTgt spid="488">
                                            <p:txEl>
                                              <p:pRg st="7" end="7"/>
                                            </p:txEl>
                                          </p:spTgt>
                                        </p:tgtEl>
                                      </p:cBhvr>
                                    </p:animEffect>
                                  </p:childTnLst>
                                </p:cTn>
                              </p:par>
                              <p:par>
                                <p:cTn id="32" presetID="10" presetClass="entr" presetSubtype="0" fill="hold" nodeType="withEffect">
                                  <p:stCondLst>
                                    <p:cond delay="250"/>
                                  </p:stCondLst>
                                  <p:childTnLst>
                                    <p:set>
                                      <p:cBhvr>
                                        <p:cTn id="33" dur="1" fill="hold">
                                          <p:stCondLst>
                                            <p:cond delay="0"/>
                                          </p:stCondLst>
                                        </p:cTn>
                                        <p:tgtEl>
                                          <p:spTgt spid="488">
                                            <p:txEl>
                                              <p:pRg st="8" end="8"/>
                                            </p:txEl>
                                          </p:spTgt>
                                        </p:tgtEl>
                                        <p:attrNameLst>
                                          <p:attrName>style.visibility</p:attrName>
                                        </p:attrNameLst>
                                      </p:cBhvr>
                                      <p:to>
                                        <p:strVal val="visible"/>
                                      </p:to>
                                    </p:set>
                                    <p:animEffect transition="in" filter="fade">
                                      <p:cBhvr>
                                        <p:cTn id="34" dur="500"/>
                                        <p:tgtEl>
                                          <p:spTgt spid="488">
                                            <p:txEl>
                                              <p:pRg st="8" end="8"/>
                                            </p:txEl>
                                          </p:spTgt>
                                        </p:tgtEl>
                                      </p:cBhvr>
                                    </p:animEffect>
                                  </p:childTnLst>
                                </p:cTn>
                              </p:par>
                            </p:childTnLst>
                          </p:cTn>
                        </p:par>
                        <p:par>
                          <p:cTn id="35" fill="hold">
                            <p:stCondLst>
                              <p:cond delay="500"/>
                            </p:stCondLst>
                            <p:childTnLst>
                              <p:par>
                                <p:cTn id="36" presetID="10" presetClass="entr" presetSubtype="0" fill="hold" nodeType="afterEffect">
                                  <p:stCondLst>
                                    <p:cond delay="250"/>
                                  </p:stCondLst>
                                  <p:childTnLst>
                                    <p:set>
                                      <p:cBhvr>
                                        <p:cTn id="37" dur="1" fill="hold">
                                          <p:stCondLst>
                                            <p:cond delay="0"/>
                                          </p:stCondLst>
                                        </p:cTn>
                                        <p:tgtEl>
                                          <p:spTgt spid="487"/>
                                        </p:tgtEl>
                                        <p:attrNameLst>
                                          <p:attrName>style.visibility</p:attrName>
                                        </p:attrNameLst>
                                      </p:cBhvr>
                                      <p:to>
                                        <p:strVal val="visible"/>
                                      </p:to>
                                    </p:set>
                                    <p:animEffect transition="in" filter="fade">
                                      <p:cBhvr>
                                        <p:cTn id="38" dur="500"/>
                                        <p:tgtEl>
                                          <p:spTgt spid="487"/>
                                        </p:tgtEl>
                                      </p:cBhvr>
                                    </p:animEffect>
                                  </p:childTnLst>
                                </p:cTn>
                              </p:par>
                              <p:par>
                                <p:cTn id="39" presetID="10" presetClass="entr" presetSubtype="0" fill="hold" nodeType="withEffect">
                                  <p:stCondLst>
                                    <p:cond delay="500"/>
                                  </p:stCondLst>
                                  <p:childTnLst>
                                    <p:set>
                                      <p:cBhvr>
                                        <p:cTn id="40" dur="1" fill="hold">
                                          <p:stCondLst>
                                            <p:cond delay="0"/>
                                          </p:stCondLst>
                                        </p:cTn>
                                        <p:tgtEl>
                                          <p:spTgt spid="489">
                                            <p:txEl>
                                              <p:pRg st="0" end="0"/>
                                            </p:txEl>
                                          </p:spTgt>
                                        </p:tgtEl>
                                        <p:attrNameLst>
                                          <p:attrName>style.visibility</p:attrName>
                                        </p:attrNameLst>
                                      </p:cBhvr>
                                      <p:to>
                                        <p:strVal val="visible"/>
                                      </p:to>
                                    </p:set>
                                    <p:animEffect transition="in" filter="fade">
                                      <p:cBhvr>
                                        <p:cTn id="41" dur="500"/>
                                        <p:tgtEl>
                                          <p:spTgt spid="489">
                                            <p:txEl>
                                              <p:pRg st="0" end="0"/>
                                            </p:txEl>
                                          </p:spTgt>
                                        </p:tgtEl>
                                      </p:cBhvr>
                                    </p:animEffect>
                                  </p:childTnLst>
                                </p:cTn>
                              </p:par>
                              <p:par>
                                <p:cTn id="42" presetID="10" presetClass="entr" presetSubtype="0" fill="hold" nodeType="withEffect">
                                  <p:stCondLst>
                                    <p:cond delay="500"/>
                                  </p:stCondLst>
                                  <p:childTnLst>
                                    <p:set>
                                      <p:cBhvr>
                                        <p:cTn id="43" dur="1" fill="hold">
                                          <p:stCondLst>
                                            <p:cond delay="0"/>
                                          </p:stCondLst>
                                        </p:cTn>
                                        <p:tgtEl>
                                          <p:spTgt spid="489">
                                            <p:txEl>
                                              <p:pRg st="1" end="1"/>
                                            </p:txEl>
                                          </p:spTgt>
                                        </p:tgtEl>
                                        <p:attrNameLst>
                                          <p:attrName>style.visibility</p:attrName>
                                        </p:attrNameLst>
                                      </p:cBhvr>
                                      <p:to>
                                        <p:strVal val="visible"/>
                                      </p:to>
                                    </p:set>
                                    <p:animEffect transition="in" filter="fade">
                                      <p:cBhvr>
                                        <p:cTn id="44" dur="500"/>
                                        <p:tgtEl>
                                          <p:spTgt spid="489">
                                            <p:txEl>
                                              <p:pRg st="1" end="1"/>
                                            </p:txEl>
                                          </p:spTgt>
                                        </p:tgtEl>
                                      </p:cBhvr>
                                    </p:animEffect>
                                  </p:childTnLst>
                                </p:cTn>
                              </p:par>
                              <p:par>
                                <p:cTn id="45" presetID="10" presetClass="entr" presetSubtype="0" fill="hold" nodeType="withEffect">
                                  <p:stCondLst>
                                    <p:cond delay="500"/>
                                  </p:stCondLst>
                                  <p:childTnLst>
                                    <p:set>
                                      <p:cBhvr>
                                        <p:cTn id="46" dur="1" fill="hold">
                                          <p:stCondLst>
                                            <p:cond delay="0"/>
                                          </p:stCondLst>
                                        </p:cTn>
                                        <p:tgtEl>
                                          <p:spTgt spid="489">
                                            <p:txEl>
                                              <p:pRg st="2" end="2"/>
                                            </p:txEl>
                                          </p:spTgt>
                                        </p:tgtEl>
                                        <p:attrNameLst>
                                          <p:attrName>style.visibility</p:attrName>
                                        </p:attrNameLst>
                                      </p:cBhvr>
                                      <p:to>
                                        <p:strVal val="visible"/>
                                      </p:to>
                                    </p:set>
                                    <p:animEffect transition="in" filter="fade">
                                      <p:cBhvr>
                                        <p:cTn id="47" dur="500"/>
                                        <p:tgtEl>
                                          <p:spTgt spid="489">
                                            <p:txEl>
                                              <p:pRg st="2" end="2"/>
                                            </p:txEl>
                                          </p:spTgt>
                                        </p:tgtEl>
                                      </p:cBhvr>
                                    </p:animEffect>
                                  </p:childTnLst>
                                </p:cTn>
                              </p:par>
                              <p:par>
                                <p:cTn id="48" presetID="10" presetClass="entr" presetSubtype="0" fill="hold" nodeType="withEffect">
                                  <p:stCondLst>
                                    <p:cond delay="500"/>
                                  </p:stCondLst>
                                  <p:childTnLst>
                                    <p:set>
                                      <p:cBhvr>
                                        <p:cTn id="49" dur="1" fill="hold">
                                          <p:stCondLst>
                                            <p:cond delay="0"/>
                                          </p:stCondLst>
                                        </p:cTn>
                                        <p:tgtEl>
                                          <p:spTgt spid="489">
                                            <p:txEl>
                                              <p:pRg st="3" end="3"/>
                                            </p:txEl>
                                          </p:spTgt>
                                        </p:tgtEl>
                                        <p:attrNameLst>
                                          <p:attrName>style.visibility</p:attrName>
                                        </p:attrNameLst>
                                      </p:cBhvr>
                                      <p:to>
                                        <p:strVal val="visible"/>
                                      </p:to>
                                    </p:set>
                                    <p:animEffect transition="in" filter="fade">
                                      <p:cBhvr>
                                        <p:cTn id="50" dur="500"/>
                                        <p:tgtEl>
                                          <p:spTgt spid="489">
                                            <p:txEl>
                                              <p:pRg st="3" end="3"/>
                                            </p:txEl>
                                          </p:spTgt>
                                        </p:tgtEl>
                                      </p:cBhvr>
                                    </p:animEffect>
                                  </p:childTnLst>
                                </p:cTn>
                              </p:par>
                              <p:par>
                                <p:cTn id="51" presetID="10" presetClass="entr" presetSubtype="0" fill="hold" nodeType="withEffect">
                                  <p:stCondLst>
                                    <p:cond delay="500"/>
                                  </p:stCondLst>
                                  <p:childTnLst>
                                    <p:set>
                                      <p:cBhvr>
                                        <p:cTn id="52" dur="1" fill="hold">
                                          <p:stCondLst>
                                            <p:cond delay="0"/>
                                          </p:stCondLst>
                                        </p:cTn>
                                        <p:tgtEl>
                                          <p:spTgt spid="489">
                                            <p:txEl>
                                              <p:pRg st="4" end="4"/>
                                            </p:txEl>
                                          </p:spTgt>
                                        </p:tgtEl>
                                        <p:attrNameLst>
                                          <p:attrName>style.visibility</p:attrName>
                                        </p:attrNameLst>
                                      </p:cBhvr>
                                      <p:to>
                                        <p:strVal val="visible"/>
                                      </p:to>
                                    </p:set>
                                    <p:animEffect transition="in" filter="fade">
                                      <p:cBhvr>
                                        <p:cTn id="53" dur="500"/>
                                        <p:tgtEl>
                                          <p:spTgt spid="489">
                                            <p:txEl>
                                              <p:pRg st="4" end="4"/>
                                            </p:txEl>
                                          </p:spTgt>
                                        </p:tgtEl>
                                      </p:cBhvr>
                                    </p:animEffect>
                                  </p:childTnLst>
                                </p:cTn>
                              </p:par>
                              <p:par>
                                <p:cTn id="54" presetID="10" presetClass="entr" presetSubtype="0" fill="hold" nodeType="withEffect">
                                  <p:stCondLst>
                                    <p:cond delay="500"/>
                                  </p:stCondLst>
                                  <p:childTnLst>
                                    <p:set>
                                      <p:cBhvr>
                                        <p:cTn id="55" dur="1" fill="hold">
                                          <p:stCondLst>
                                            <p:cond delay="0"/>
                                          </p:stCondLst>
                                        </p:cTn>
                                        <p:tgtEl>
                                          <p:spTgt spid="489">
                                            <p:txEl>
                                              <p:pRg st="5" end="5"/>
                                            </p:txEl>
                                          </p:spTgt>
                                        </p:tgtEl>
                                        <p:attrNameLst>
                                          <p:attrName>style.visibility</p:attrName>
                                        </p:attrNameLst>
                                      </p:cBhvr>
                                      <p:to>
                                        <p:strVal val="visible"/>
                                      </p:to>
                                    </p:set>
                                    <p:animEffect transition="in" filter="fade">
                                      <p:cBhvr>
                                        <p:cTn id="56" dur="500"/>
                                        <p:tgtEl>
                                          <p:spTgt spid="489">
                                            <p:txEl>
                                              <p:pRg st="5" end="5"/>
                                            </p:txEl>
                                          </p:spTgt>
                                        </p:tgtEl>
                                      </p:cBhvr>
                                    </p:animEffect>
                                  </p:childTnLst>
                                </p:cTn>
                              </p:par>
                              <p:par>
                                <p:cTn id="57" presetID="10" presetClass="entr" presetSubtype="0" fill="hold" nodeType="withEffect">
                                  <p:stCondLst>
                                    <p:cond delay="500"/>
                                  </p:stCondLst>
                                  <p:childTnLst>
                                    <p:set>
                                      <p:cBhvr>
                                        <p:cTn id="58" dur="1" fill="hold">
                                          <p:stCondLst>
                                            <p:cond delay="0"/>
                                          </p:stCondLst>
                                        </p:cTn>
                                        <p:tgtEl>
                                          <p:spTgt spid="489">
                                            <p:txEl>
                                              <p:pRg st="6" end="6"/>
                                            </p:txEl>
                                          </p:spTgt>
                                        </p:tgtEl>
                                        <p:attrNameLst>
                                          <p:attrName>style.visibility</p:attrName>
                                        </p:attrNameLst>
                                      </p:cBhvr>
                                      <p:to>
                                        <p:strVal val="visible"/>
                                      </p:to>
                                    </p:set>
                                    <p:animEffect transition="in" filter="fade">
                                      <p:cBhvr>
                                        <p:cTn id="59" dur="500"/>
                                        <p:tgtEl>
                                          <p:spTgt spid="489">
                                            <p:txEl>
                                              <p:pRg st="6" end="6"/>
                                            </p:txEl>
                                          </p:spTgt>
                                        </p:tgtEl>
                                      </p:cBhvr>
                                    </p:animEffect>
                                  </p:childTnLst>
                                </p:cTn>
                              </p:par>
                              <p:par>
                                <p:cTn id="60" presetID="10" presetClass="entr" presetSubtype="0" fill="hold" nodeType="withEffect">
                                  <p:stCondLst>
                                    <p:cond delay="500"/>
                                  </p:stCondLst>
                                  <p:childTnLst>
                                    <p:set>
                                      <p:cBhvr>
                                        <p:cTn id="61" dur="1" fill="hold">
                                          <p:stCondLst>
                                            <p:cond delay="0"/>
                                          </p:stCondLst>
                                        </p:cTn>
                                        <p:tgtEl>
                                          <p:spTgt spid="489">
                                            <p:txEl>
                                              <p:pRg st="7" end="7"/>
                                            </p:txEl>
                                          </p:spTgt>
                                        </p:tgtEl>
                                        <p:attrNameLst>
                                          <p:attrName>style.visibility</p:attrName>
                                        </p:attrNameLst>
                                      </p:cBhvr>
                                      <p:to>
                                        <p:strVal val="visible"/>
                                      </p:to>
                                    </p:set>
                                    <p:animEffect transition="in" filter="fade">
                                      <p:cBhvr>
                                        <p:cTn id="62" dur="500"/>
                                        <p:tgtEl>
                                          <p:spTgt spid="489">
                                            <p:txEl>
                                              <p:pRg st="7" end="7"/>
                                            </p:txEl>
                                          </p:spTgt>
                                        </p:tgtEl>
                                      </p:cBhvr>
                                    </p:animEffect>
                                  </p:childTnLst>
                                </p:cTn>
                              </p:par>
                              <p:par>
                                <p:cTn id="63" presetID="10" presetClass="entr" presetSubtype="0" fill="hold" nodeType="withEffect">
                                  <p:stCondLst>
                                    <p:cond delay="500"/>
                                  </p:stCondLst>
                                  <p:childTnLst>
                                    <p:set>
                                      <p:cBhvr>
                                        <p:cTn id="64" dur="1" fill="hold">
                                          <p:stCondLst>
                                            <p:cond delay="0"/>
                                          </p:stCondLst>
                                        </p:cTn>
                                        <p:tgtEl>
                                          <p:spTgt spid="489">
                                            <p:txEl>
                                              <p:pRg st="8" end="8"/>
                                            </p:txEl>
                                          </p:spTgt>
                                        </p:tgtEl>
                                        <p:attrNameLst>
                                          <p:attrName>style.visibility</p:attrName>
                                        </p:attrNameLst>
                                      </p:cBhvr>
                                      <p:to>
                                        <p:strVal val="visible"/>
                                      </p:to>
                                    </p:set>
                                    <p:animEffect transition="in" filter="fade">
                                      <p:cBhvr>
                                        <p:cTn id="65" dur="500"/>
                                        <p:tgtEl>
                                          <p:spTgt spid="489">
                                            <p:txEl>
                                              <p:pRg st="8" end="8"/>
                                            </p:txEl>
                                          </p:spTgt>
                                        </p:tgtEl>
                                      </p:cBhvr>
                                    </p:animEffect>
                                  </p:childTnLst>
                                </p:cTn>
                              </p:par>
                            </p:childTnLst>
                          </p:cTn>
                        </p:par>
                        <p:par>
                          <p:cTn id="66" fill="hold">
                            <p:stCondLst>
                              <p:cond delay="1000"/>
                            </p:stCondLst>
                            <p:childTnLst>
                              <p:par>
                                <p:cTn id="67" presetID="10" presetClass="entr" presetSubtype="0" fill="hold" nodeType="afterEffect">
                                  <p:stCondLst>
                                    <p:cond delay="250"/>
                                  </p:stCondLst>
                                  <p:childTnLst>
                                    <p:set>
                                      <p:cBhvr>
                                        <p:cTn id="68" dur="1" fill="hold">
                                          <p:stCondLst>
                                            <p:cond delay="0"/>
                                          </p:stCondLst>
                                        </p:cTn>
                                        <p:tgtEl>
                                          <p:spTgt spid="490"/>
                                        </p:tgtEl>
                                        <p:attrNameLst>
                                          <p:attrName>style.visibility</p:attrName>
                                        </p:attrNameLst>
                                      </p:cBhvr>
                                      <p:to>
                                        <p:strVal val="visible"/>
                                      </p:to>
                                    </p:set>
                                    <p:animEffect transition="in" filter="fade">
                                      <p:cBhvr>
                                        <p:cTn id="69" dur="500"/>
                                        <p:tgtEl>
                                          <p:spTgt spid="490"/>
                                        </p:tgtEl>
                                      </p:cBhvr>
                                    </p:animEffect>
                                  </p:childTnLst>
                                </p:cTn>
                              </p:par>
                              <p:par>
                                <p:cTn id="70" presetID="10" presetClass="entr" presetSubtype="0" fill="hold" nodeType="withEffect">
                                  <p:stCondLst>
                                    <p:cond delay="500"/>
                                  </p:stCondLst>
                                  <p:childTnLst>
                                    <p:set>
                                      <p:cBhvr>
                                        <p:cTn id="71" dur="1" fill="hold">
                                          <p:stCondLst>
                                            <p:cond delay="0"/>
                                          </p:stCondLst>
                                        </p:cTn>
                                        <p:tgtEl>
                                          <p:spTgt spid="491">
                                            <p:txEl>
                                              <p:pRg st="0" end="0"/>
                                            </p:txEl>
                                          </p:spTgt>
                                        </p:tgtEl>
                                        <p:attrNameLst>
                                          <p:attrName>style.visibility</p:attrName>
                                        </p:attrNameLst>
                                      </p:cBhvr>
                                      <p:to>
                                        <p:strVal val="visible"/>
                                      </p:to>
                                    </p:set>
                                    <p:animEffect transition="in" filter="fade">
                                      <p:cBhvr>
                                        <p:cTn id="72" dur="500"/>
                                        <p:tgtEl>
                                          <p:spTgt spid="491">
                                            <p:txEl>
                                              <p:pRg st="0" end="0"/>
                                            </p:txEl>
                                          </p:spTgt>
                                        </p:tgtEl>
                                      </p:cBhvr>
                                    </p:animEffect>
                                  </p:childTnLst>
                                </p:cTn>
                              </p:par>
                              <p:par>
                                <p:cTn id="73" presetID="10" presetClass="entr" presetSubtype="0" fill="hold" nodeType="withEffect">
                                  <p:stCondLst>
                                    <p:cond delay="500"/>
                                  </p:stCondLst>
                                  <p:childTnLst>
                                    <p:set>
                                      <p:cBhvr>
                                        <p:cTn id="74" dur="1" fill="hold">
                                          <p:stCondLst>
                                            <p:cond delay="0"/>
                                          </p:stCondLst>
                                        </p:cTn>
                                        <p:tgtEl>
                                          <p:spTgt spid="491">
                                            <p:txEl>
                                              <p:pRg st="1" end="1"/>
                                            </p:txEl>
                                          </p:spTgt>
                                        </p:tgtEl>
                                        <p:attrNameLst>
                                          <p:attrName>style.visibility</p:attrName>
                                        </p:attrNameLst>
                                      </p:cBhvr>
                                      <p:to>
                                        <p:strVal val="visible"/>
                                      </p:to>
                                    </p:set>
                                    <p:animEffect transition="in" filter="fade">
                                      <p:cBhvr>
                                        <p:cTn id="75" dur="500"/>
                                        <p:tgtEl>
                                          <p:spTgt spid="491">
                                            <p:txEl>
                                              <p:pRg st="1" end="1"/>
                                            </p:txEl>
                                          </p:spTgt>
                                        </p:tgtEl>
                                      </p:cBhvr>
                                    </p:animEffect>
                                  </p:childTnLst>
                                </p:cTn>
                              </p:par>
                              <p:par>
                                <p:cTn id="76" presetID="10" presetClass="entr" presetSubtype="0" fill="hold" nodeType="withEffect">
                                  <p:stCondLst>
                                    <p:cond delay="500"/>
                                  </p:stCondLst>
                                  <p:childTnLst>
                                    <p:set>
                                      <p:cBhvr>
                                        <p:cTn id="77" dur="1" fill="hold">
                                          <p:stCondLst>
                                            <p:cond delay="0"/>
                                          </p:stCondLst>
                                        </p:cTn>
                                        <p:tgtEl>
                                          <p:spTgt spid="491">
                                            <p:txEl>
                                              <p:pRg st="2" end="2"/>
                                            </p:txEl>
                                          </p:spTgt>
                                        </p:tgtEl>
                                        <p:attrNameLst>
                                          <p:attrName>style.visibility</p:attrName>
                                        </p:attrNameLst>
                                      </p:cBhvr>
                                      <p:to>
                                        <p:strVal val="visible"/>
                                      </p:to>
                                    </p:set>
                                    <p:animEffect transition="in" filter="fade">
                                      <p:cBhvr>
                                        <p:cTn id="78" dur="500"/>
                                        <p:tgtEl>
                                          <p:spTgt spid="491">
                                            <p:txEl>
                                              <p:pRg st="2" end="2"/>
                                            </p:txEl>
                                          </p:spTgt>
                                        </p:tgtEl>
                                      </p:cBhvr>
                                    </p:animEffect>
                                  </p:childTnLst>
                                </p:cTn>
                              </p:par>
                              <p:par>
                                <p:cTn id="79" presetID="10" presetClass="entr" presetSubtype="0" fill="hold" nodeType="withEffect">
                                  <p:stCondLst>
                                    <p:cond delay="500"/>
                                  </p:stCondLst>
                                  <p:childTnLst>
                                    <p:set>
                                      <p:cBhvr>
                                        <p:cTn id="80" dur="1" fill="hold">
                                          <p:stCondLst>
                                            <p:cond delay="0"/>
                                          </p:stCondLst>
                                        </p:cTn>
                                        <p:tgtEl>
                                          <p:spTgt spid="491">
                                            <p:txEl>
                                              <p:pRg st="3" end="3"/>
                                            </p:txEl>
                                          </p:spTgt>
                                        </p:tgtEl>
                                        <p:attrNameLst>
                                          <p:attrName>style.visibility</p:attrName>
                                        </p:attrNameLst>
                                      </p:cBhvr>
                                      <p:to>
                                        <p:strVal val="visible"/>
                                      </p:to>
                                    </p:set>
                                    <p:animEffect transition="in" filter="fade">
                                      <p:cBhvr>
                                        <p:cTn id="81" dur="500"/>
                                        <p:tgtEl>
                                          <p:spTgt spid="491">
                                            <p:txEl>
                                              <p:pRg st="3" end="3"/>
                                            </p:txEl>
                                          </p:spTgt>
                                        </p:tgtEl>
                                      </p:cBhvr>
                                    </p:animEffect>
                                  </p:childTnLst>
                                </p:cTn>
                              </p:par>
                              <p:par>
                                <p:cTn id="82" presetID="10" presetClass="entr" presetSubtype="0" fill="hold" nodeType="withEffect">
                                  <p:stCondLst>
                                    <p:cond delay="500"/>
                                  </p:stCondLst>
                                  <p:childTnLst>
                                    <p:set>
                                      <p:cBhvr>
                                        <p:cTn id="83" dur="1" fill="hold">
                                          <p:stCondLst>
                                            <p:cond delay="0"/>
                                          </p:stCondLst>
                                        </p:cTn>
                                        <p:tgtEl>
                                          <p:spTgt spid="491">
                                            <p:txEl>
                                              <p:pRg st="4" end="4"/>
                                            </p:txEl>
                                          </p:spTgt>
                                        </p:tgtEl>
                                        <p:attrNameLst>
                                          <p:attrName>style.visibility</p:attrName>
                                        </p:attrNameLst>
                                      </p:cBhvr>
                                      <p:to>
                                        <p:strVal val="visible"/>
                                      </p:to>
                                    </p:set>
                                    <p:animEffect transition="in" filter="fade">
                                      <p:cBhvr>
                                        <p:cTn id="84" dur="500"/>
                                        <p:tgtEl>
                                          <p:spTgt spid="491">
                                            <p:txEl>
                                              <p:pRg st="4" end="4"/>
                                            </p:txEl>
                                          </p:spTgt>
                                        </p:tgtEl>
                                      </p:cBhvr>
                                    </p:animEffect>
                                  </p:childTnLst>
                                </p:cTn>
                              </p:par>
                              <p:par>
                                <p:cTn id="85" presetID="10" presetClass="entr" presetSubtype="0" fill="hold" nodeType="withEffect">
                                  <p:stCondLst>
                                    <p:cond delay="500"/>
                                  </p:stCondLst>
                                  <p:childTnLst>
                                    <p:set>
                                      <p:cBhvr>
                                        <p:cTn id="86" dur="1" fill="hold">
                                          <p:stCondLst>
                                            <p:cond delay="0"/>
                                          </p:stCondLst>
                                        </p:cTn>
                                        <p:tgtEl>
                                          <p:spTgt spid="491">
                                            <p:txEl>
                                              <p:pRg st="5" end="5"/>
                                            </p:txEl>
                                          </p:spTgt>
                                        </p:tgtEl>
                                        <p:attrNameLst>
                                          <p:attrName>style.visibility</p:attrName>
                                        </p:attrNameLst>
                                      </p:cBhvr>
                                      <p:to>
                                        <p:strVal val="visible"/>
                                      </p:to>
                                    </p:set>
                                    <p:animEffect transition="in" filter="fade">
                                      <p:cBhvr>
                                        <p:cTn id="87" dur="500"/>
                                        <p:tgtEl>
                                          <p:spTgt spid="491">
                                            <p:txEl>
                                              <p:pRg st="5" end="5"/>
                                            </p:txEl>
                                          </p:spTgt>
                                        </p:tgtEl>
                                      </p:cBhvr>
                                    </p:animEffect>
                                  </p:childTnLst>
                                </p:cTn>
                              </p:par>
                              <p:par>
                                <p:cTn id="88" presetID="10" presetClass="entr" presetSubtype="0" fill="hold" nodeType="withEffect">
                                  <p:stCondLst>
                                    <p:cond delay="500"/>
                                  </p:stCondLst>
                                  <p:childTnLst>
                                    <p:set>
                                      <p:cBhvr>
                                        <p:cTn id="89" dur="1" fill="hold">
                                          <p:stCondLst>
                                            <p:cond delay="0"/>
                                          </p:stCondLst>
                                        </p:cTn>
                                        <p:tgtEl>
                                          <p:spTgt spid="491">
                                            <p:txEl>
                                              <p:pRg st="6" end="6"/>
                                            </p:txEl>
                                          </p:spTgt>
                                        </p:tgtEl>
                                        <p:attrNameLst>
                                          <p:attrName>style.visibility</p:attrName>
                                        </p:attrNameLst>
                                      </p:cBhvr>
                                      <p:to>
                                        <p:strVal val="visible"/>
                                      </p:to>
                                    </p:set>
                                    <p:animEffect transition="in" filter="fade">
                                      <p:cBhvr>
                                        <p:cTn id="90" dur="500"/>
                                        <p:tgtEl>
                                          <p:spTgt spid="491">
                                            <p:txEl>
                                              <p:pRg st="6" end="6"/>
                                            </p:txEl>
                                          </p:spTgt>
                                        </p:tgtEl>
                                      </p:cBhvr>
                                    </p:animEffect>
                                  </p:childTnLst>
                                </p:cTn>
                              </p:par>
                              <p:par>
                                <p:cTn id="91" presetID="10" presetClass="entr" presetSubtype="0" fill="hold" nodeType="withEffect">
                                  <p:stCondLst>
                                    <p:cond delay="500"/>
                                  </p:stCondLst>
                                  <p:childTnLst>
                                    <p:set>
                                      <p:cBhvr>
                                        <p:cTn id="92" dur="1" fill="hold">
                                          <p:stCondLst>
                                            <p:cond delay="0"/>
                                          </p:stCondLst>
                                        </p:cTn>
                                        <p:tgtEl>
                                          <p:spTgt spid="491">
                                            <p:txEl>
                                              <p:pRg st="7" end="7"/>
                                            </p:txEl>
                                          </p:spTgt>
                                        </p:tgtEl>
                                        <p:attrNameLst>
                                          <p:attrName>style.visibility</p:attrName>
                                        </p:attrNameLst>
                                      </p:cBhvr>
                                      <p:to>
                                        <p:strVal val="visible"/>
                                      </p:to>
                                    </p:set>
                                    <p:animEffect transition="in" filter="fade">
                                      <p:cBhvr>
                                        <p:cTn id="93" dur="500"/>
                                        <p:tgtEl>
                                          <p:spTgt spid="491">
                                            <p:txEl>
                                              <p:pRg st="7" end="7"/>
                                            </p:txEl>
                                          </p:spTgt>
                                        </p:tgtEl>
                                      </p:cBhvr>
                                    </p:animEffect>
                                  </p:childTnLst>
                                </p:cTn>
                              </p:par>
                              <p:par>
                                <p:cTn id="94" presetID="10" presetClass="entr" presetSubtype="0" fill="hold" nodeType="withEffect">
                                  <p:stCondLst>
                                    <p:cond delay="500"/>
                                  </p:stCondLst>
                                  <p:childTnLst>
                                    <p:set>
                                      <p:cBhvr>
                                        <p:cTn id="95" dur="1" fill="hold">
                                          <p:stCondLst>
                                            <p:cond delay="0"/>
                                          </p:stCondLst>
                                        </p:cTn>
                                        <p:tgtEl>
                                          <p:spTgt spid="491">
                                            <p:txEl>
                                              <p:pRg st="8" end="8"/>
                                            </p:txEl>
                                          </p:spTgt>
                                        </p:tgtEl>
                                        <p:attrNameLst>
                                          <p:attrName>style.visibility</p:attrName>
                                        </p:attrNameLst>
                                      </p:cBhvr>
                                      <p:to>
                                        <p:strVal val="visible"/>
                                      </p:to>
                                    </p:set>
                                    <p:animEffect transition="in" filter="fade">
                                      <p:cBhvr>
                                        <p:cTn id="96" dur="500"/>
                                        <p:tgtEl>
                                          <p:spTgt spid="491">
                                            <p:txEl>
                                              <p:pRg st="8" end="8"/>
                                            </p:txEl>
                                          </p:spTgt>
                                        </p:tgtEl>
                                      </p:cBhvr>
                                    </p:animEffect>
                                  </p:childTnLst>
                                </p:cTn>
                              </p:par>
                            </p:childTnLst>
                          </p:cTn>
                        </p:par>
                        <p:par>
                          <p:cTn id="97" fill="hold">
                            <p:stCondLst>
                              <p:cond delay="1500"/>
                            </p:stCondLst>
                            <p:childTnLst>
                              <p:par>
                                <p:cTn id="98" presetID="10" presetClass="entr" presetSubtype="0" fill="hold" nodeType="afterEffect">
                                  <p:stCondLst>
                                    <p:cond delay="250"/>
                                  </p:stCondLst>
                                  <p:childTnLst>
                                    <p:set>
                                      <p:cBhvr>
                                        <p:cTn id="99" dur="1" fill="hold">
                                          <p:stCondLst>
                                            <p:cond delay="0"/>
                                          </p:stCondLst>
                                        </p:cTn>
                                        <p:tgtEl>
                                          <p:spTgt spid="492"/>
                                        </p:tgtEl>
                                        <p:attrNameLst>
                                          <p:attrName>style.visibility</p:attrName>
                                        </p:attrNameLst>
                                      </p:cBhvr>
                                      <p:to>
                                        <p:strVal val="visible"/>
                                      </p:to>
                                    </p:set>
                                    <p:animEffect transition="in" filter="fade">
                                      <p:cBhvr>
                                        <p:cTn id="100" dur="500"/>
                                        <p:tgtEl>
                                          <p:spTgt spid="492"/>
                                        </p:tgtEl>
                                      </p:cBhvr>
                                    </p:animEffect>
                                  </p:childTnLst>
                                </p:cTn>
                              </p:par>
                              <p:par>
                                <p:cTn id="101" presetID="10" presetClass="entr" presetSubtype="0" fill="hold" nodeType="withEffect">
                                  <p:stCondLst>
                                    <p:cond delay="500"/>
                                  </p:stCondLst>
                                  <p:childTnLst>
                                    <p:set>
                                      <p:cBhvr>
                                        <p:cTn id="102" dur="1" fill="hold">
                                          <p:stCondLst>
                                            <p:cond delay="0"/>
                                          </p:stCondLst>
                                        </p:cTn>
                                        <p:tgtEl>
                                          <p:spTgt spid="493">
                                            <p:txEl>
                                              <p:pRg st="0" end="0"/>
                                            </p:txEl>
                                          </p:spTgt>
                                        </p:tgtEl>
                                        <p:attrNameLst>
                                          <p:attrName>style.visibility</p:attrName>
                                        </p:attrNameLst>
                                      </p:cBhvr>
                                      <p:to>
                                        <p:strVal val="visible"/>
                                      </p:to>
                                    </p:set>
                                    <p:animEffect transition="in" filter="fade">
                                      <p:cBhvr>
                                        <p:cTn id="103" dur="500"/>
                                        <p:tgtEl>
                                          <p:spTgt spid="493">
                                            <p:txEl>
                                              <p:pRg st="0" end="0"/>
                                            </p:txEl>
                                          </p:spTgt>
                                        </p:tgtEl>
                                      </p:cBhvr>
                                    </p:animEffect>
                                  </p:childTnLst>
                                </p:cTn>
                              </p:par>
                              <p:par>
                                <p:cTn id="104" presetID="10" presetClass="entr" presetSubtype="0" fill="hold" nodeType="withEffect">
                                  <p:stCondLst>
                                    <p:cond delay="500"/>
                                  </p:stCondLst>
                                  <p:childTnLst>
                                    <p:set>
                                      <p:cBhvr>
                                        <p:cTn id="105" dur="1" fill="hold">
                                          <p:stCondLst>
                                            <p:cond delay="0"/>
                                          </p:stCondLst>
                                        </p:cTn>
                                        <p:tgtEl>
                                          <p:spTgt spid="493">
                                            <p:txEl>
                                              <p:pRg st="1" end="1"/>
                                            </p:txEl>
                                          </p:spTgt>
                                        </p:tgtEl>
                                        <p:attrNameLst>
                                          <p:attrName>style.visibility</p:attrName>
                                        </p:attrNameLst>
                                      </p:cBhvr>
                                      <p:to>
                                        <p:strVal val="visible"/>
                                      </p:to>
                                    </p:set>
                                    <p:animEffect transition="in" filter="fade">
                                      <p:cBhvr>
                                        <p:cTn id="106" dur="500"/>
                                        <p:tgtEl>
                                          <p:spTgt spid="493">
                                            <p:txEl>
                                              <p:pRg st="1" end="1"/>
                                            </p:txEl>
                                          </p:spTgt>
                                        </p:tgtEl>
                                      </p:cBhvr>
                                    </p:animEffect>
                                  </p:childTnLst>
                                </p:cTn>
                              </p:par>
                              <p:par>
                                <p:cTn id="107" presetID="10" presetClass="entr" presetSubtype="0" fill="hold" nodeType="withEffect">
                                  <p:stCondLst>
                                    <p:cond delay="500"/>
                                  </p:stCondLst>
                                  <p:childTnLst>
                                    <p:set>
                                      <p:cBhvr>
                                        <p:cTn id="108" dur="1" fill="hold">
                                          <p:stCondLst>
                                            <p:cond delay="0"/>
                                          </p:stCondLst>
                                        </p:cTn>
                                        <p:tgtEl>
                                          <p:spTgt spid="493">
                                            <p:txEl>
                                              <p:pRg st="2" end="2"/>
                                            </p:txEl>
                                          </p:spTgt>
                                        </p:tgtEl>
                                        <p:attrNameLst>
                                          <p:attrName>style.visibility</p:attrName>
                                        </p:attrNameLst>
                                      </p:cBhvr>
                                      <p:to>
                                        <p:strVal val="visible"/>
                                      </p:to>
                                    </p:set>
                                    <p:animEffect transition="in" filter="fade">
                                      <p:cBhvr>
                                        <p:cTn id="109" dur="500"/>
                                        <p:tgtEl>
                                          <p:spTgt spid="493">
                                            <p:txEl>
                                              <p:pRg st="2" end="2"/>
                                            </p:txEl>
                                          </p:spTgt>
                                        </p:tgtEl>
                                      </p:cBhvr>
                                    </p:animEffect>
                                  </p:childTnLst>
                                </p:cTn>
                              </p:par>
                              <p:par>
                                <p:cTn id="110" presetID="10" presetClass="entr" presetSubtype="0" fill="hold" nodeType="withEffect">
                                  <p:stCondLst>
                                    <p:cond delay="500"/>
                                  </p:stCondLst>
                                  <p:childTnLst>
                                    <p:set>
                                      <p:cBhvr>
                                        <p:cTn id="111" dur="1" fill="hold">
                                          <p:stCondLst>
                                            <p:cond delay="0"/>
                                          </p:stCondLst>
                                        </p:cTn>
                                        <p:tgtEl>
                                          <p:spTgt spid="493">
                                            <p:txEl>
                                              <p:pRg st="3" end="3"/>
                                            </p:txEl>
                                          </p:spTgt>
                                        </p:tgtEl>
                                        <p:attrNameLst>
                                          <p:attrName>style.visibility</p:attrName>
                                        </p:attrNameLst>
                                      </p:cBhvr>
                                      <p:to>
                                        <p:strVal val="visible"/>
                                      </p:to>
                                    </p:set>
                                    <p:animEffect transition="in" filter="fade">
                                      <p:cBhvr>
                                        <p:cTn id="112" dur="500"/>
                                        <p:tgtEl>
                                          <p:spTgt spid="493">
                                            <p:txEl>
                                              <p:pRg st="3" end="3"/>
                                            </p:txEl>
                                          </p:spTgt>
                                        </p:tgtEl>
                                      </p:cBhvr>
                                    </p:animEffect>
                                  </p:childTnLst>
                                </p:cTn>
                              </p:par>
                              <p:par>
                                <p:cTn id="113" presetID="10" presetClass="entr" presetSubtype="0" fill="hold" nodeType="withEffect">
                                  <p:stCondLst>
                                    <p:cond delay="500"/>
                                  </p:stCondLst>
                                  <p:childTnLst>
                                    <p:set>
                                      <p:cBhvr>
                                        <p:cTn id="114" dur="1" fill="hold">
                                          <p:stCondLst>
                                            <p:cond delay="0"/>
                                          </p:stCondLst>
                                        </p:cTn>
                                        <p:tgtEl>
                                          <p:spTgt spid="493">
                                            <p:txEl>
                                              <p:pRg st="4" end="4"/>
                                            </p:txEl>
                                          </p:spTgt>
                                        </p:tgtEl>
                                        <p:attrNameLst>
                                          <p:attrName>style.visibility</p:attrName>
                                        </p:attrNameLst>
                                      </p:cBhvr>
                                      <p:to>
                                        <p:strVal val="visible"/>
                                      </p:to>
                                    </p:set>
                                    <p:animEffect transition="in" filter="fade">
                                      <p:cBhvr>
                                        <p:cTn id="115" dur="500"/>
                                        <p:tgtEl>
                                          <p:spTgt spid="493">
                                            <p:txEl>
                                              <p:pRg st="4" end="4"/>
                                            </p:txEl>
                                          </p:spTgt>
                                        </p:tgtEl>
                                      </p:cBhvr>
                                    </p:animEffect>
                                  </p:childTnLst>
                                </p:cTn>
                              </p:par>
                              <p:par>
                                <p:cTn id="116" presetID="10" presetClass="entr" presetSubtype="0" fill="hold" nodeType="withEffect">
                                  <p:stCondLst>
                                    <p:cond delay="500"/>
                                  </p:stCondLst>
                                  <p:childTnLst>
                                    <p:set>
                                      <p:cBhvr>
                                        <p:cTn id="117" dur="1" fill="hold">
                                          <p:stCondLst>
                                            <p:cond delay="0"/>
                                          </p:stCondLst>
                                        </p:cTn>
                                        <p:tgtEl>
                                          <p:spTgt spid="493">
                                            <p:txEl>
                                              <p:pRg st="5" end="5"/>
                                            </p:txEl>
                                          </p:spTgt>
                                        </p:tgtEl>
                                        <p:attrNameLst>
                                          <p:attrName>style.visibility</p:attrName>
                                        </p:attrNameLst>
                                      </p:cBhvr>
                                      <p:to>
                                        <p:strVal val="visible"/>
                                      </p:to>
                                    </p:set>
                                    <p:animEffect transition="in" filter="fade">
                                      <p:cBhvr>
                                        <p:cTn id="118" dur="500"/>
                                        <p:tgtEl>
                                          <p:spTgt spid="493">
                                            <p:txEl>
                                              <p:pRg st="5" end="5"/>
                                            </p:txEl>
                                          </p:spTgt>
                                        </p:tgtEl>
                                      </p:cBhvr>
                                    </p:animEffect>
                                  </p:childTnLst>
                                </p:cTn>
                              </p:par>
                              <p:par>
                                <p:cTn id="119" presetID="10" presetClass="entr" presetSubtype="0" fill="hold" nodeType="withEffect">
                                  <p:stCondLst>
                                    <p:cond delay="500"/>
                                  </p:stCondLst>
                                  <p:childTnLst>
                                    <p:set>
                                      <p:cBhvr>
                                        <p:cTn id="120" dur="1" fill="hold">
                                          <p:stCondLst>
                                            <p:cond delay="0"/>
                                          </p:stCondLst>
                                        </p:cTn>
                                        <p:tgtEl>
                                          <p:spTgt spid="493">
                                            <p:txEl>
                                              <p:pRg st="6" end="6"/>
                                            </p:txEl>
                                          </p:spTgt>
                                        </p:tgtEl>
                                        <p:attrNameLst>
                                          <p:attrName>style.visibility</p:attrName>
                                        </p:attrNameLst>
                                      </p:cBhvr>
                                      <p:to>
                                        <p:strVal val="visible"/>
                                      </p:to>
                                    </p:set>
                                    <p:animEffect transition="in" filter="fade">
                                      <p:cBhvr>
                                        <p:cTn id="121" dur="500"/>
                                        <p:tgtEl>
                                          <p:spTgt spid="493">
                                            <p:txEl>
                                              <p:pRg st="6" end="6"/>
                                            </p:txEl>
                                          </p:spTgt>
                                        </p:tgtEl>
                                      </p:cBhvr>
                                    </p:animEffect>
                                  </p:childTnLst>
                                </p:cTn>
                              </p:par>
                              <p:par>
                                <p:cTn id="122" presetID="10" presetClass="entr" presetSubtype="0" fill="hold" nodeType="withEffect">
                                  <p:stCondLst>
                                    <p:cond delay="500"/>
                                  </p:stCondLst>
                                  <p:childTnLst>
                                    <p:set>
                                      <p:cBhvr>
                                        <p:cTn id="123" dur="1" fill="hold">
                                          <p:stCondLst>
                                            <p:cond delay="0"/>
                                          </p:stCondLst>
                                        </p:cTn>
                                        <p:tgtEl>
                                          <p:spTgt spid="493">
                                            <p:txEl>
                                              <p:pRg st="7" end="7"/>
                                            </p:txEl>
                                          </p:spTgt>
                                        </p:tgtEl>
                                        <p:attrNameLst>
                                          <p:attrName>style.visibility</p:attrName>
                                        </p:attrNameLst>
                                      </p:cBhvr>
                                      <p:to>
                                        <p:strVal val="visible"/>
                                      </p:to>
                                    </p:set>
                                    <p:animEffect transition="in" filter="fade">
                                      <p:cBhvr>
                                        <p:cTn id="124" dur="500"/>
                                        <p:tgtEl>
                                          <p:spTgt spid="493">
                                            <p:txEl>
                                              <p:pRg st="7" end="7"/>
                                            </p:txEl>
                                          </p:spTgt>
                                        </p:tgtEl>
                                      </p:cBhvr>
                                    </p:animEffect>
                                  </p:childTnLst>
                                </p:cTn>
                              </p:par>
                              <p:par>
                                <p:cTn id="125" presetID="10" presetClass="entr" presetSubtype="0" fill="hold" nodeType="withEffect">
                                  <p:stCondLst>
                                    <p:cond delay="500"/>
                                  </p:stCondLst>
                                  <p:childTnLst>
                                    <p:set>
                                      <p:cBhvr>
                                        <p:cTn id="126" dur="1" fill="hold">
                                          <p:stCondLst>
                                            <p:cond delay="0"/>
                                          </p:stCondLst>
                                        </p:cTn>
                                        <p:tgtEl>
                                          <p:spTgt spid="493">
                                            <p:txEl>
                                              <p:pRg st="8" end="8"/>
                                            </p:txEl>
                                          </p:spTgt>
                                        </p:tgtEl>
                                        <p:attrNameLst>
                                          <p:attrName>style.visibility</p:attrName>
                                        </p:attrNameLst>
                                      </p:cBhvr>
                                      <p:to>
                                        <p:strVal val="visible"/>
                                      </p:to>
                                    </p:set>
                                    <p:animEffect transition="in" filter="fade">
                                      <p:cBhvr>
                                        <p:cTn id="127" dur="500"/>
                                        <p:tgtEl>
                                          <p:spTgt spid="49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 Image, Heading &amp; Text">
  <p:cSld name="1 Image, Heading &amp; Text">
    <p:spTree>
      <p:nvGrpSpPr>
        <p:cNvPr id="1" name="Shape 494"/>
        <p:cNvGrpSpPr/>
        <p:nvPr/>
      </p:nvGrpSpPr>
      <p:grpSpPr>
        <a:xfrm>
          <a:off x="0" y="0"/>
          <a:ext cx="0" cy="0"/>
          <a:chOff x="0" y="0"/>
          <a:chExt cx="0" cy="0"/>
        </a:xfrm>
      </p:grpSpPr>
      <p:sp>
        <p:nvSpPr>
          <p:cNvPr id="495" name="Google Shape;495;p36"/>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36"/>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497" name="Google Shape;497;p36"/>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98" name="Google Shape;498;p36"/>
          <p:cNvSpPr>
            <a:spLocks noGrp="1"/>
          </p:cNvSpPr>
          <p:nvPr>
            <p:ph type="pic" idx="2"/>
          </p:nvPr>
        </p:nvSpPr>
        <p:spPr>
          <a:xfrm>
            <a:off x="861502" y="2540627"/>
            <a:ext cx="8747052" cy="6777938"/>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99" name="Google Shape;499;p36"/>
          <p:cNvSpPr txBox="1">
            <a:spLocks noGrp="1"/>
          </p:cNvSpPr>
          <p:nvPr>
            <p:ph type="body" idx="1"/>
          </p:nvPr>
        </p:nvSpPr>
        <p:spPr>
          <a:xfrm>
            <a:off x="8226211" y="5779322"/>
            <a:ext cx="9045121" cy="2278828"/>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0" name="Google Shape;500;p36"/>
          <p:cNvSpPr txBox="1">
            <a:spLocks noGrp="1"/>
          </p:cNvSpPr>
          <p:nvPr>
            <p:ph type="body" idx="3"/>
          </p:nvPr>
        </p:nvSpPr>
        <p:spPr>
          <a:xfrm>
            <a:off x="8226211" y="4659375"/>
            <a:ext cx="9045121"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1" name="Google Shape;501;p36"/>
          <p:cNvSpPr/>
          <p:nvPr/>
        </p:nvSpPr>
        <p:spPr>
          <a:xfrm>
            <a:off x="8337163" y="5497111"/>
            <a:ext cx="1209420"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8"/>
                                        </p:tgtEl>
                                        <p:attrNameLst>
                                          <p:attrName>style.visibility</p:attrName>
                                        </p:attrNameLst>
                                      </p:cBhvr>
                                      <p:to>
                                        <p:strVal val="visible"/>
                                      </p:to>
                                    </p:set>
                                    <p:anim calcmode="lin" valueType="num">
                                      <p:cBhvr additive="base">
                                        <p:cTn id="7" dur="750"/>
                                        <p:tgtEl>
                                          <p:spTgt spid="49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498"/>
                                        </p:tgtEl>
                                        <p:attrNameLst>
                                          <p:attrName>style.visibility</p:attrName>
                                        </p:attrNameLst>
                                      </p:cBhvr>
                                      <p:to>
                                        <p:strVal val="visible"/>
                                      </p:to>
                                    </p:set>
                                    <p:animEffect transition="in" filter="fade">
                                      <p:cBhvr>
                                        <p:cTn id="10" dur="1000"/>
                                        <p:tgtEl>
                                          <p:spTgt spid="498"/>
                                        </p:tgtEl>
                                      </p:cBhvr>
                                    </p:animEffect>
                                  </p:childTnLst>
                                </p:cTn>
                              </p:par>
                            </p:childTnLst>
                          </p:cTn>
                        </p:par>
                        <p:par>
                          <p:cTn id="11" fill="hold">
                            <p:stCondLst>
                              <p:cond delay="1000"/>
                            </p:stCondLst>
                            <p:childTnLst>
                              <p:par>
                                <p:cTn id="12" presetID="2" presetClass="entr" presetSubtype="8" fill="hold" nodeType="afterEffect">
                                  <p:stCondLst>
                                    <p:cond delay="250"/>
                                  </p:stCondLst>
                                  <p:childTnLst>
                                    <p:set>
                                      <p:cBhvr>
                                        <p:cTn id="13" dur="1" fill="hold">
                                          <p:stCondLst>
                                            <p:cond delay="0"/>
                                          </p:stCondLst>
                                        </p:cTn>
                                        <p:tgtEl>
                                          <p:spTgt spid="500">
                                            <p:txEl>
                                              <p:pRg st="0" end="0"/>
                                            </p:txEl>
                                          </p:spTgt>
                                        </p:tgtEl>
                                        <p:attrNameLst>
                                          <p:attrName>style.visibility</p:attrName>
                                        </p:attrNameLst>
                                      </p:cBhvr>
                                      <p:to>
                                        <p:strVal val="visible"/>
                                      </p:to>
                                    </p:set>
                                    <p:anim calcmode="lin" valueType="num">
                                      <p:cBhvr additive="base">
                                        <p:cTn id="14" dur="500"/>
                                        <p:tgtEl>
                                          <p:spTgt spid="500">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500"/>
                            </p:stCondLst>
                            <p:childTnLst>
                              <p:par>
                                <p:cTn id="16" presetID="2" presetClass="entr" presetSubtype="8" fill="hold" nodeType="afterEffect">
                                  <p:stCondLst>
                                    <p:cond delay="250"/>
                                  </p:stCondLst>
                                  <p:childTnLst>
                                    <p:set>
                                      <p:cBhvr>
                                        <p:cTn id="17" dur="1" fill="hold">
                                          <p:stCondLst>
                                            <p:cond delay="0"/>
                                          </p:stCondLst>
                                        </p:cTn>
                                        <p:tgtEl>
                                          <p:spTgt spid="500">
                                            <p:txEl>
                                              <p:pRg st="1" end="1"/>
                                            </p:txEl>
                                          </p:spTgt>
                                        </p:tgtEl>
                                        <p:attrNameLst>
                                          <p:attrName>style.visibility</p:attrName>
                                        </p:attrNameLst>
                                      </p:cBhvr>
                                      <p:to>
                                        <p:strVal val="visible"/>
                                      </p:to>
                                    </p:set>
                                    <p:anim calcmode="lin" valueType="num">
                                      <p:cBhvr additive="base">
                                        <p:cTn id="18" dur="500"/>
                                        <p:tgtEl>
                                          <p:spTgt spid="500">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2000"/>
                            </p:stCondLst>
                            <p:childTnLst>
                              <p:par>
                                <p:cTn id="20" presetID="2" presetClass="entr" presetSubtype="8" fill="hold" nodeType="afterEffect">
                                  <p:stCondLst>
                                    <p:cond delay="250"/>
                                  </p:stCondLst>
                                  <p:childTnLst>
                                    <p:set>
                                      <p:cBhvr>
                                        <p:cTn id="21" dur="1" fill="hold">
                                          <p:stCondLst>
                                            <p:cond delay="0"/>
                                          </p:stCondLst>
                                        </p:cTn>
                                        <p:tgtEl>
                                          <p:spTgt spid="500">
                                            <p:txEl>
                                              <p:pRg st="2" end="2"/>
                                            </p:txEl>
                                          </p:spTgt>
                                        </p:tgtEl>
                                        <p:attrNameLst>
                                          <p:attrName>style.visibility</p:attrName>
                                        </p:attrNameLst>
                                      </p:cBhvr>
                                      <p:to>
                                        <p:strVal val="visible"/>
                                      </p:to>
                                    </p:set>
                                    <p:anim calcmode="lin" valueType="num">
                                      <p:cBhvr additive="base">
                                        <p:cTn id="22" dur="500"/>
                                        <p:tgtEl>
                                          <p:spTgt spid="500">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500"/>
                            </p:stCondLst>
                            <p:childTnLst>
                              <p:par>
                                <p:cTn id="24" presetID="2" presetClass="entr" presetSubtype="8" fill="hold" nodeType="afterEffect">
                                  <p:stCondLst>
                                    <p:cond delay="250"/>
                                  </p:stCondLst>
                                  <p:childTnLst>
                                    <p:set>
                                      <p:cBhvr>
                                        <p:cTn id="25" dur="1" fill="hold">
                                          <p:stCondLst>
                                            <p:cond delay="0"/>
                                          </p:stCondLst>
                                        </p:cTn>
                                        <p:tgtEl>
                                          <p:spTgt spid="500">
                                            <p:txEl>
                                              <p:pRg st="3" end="3"/>
                                            </p:txEl>
                                          </p:spTgt>
                                        </p:tgtEl>
                                        <p:attrNameLst>
                                          <p:attrName>style.visibility</p:attrName>
                                        </p:attrNameLst>
                                      </p:cBhvr>
                                      <p:to>
                                        <p:strVal val="visible"/>
                                      </p:to>
                                    </p:set>
                                    <p:anim calcmode="lin" valueType="num">
                                      <p:cBhvr additive="base">
                                        <p:cTn id="26" dur="500"/>
                                        <p:tgtEl>
                                          <p:spTgt spid="500">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3000"/>
                            </p:stCondLst>
                            <p:childTnLst>
                              <p:par>
                                <p:cTn id="28" presetID="2" presetClass="entr" presetSubtype="8" fill="hold" nodeType="afterEffect">
                                  <p:stCondLst>
                                    <p:cond delay="250"/>
                                  </p:stCondLst>
                                  <p:childTnLst>
                                    <p:set>
                                      <p:cBhvr>
                                        <p:cTn id="29" dur="1" fill="hold">
                                          <p:stCondLst>
                                            <p:cond delay="0"/>
                                          </p:stCondLst>
                                        </p:cTn>
                                        <p:tgtEl>
                                          <p:spTgt spid="500">
                                            <p:txEl>
                                              <p:pRg st="4" end="4"/>
                                            </p:txEl>
                                          </p:spTgt>
                                        </p:tgtEl>
                                        <p:attrNameLst>
                                          <p:attrName>style.visibility</p:attrName>
                                        </p:attrNameLst>
                                      </p:cBhvr>
                                      <p:to>
                                        <p:strVal val="visible"/>
                                      </p:to>
                                    </p:set>
                                    <p:anim calcmode="lin" valueType="num">
                                      <p:cBhvr additive="base">
                                        <p:cTn id="30" dur="500"/>
                                        <p:tgtEl>
                                          <p:spTgt spid="500">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500"/>
                            </p:stCondLst>
                            <p:childTnLst>
                              <p:par>
                                <p:cTn id="32" presetID="2" presetClass="entr" presetSubtype="8" fill="hold" nodeType="afterEffect">
                                  <p:stCondLst>
                                    <p:cond delay="250"/>
                                  </p:stCondLst>
                                  <p:childTnLst>
                                    <p:set>
                                      <p:cBhvr>
                                        <p:cTn id="33" dur="1" fill="hold">
                                          <p:stCondLst>
                                            <p:cond delay="0"/>
                                          </p:stCondLst>
                                        </p:cTn>
                                        <p:tgtEl>
                                          <p:spTgt spid="500">
                                            <p:txEl>
                                              <p:pRg st="5" end="5"/>
                                            </p:txEl>
                                          </p:spTgt>
                                        </p:tgtEl>
                                        <p:attrNameLst>
                                          <p:attrName>style.visibility</p:attrName>
                                        </p:attrNameLst>
                                      </p:cBhvr>
                                      <p:to>
                                        <p:strVal val="visible"/>
                                      </p:to>
                                    </p:set>
                                    <p:anim calcmode="lin" valueType="num">
                                      <p:cBhvr additive="base">
                                        <p:cTn id="34" dur="500"/>
                                        <p:tgtEl>
                                          <p:spTgt spid="500">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4000"/>
                            </p:stCondLst>
                            <p:childTnLst>
                              <p:par>
                                <p:cTn id="36" presetID="2" presetClass="entr" presetSubtype="8" fill="hold" nodeType="afterEffect">
                                  <p:stCondLst>
                                    <p:cond delay="250"/>
                                  </p:stCondLst>
                                  <p:childTnLst>
                                    <p:set>
                                      <p:cBhvr>
                                        <p:cTn id="37" dur="1" fill="hold">
                                          <p:stCondLst>
                                            <p:cond delay="0"/>
                                          </p:stCondLst>
                                        </p:cTn>
                                        <p:tgtEl>
                                          <p:spTgt spid="500">
                                            <p:txEl>
                                              <p:pRg st="6" end="6"/>
                                            </p:txEl>
                                          </p:spTgt>
                                        </p:tgtEl>
                                        <p:attrNameLst>
                                          <p:attrName>style.visibility</p:attrName>
                                        </p:attrNameLst>
                                      </p:cBhvr>
                                      <p:to>
                                        <p:strVal val="visible"/>
                                      </p:to>
                                    </p:set>
                                    <p:anim calcmode="lin" valueType="num">
                                      <p:cBhvr additive="base">
                                        <p:cTn id="38" dur="500"/>
                                        <p:tgtEl>
                                          <p:spTgt spid="500">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500"/>
                            </p:stCondLst>
                            <p:childTnLst>
                              <p:par>
                                <p:cTn id="40" presetID="2" presetClass="entr" presetSubtype="8" fill="hold" nodeType="afterEffect">
                                  <p:stCondLst>
                                    <p:cond delay="250"/>
                                  </p:stCondLst>
                                  <p:childTnLst>
                                    <p:set>
                                      <p:cBhvr>
                                        <p:cTn id="41" dur="1" fill="hold">
                                          <p:stCondLst>
                                            <p:cond delay="0"/>
                                          </p:stCondLst>
                                        </p:cTn>
                                        <p:tgtEl>
                                          <p:spTgt spid="500">
                                            <p:txEl>
                                              <p:pRg st="7" end="7"/>
                                            </p:txEl>
                                          </p:spTgt>
                                        </p:tgtEl>
                                        <p:attrNameLst>
                                          <p:attrName>style.visibility</p:attrName>
                                        </p:attrNameLst>
                                      </p:cBhvr>
                                      <p:to>
                                        <p:strVal val="visible"/>
                                      </p:to>
                                    </p:set>
                                    <p:anim calcmode="lin" valueType="num">
                                      <p:cBhvr additive="base">
                                        <p:cTn id="42" dur="500"/>
                                        <p:tgtEl>
                                          <p:spTgt spid="500">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5000"/>
                            </p:stCondLst>
                            <p:childTnLst>
                              <p:par>
                                <p:cTn id="44" presetID="2" presetClass="entr" presetSubtype="8" fill="hold" nodeType="afterEffect">
                                  <p:stCondLst>
                                    <p:cond delay="250"/>
                                  </p:stCondLst>
                                  <p:childTnLst>
                                    <p:set>
                                      <p:cBhvr>
                                        <p:cTn id="45" dur="1" fill="hold">
                                          <p:stCondLst>
                                            <p:cond delay="0"/>
                                          </p:stCondLst>
                                        </p:cTn>
                                        <p:tgtEl>
                                          <p:spTgt spid="500">
                                            <p:txEl>
                                              <p:pRg st="8" end="8"/>
                                            </p:txEl>
                                          </p:spTgt>
                                        </p:tgtEl>
                                        <p:attrNameLst>
                                          <p:attrName>style.visibility</p:attrName>
                                        </p:attrNameLst>
                                      </p:cBhvr>
                                      <p:to>
                                        <p:strVal val="visible"/>
                                      </p:to>
                                    </p:set>
                                    <p:anim calcmode="lin" valueType="num">
                                      <p:cBhvr additive="base">
                                        <p:cTn id="46" dur="500"/>
                                        <p:tgtEl>
                                          <p:spTgt spid="500">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250"/>
                                  </p:stCondLst>
                                  <p:childTnLst>
                                    <p:set>
                                      <p:cBhvr>
                                        <p:cTn id="48" dur="1" fill="hold">
                                          <p:stCondLst>
                                            <p:cond delay="0"/>
                                          </p:stCondLst>
                                        </p:cTn>
                                        <p:tgtEl>
                                          <p:spTgt spid="501"/>
                                        </p:tgtEl>
                                        <p:attrNameLst>
                                          <p:attrName>style.visibility</p:attrName>
                                        </p:attrNameLst>
                                      </p:cBhvr>
                                      <p:to>
                                        <p:strVal val="visible"/>
                                      </p:to>
                                    </p:set>
                                    <p:anim calcmode="lin" valueType="num">
                                      <p:cBhvr additive="base">
                                        <p:cTn id="49" dur="500"/>
                                        <p:tgtEl>
                                          <p:spTgt spid="501"/>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10" presetClass="entr" presetSubtype="0" fill="hold" nodeType="afterEffect">
                                  <p:stCondLst>
                                    <p:cond delay="250"/>
                                  </p:stCondLst>
                                  <p:childTnLst>
                                    <p:set>
                                      <p:cBhvr>
                                        <p:cTn id="52" dur="1" fill="hold">
                                          <p:stCondLst>
                                            <p:cond delay="0"/>
                                          </p:stCondLst>
                                        </p:cTn>
                                        <p:tgtEl>
                                          <p:spTgt spid="499"/>
                                        </p:tgtEl>
                                        <p:attrNameLst>
                                          <p:attrName>style.visibility</p:attrName>
                                        </p:attrNameLst>
                                      </p:cBhvr>
                                      <p:to>
                                        <p:strVal val="visible"/>
                                      </p:to>
                                    </p:set>
                                    <p:animEffect transition="in" filter="fade">
                                      <p:cBhvr>
                                        <p:cTn id="53" dur="500"/>
                                        <p:tgtEl>
                                          <p:spTgt spid="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1 Image, Heading &amp; Text">
  <p:cSld name="1_1 Image, Heading &amp; Text">
    <p:spTree>
      <p:nvGrpSpPr>
        <p:cNvPr id="1" name="Shape 502"/>
        <p:cNvGrpSpPr/>
        <p:nvPr/>
      </p:nvGrpSpPr>
      <p:grpSpPr>
        <a:xfrm>
          <a:off x="0" y="0"/>
          <a:ext cx="0" cy="0"/>
          <a:chOff x="0" y="0"/>
          <a:chExt cx="0" cy="0"/>
        </a:xfrm>
      </p:grpSpPr>
      <p:sp>
        <p:nvSpPr>
          <p:cNvPr id="503" name="Google Shape;503;p3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4" name="Google Shape;504;p3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505" name="Google Shape;505;p3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06" name="Google Shape;506;p37"/>
          <p:cNvSpPr txBox="1">
            <a:spLocks noGrp="1"/>
          </p:cNvSpPr>
          <p:nvPr>
            <p:ph type="body" idx="1"/>
          </p:nvPr>
        </p:nvSpPr>
        <p:spPr>
          <a:xfrm>
            <a:off x="8226211" y="5779322"/>
            <a:ext cx="9045121" cy="2278828"/>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7" name="Google Shape;507;p37"/>
          <p:cNvSpPr txBox="1">
            <a:spLocks noGrp="1"/>
          </p:cNvSpPr>
          <p:nvPr>
            <p:ph type="body" idx="2"/>
          </p:nvPr>
        </p:nvSpPr>
        <p:spPr>
          <a:xfrm>
            <a:off x="8226211" y="4659375"/>
            <a:ext cx="9045121"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8" name="Google Shape;508;p37"/>
          <p:cNvSpPr/>
          <p:nvPr/>
        </p:nvSpPr>
        <p:spPr>
          <a:xfrm>
            <a:off x="8337163" y="5497111"/>
            <a:ext cx="1209420"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09" name="Google Shape;509;p37"/>
          <p:cNvSpPr>
            <a:spLocks noGrp="1"/>
          </p:cNvSpPr>
          <p:nvPr>
            <p:ph type="pic" idx="3"/>
          </p:nvPr>
        </p:nvSpPr>
        <p:spPr>
          <a:xfrm>
            <a:off x="0" y="3171825"/>
            <a:ext cx="9322368" cy="4886325"/>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750"/>
                                        <p:tgtEl>
                                          <p:spTgt spid="509"/>
                                        </p:tgtEl>
                                      </p:cBhvr>
                                    </p:animEffect>
                                  </p:childTnLst>
                                </p:cTn>
                              </p:par>
                              <p:par>
                                <p:cTn id="8" presetID="2" presetClass="entr" presetSubtype="8"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 calcmode="lin" valueType="num">
                                      <p:cBhvr additive="base">
                                        <p:cTn id="10" dur="750"/>
                                        <p:tgtEl>
                                          <p:spTgt spid="509"/>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2" presetClass="entr" presetSubtype="8" fill="hold" nodeType="afterEffect">
                                  <p:stCondLst>
                                    <p:cond delay="250"/>
                                  </p:stCondLst>
                                  <p:childTnLst>
                                    <p:set>
                                      <p:cBhvr>
                                        <p:cTn id="13" dur="1" fill="hold">
                                          <p:stCondLst>
                                            <p:cond delay="0"/>
                                          </p:stCondLst>
                                        </p:cTn>
                                        <p:tgtEl>
                                          <p:spTgt spid="507">
                                            <p:txEl>
                                              <p:pRg st="0" end="0"/>
                                            </p:txEl>
                                          </p:spTgt>
                                        </p:tgtEl>
                                        <p:attrNameLst>
                                          <p:attrName>style.visibility</p:attrName>
                                        </p:attrNameLst>
                                      </p:cBhvr>
                                      <p:to>
                                        <p:strVal val="visible"/>
                                      </p:to>
                                    </p:set>
                                    <p:anim calcmode="lin" valueType="num">
                                      <p:cBhvr additive="base">
                                        <p:cTn id="14" dur="500"/>
                                        <p:tgtEl>
                                          <p:spTgt spid="507">
                                            <p:txEl>
                                              <p:pRg st="0" end="0"/>
                                            </p:txEl>
                                          </p:spTgt>
                                        </p:tgtEl>
                                        <p:attrNameLst>
                                          <p:attrName>ppt_x</p:attrName>
                                        </p:attrNameLst>
                                      </p:cBhvr>
                                      <p:tavLst>
                                        <p:tav tm="0">
                                          <p:val>
                                            <p:strVal val="#ppt_x-1"/>
                                          </p:val>
                                        </p:tav>
                                        <p:tav tm="100000">
                                          <p:val>
                                            <p:strVal val="#ppt_x"/>
                                          </p:val>
                                        </p:tav>
                                      </p:tavLst>
                                    </p:anim>
                                  </p:childTnLst>
                                </p:cTn>
                              </p:par>
                            </p:childTnLst>
                          </p:cTn>
                        </p:par>
                        <p:par>
                          <p:cTn id="15" fill="hold">
                            <p:stCondLst>
                              <p:cond delay="1250"/>
                            </p:stCondLst>
                            <p:childTnLst>
                              <p:par>
                                <p:cTn id="16" presetID="2" presetClass="entr" presetSubtype="8" fill="hold" nodeType="afterEffect">
                                  <p:stCondLst>
                                    <p:cond delay="250"/>
                                  </p:stCondLst>
                                  <p:childTnLst>
                                    <p:set>
                                      <p:cBhvr>
                                        <p:cTn id="17" dur="1" fill="hold">
                                          <p:stCondLst>
                                            <p:cond delay="0"/>
                                          </p:stCondLst>
                                        </p:cTn>
                                        <p:tgtEl>
                                          <p:spTgt spid="507">
                                            <p:txEl>
                                              <p:pRg st="1" end="1"/>
                                            </p:txEl>
                                          </p:spTgt>
                                        </p:tgtEl>
                                        <p:attrNameLst>
                                          <p:attrName>style.visibility</p:attrName>
                                        </p:attrNameLst>
                                      </p:cBhvr>
                                      <p:to>
                                        <p:strVal val="visible"/>
                                      </p:to>
                                    </p:set>
                                    <p:anim calcmode="lin" valueType="num">
                                      <p:cBhvr additive="base">
                                        <p:cTn id="18" dur="500"/>
                                        <p:tgtEl>
                                          <p:spTgt spid="507">
                                            <p:txEl>
                                              <p:pRg st="1" end="1"/>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250"/>
                                  </p:stCondLst>
                                  <p:childTnLst>
                                    <p:set>
                                      <p:cBhvr>
                                        <p:cTn id="21" dur="1" fill="hold">
                                          <p:stCondLst>
                                            <p:cond delay="0"/>
                                          </p:stCondLst>
                                        </p:cTn>
                                        <p:tgtEl>
                                          <p:spTgt spid="507">
                                            <p:txEl>
                                              <p:pRg st="2" end="2"/>
                                            </p:txEl>
                                          </p:spTgt>
                                        </p:tgtEl>
                                        <p:attrNameLst>
                                          <p:attrName>style.visibility</p:attrName>
                                        </p:attrNameLst>
                                      </p:cBhvr>
                                      <p:to>
                                        <p:strVal val="visible"/>
                                      </p:to>
                                    </p:set>
                                    <p:anim calcmode="lin" valueType="num">
                                      <p:cBhvr additive="base">
                                        <p:cTn id="22" dur="500"/>
                                        <p:tgtEl>
                                          <p:spTgt spid="507">
                                            <p:txEl>
                                              <p:pRg st="2" end="2"/>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250"/>
                                  </p:stCondLst>
                                  <p:childTnLst>
                                    <p:set>
                                      <p:cBhvr>
                                        <p:cTn id="25" dur="1" fill="hold">
                                          <p:stCondLst>
                                            <p:cond delay="0"/>
                                          </p:stCondLst>
                                        </p:cTn>
                                        <p:tgtEl>
                                          <p:spTgt spid="507">
                                            <p:txEl>
                                              <p:pRg st="3" end="3"/>
                                            </p:txEl>
                                          </p:spTgt>
                                        </p:tgtEl>
                                        <p:attrNameLst>
                                          <p:attrName>style.visibility</p:attrName>
                                        </p:attrNameLst>
                                      </p:cBhvr>
                                      <p:to>
                                        <p:strVal val="visible"/>
                                      </p:to>
                                    </p:set>
                                    <p:anim calcmode="lin" valueType="num">
                                      <p:cBhvr additive="base">
                                        <p:cTn id="26" dur="500"/>
                                        <p:tgtEl>
                                          <p:spTgt spid="507">
                                            <p:txEl>
                                              <p:pRg st="3" end="3"/>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250"/>
                                  </p:stCondLst>
                                  <p:childTnLst>
                                    <p:set>
                                      <p:cBhvr>
                                        <p:cTn id="29" dur="1" fill="hold">
                                          <p:stCondLst>
                                            <p:cond delay="0"/>
                                          </p:stCondLst>
                                        </p:cTn>
                                        <p:tgtEl>
                                          <p:spTgt spid="507">
                                            <p:txEl>
                                              <p:pRg st="4" end="4"/>
                                            </p:txEl>
                                          </p:spTgt>
                                        </p:tgtEl>
                                        <p:attrNameLst>
                                          <p:attrName>style.visibility</p:attrName>
                                        </p:attrNameLst>
                                      </p:cBhvr>
                                      <p:to>
                                        <p:strVal val="visible"/>
                                      </p:to>
                                    </p:set>
                                    <p:anim calcmode="lin" valueType="num">
                                      <p:cBhvr additive="base">
                                        <p:cTn id="30" dur="500"/>
                                        <p:tgtEl>
                                          <p:spTgt spid="507">
                                            <p:txEl>
                                              <p:pRg st="4" end="4"/>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250"/>
                                  </p:stCondLst>
                                  <p:childTnLst>
                                    <p:set>
                                      <p:cBhvr>
                                        <p:cTn id="33" dur="1" fill="hold">
                                          <p:stCondLst>
                                            <p:cond delay="0"/>
                                          </p:stCondLst>
                                        </p:cTn>
                                        <p:tgtEl>
                                          <p:spTgt spid="507">
                                            <p:txEl>
                                              <p:pRg st="5" end="5"/>
                                            </p:txEl>
                                          </p:spTgt>
                                        </p:tgtEl>
                                        <p:attrNameLst>
                                          <p:attrName>style.visibility</p:attrName>
                                        </p:attrNameLst>
                                      </p:cBhvr>
                                      <p:to>
                                        <p:strVal val="visible"/>
                                      </p:to>
                                    </p:set>
                                    <p:anim calcmode="lin" valueType="num">
                                      <p:cBhvr additive="base">
                                        <p:cTn id="34" dur="500"/>
                                        <p:tgtEl>
                                          <p:spTgt spid="507">
                                            <p:txEl>
                                              <p:pRg st="5" end="5"/>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250"/>
                                  </p:stCondLst>
                                  <p:childTnLst>
                                    <p:set>
                                      <p:cBhvr>
                                        <p:cTn id="37" dur="1" fill="hold">
                                          <p:stCondLst>
                                            <p:cond delay="0"/>
                                          </p:stCondLst>
                                        </p:cTn>
                                        <p:tgtEl>
                                          <p:spTgt spid="507">
                                            <p:txEl>
                                              <p:pRg st="6" end="6"/>
                                            </p:txEl>
                                          </p:spTgt>
                                        </p:tgtEl>
                                        <p:attrNameLst>
                                          <p:attrName>style.visibility</p:attrName>
                                        </p:attrNameLst>
                                      </p:cBhvr>
                                      <p:to>
                                        <p:strVal val="visible"/>
                                      </p:to>
                                    </p:set>
                                    <p:anim calcmode="lin" valueType="num">
                                      <p:cBhvr additive="base">
                                        <p:cTn id="38" dur="500"/>
                                        <p:tgtEl>
                                          <p:spTgt spid="507">
                                            <p:txEl>
                                              <p:pRg st="6" end="6"/>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250"/>
                                  </p:stCondLst>
                                  <p:childTnLst>
                                    <p:set>
                                      <p:cBhvr>
                                        <p:cTn id="41" dur="1" fill="hold">
                                          <p:stCondLst>
                                            <p:cond delay="0"/>
                                          </p:stCondLst>
                                        </p:cTn>
                                        <p:tgtEl>
                                          <p:spTgt spid="507">
                                            <p:txEl>
                                              <p:pRg st="7" end="7"/>
                                            </p:txEl>
                                          </p:spTgt>
                                        </p:tgtEl>
                                        <p:attrNameLst>
                                          <p:attrName>style.visibility</p:attrName>
                                        </p:attrNameLst>
                                      </p:cBhvr>
                                      <p:to>
                                        <p:strVal val="visible"/>
                                      </p:to>
                                    </p:set>
                                    <p:anim calcmode="lin" valueType="num">
                                      <p:cBhvr additive="base">
                                        <p:cTn id="42" dur="500"/>
                                        <p:tgtEl>
                                          <p:spTgt spid="507">
                                            <p:txEl>
                                              <p:pRg st="7" end="7"/>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250"/>
                                  </p:stCondLst>
                                  <p:childTnLst>
                                    <p:set>
                                      <p:cBhvr>
                                        <p:cTn id="45" dur="1" fill="hold">
                                          <p:stCondLst>
                                            <p:cond delay="0"/>
                                          </p:stCondLst>
                                        </p:cTn>
                                        <p:tgtEl>
                                          <p:spTgt spid="507">
                                            <p:txEl>
                                              <p:pRg st="8" end="8"/>
                                            </p:txEl>
                                          </p:spTgt>
                                        </p:tgtEl>
                                        <p:attrNameLst>
                                          <p:attrName>style.visibility</p:attrName>
                                        </p:attrNameLst>
                                      </p:cBhvr>
                                      <p:to>
                                        <p:strVal val="visible"/>
                                      </p:to>
                                    </p:set>
                                    <p:anim calcmode="lin" valueType="num">
                                      <p:cBhvr additive="base">
                                        <p:cTn id="46" dur="500"/>
                                        <p:tgtEl>
                                          <p:spTgt spid="507">
                                            <p:txEl>
                                              <p:pRg st="8" end="8"/>
                                            </p:txEl>
                                          </p:spTgt>
                                        </p:tgtEl>
                                        <p:attrNameLst>
                                          <p:attrName>ppt_x</p:attrName>
                                        </p:attrNameLst>
                                      </p:cBhvr>
                                      <p:tavLst>
                                        <p:tav tm="0">
                                          <p:val>
                                            <p:strVal val="#ppt_x-1"/>
                                          </p:val>
                                        </p:tav>
                                        <p:tav tm="100000">
                                          <p:val>
                                            <p:strVal val="#ppt_x"/>
                                          </p:val>
                                        </p:tav>
                                      </p:tavLst>
                                    </p:anim>
                                  </p:childTnLst>
                                </p:cTn>
                              </p:par>
                              <p:par>
                                <p:cTn id="47" presetID="2" presetClass="entr" presetSubtype="4" fill="hold" nodeType="withEffect">
                                  <p:stCondLst>
                                    <p:cond delay="250"/>
                                  </p:stCondLst>
                                  <p:childTnLst>
                                    <p:set>
                                      <p:cBhvr>
                                        <p:cTn id="48" dur="1" fill="hold">
                                          <p:stCondLst>
                                            <p:cond delay="0"/>
                                          </p:stCondLst>
                                        </p:cTn>
                                        <p:tgtEl>
                                          <p:spTgt spid="508"/>
                                        </p:tgtEl>
                                        <p:attrNameLst>
                                          <p:attrName>style.visibility</p:attrName>
                                        </p:attrNameLst>
                                      </p:cBhvr>
                                      <p:to>
                                        <p:strVal val="visible"/>
                                      </p:to>
                                    </p:set>
                                    <p:anim calcmode="lin" valueType="num">
                                      <p:cBhvr additive="base">
                                        <p:cTn id="49" dur="500"/>
                                        <p:tgtEl>
                                          <p:spTgt spid="508"/>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250"/>
                                  </p:stCondLst>
                                  <p:childTnLst>
                                    <p:set>
                                      <p:cBhvr>
                                        <p:cTn id="52" dur="1" fill="hold">
                                          <p:stCondLst>
                                            <p:cond delay="0"/>
                                          </p:stCondLst>
                                        </p:cTn>
                                        <p:tgtEl>
                                          <p:spTgt spid="506"/>
                                        </p:tgtEl>
                                        <p:attrNameLst>
                                          <p:attrName>style.visibility</p:attrName>
                                        </p:attrNameLst>
                                      </p:cBhvr>
                                      <p:to>
                                        <p:strVal val="visible"/>
                                      </p:to>
                                    </p:set>
                                    <p:animEffect transition="in" filter="fade">
                                      <p:cBhvr>
                                        <p:cTn id="53" dur="5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 Image &amp; 3 Bullets">
  <p:cSld name="1 Image &amp; 3 Bullets">
    <p:spTree>
      <p:nvGrpSpPr>
        <p:cNvPr id="1" name="Shape 510"/>
        <p:cNvGrpSpPr/>
        <p:nvPr/>
      </p:nvGrpSpPr>
      <p:grpSpPr>
        <a:xfrm>
          <a:off x="0" y="0"/>
          <a:ext cx="0" cy="0"/>
          <a:chOff x="0" y="0"/>
          <a:chExt cx="0" cy="0"/>
        </a:xfrm>
      </p:grpSpPr>
      <p:sp>
        <p:nvSpPr>
          <p:cNvPr id="511" name="Google Shape;511;p3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2" name="Google Shape;512;p3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513" name="Google Shape;513;p3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14" name="Google Shape;514;p38"/>
          <p:cNvSpPr>
            <a:spLocks noGrp="1"/>
          </p:cNvSpPr>
          <p:nvPr>
            <p:ph type="pic" idx="2"/>
          </p:nvPr>
        </p:nvSpPr>
        <p:spPr>
          <a:xfrm>
            <a:off x="861502" y="2540627"/>
            <a:ext cx="8747052" cy="6777938"/>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15" name="Google Shape;515;p38"/>
          <p:cNvSpPr/>
          <p:nvPr/>
        </p:nvSpPr>
        <p:spPr>
          <a:xfrm>
            <a:off x="8319890" y="5176461"/>
            <a:ext cx="437647" cy="4382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16" name="Google Shape;516;p38"/>
          <p:cNvSpPr/>
          <p:nvPr/>
        </p:nvSpPr>
        <p:spPr>
          <a:xfrm>
            <a:off x="8319890" y="6147528"/>
            <a:ext cx="437647" cy="43827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17" name="Google Shape;517;p38"/>
          <p:cNvSpPr/>
          <p:nvPr/>
        </p:nvSpPr>
        <p:spPr>
          <a:xfrm>
            <a:off x="8310165" y="7118595"/>
            <a:ext cx="437647" cy="43827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18" name="Google Shape;518;p38"/>
          <p:cNvSpPr txBox="1">
            <a:spLocks noGrp="1"/>
          </p:cNvSpPr>
          <p:nvPr>
            <p:ph type="body" idx="1"/>
          </p:nvPr>
        </p:nvSpPr>
        <p:spPr>
          <a:xfrm>
            <a:off x="8899980" y="5022083"/>
            <a:ext cx="892925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19" name="Google Shape;519;p38"/>
          <p:cNvSpPr txBox="1">
            <a:spLocks noGrp="1"/>
          </p:cNvSpPr>
          <p:nvPr>
            <p:ph type="body" idx="3"/>
          </p:nvPr>
        </p:nvSpPr>
        <p:spPr>
          <a:xfrm>
            <a:off x="8899980" y="5993150"/>
            <a:ext cx="892925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20" name="Google Shape;520;p38"/>
          <p:cNvSpPr txBox="1">
            <a:spLocks noGrp="1"/>
          </p:cNvSpPr>
          <p:nvPr>
            <p:ph type="body" idx="4"/>
          </p:nvPr>
        </p:nvSpPr>
        <p:spPr>
          <a:xfrm>
            <a:off x="8899979" y="6964217"/>
            <a:ext cx="8929255"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750"/>
                                        <p:tgtEl>
                                          <p:spTgt spid="51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Effect transition="in" filter="fade">
                                      <p:cBhvr>
                                        <p:cTn id="10" dur="1000"/>
                                        <p:tgtEl>
                                          <p:spTgt spid="514"/>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515"/>
                                        </p:tgtEl>
                                        <p:attrNameLst>
                                          <p:attrName>style.visibility</p:attrName>
                                        </p:attrNameLst>
                                      </p:cBhvr>
                                      <p:to>
                                        <p:strVal val="visible"/>
                                      </p:to>
                                    </p:set>
                                    <p:anim calcmode="lin" valueType="num">
                                      <p:cBhvr additive="base">
                                        <p:cTn id="14" dur="500"/>
                                        <p:tgtEl>
                                          <p:spTgt spid="515"/>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100"/>
                                  </p:stCondLst>
                                  <p:childTnLst>
                                    <p:set>
                                      <p:cBhvr>
                                        <p:cTn id="16" dur="1" fill="hold">
                                          <p:stCondLst>
                                            <p:cond delay="0"/>
                                          </p:stCondLst>
                                        </p:cTn>
                                        <p:tgtEl>
                                          <p:spTgt spid="518">
                                            <p:txEl>
                                              <p:pRg st="0" end="0"/>
                                            </p:txEl>
                                          </p:spTgt>
                                        </p:tgtEl>
                                        <p:attrNameLst>
                                          <p:attrName>style.visibility</p:attrName>
                                        </p:attrNameLst>
                                      </p:cBhvr>
                                      <p:to>
                                        <p:strVal val="visible"/>
                                      </p:to>
                                    </p:set>
                                    <p:animEffect transition="in" filter="fade">
                                      <p:cBhvr>
                                        <p:cTn id="17" dur="500"/>
                                        <p:tgtEl>
                                          <p:spTgt spid="518">
                                            <p:txEl>
                                              <p:pRg st="0" end="0"/>
                                            </p:txEl>
                                          </p:spTgt>
                                        </p:tgtEl>
                                      </p:cBhvr>
                                    </p:animEffect>
                                  </p:childTnLst>
                                </p:cTn>
                              </p:par>
                              <p:par>
                                <p:cTn id="18" presetID="10" presetClass="entr" presetSubtype="0" fill="hold" nodeType="withEffect">
                                  <p:stCondLst>
                                    <p:cond delay="100"/>
                                  </p:stCondLst>
                                  <p:childTnLst>
                                    <p:set>
                                      <p:cBhvr>
                                        <p:cTn id="19" dur="1" fill="hold">
                                          <p:stCondLst>
                                            <p:cond delay="0"/>
                                          </p:stCondLst>
                                        </p:cTn>
                                        <p:tgtEl>
                                          <p:spTgt spid="518">
                                            <p:txEl>
                                              <p:pRg st="1" end="1"/>
                                            </p:txEl>
                                          </p:spTgt>
                                        </p:tgtEl>
                                        <p:attrNameLst>
                                          <p:attrName>style.visibility</p:attrName>
                                        </p:attrNameLst>
                                      </p:cBhvr>
                                      <p:to>
                                        <p:strVal val="visible"/>
                                      </p:to>
                                    </p:set>
                                    <p:animEffect transition="in" filter="fade">
                                      <p:cBhvr>
                                        <p:cTn id="20" dur="500"/>
                                        <p:tgtEl>
                                          <p:spTgt spid="518">
                                            <p:txEl>
                                              <p:pRg st="1" end="1"/>
                                            </p:txEl>
                                          </p:spTgt>
                                        </p:tgtEl>
                                      </p:cBhvr>
                                    </p:animEffect>
                                  </p:childTnLst>
                                </p:cTn>
                              </p:par>
                              <p:par>
                                <p:cTn id="21" presetID="10" presetClass="entr" presetSubtype="0" fill="hold" nodeType="withEffect">
                                  <p:stCondLst>
                                    <p:cond delay="100"/>
                                  </p:stCondLst>
                                  <p:childTnLst>
                                    <p:set>
                                      <p:cBhvr>
                                        <p:cTn id="22" dur="1" fill="hold">
                                          <p:stCondLst>
                                            <p:cond delay="0"/>
                                          </p:stCondLst>
                                        </p:cTn>
                                        <p:tgtEl>
                                          <p:spTgt spid="518">
                                            <p:txEl>
                                              <p:pRg st="2" end="2"/>
                                            </p:txEl>
                                          </p:spTgt>
                                        </p:tgtEl>
                                        <p:attrNameLst>
                                          <p:attrName>style.visibility</p:attrName>
                                        </p:attrNameLst>
                                      </p:cBhvr>
                                      <p:to>
                                        <p:strVal val="visible"/>
                                      </p:to>
                                    </p:set>
                                    <p:animEffect transition="in" filter="fade">
                                      <p:cBhvr>
                                        <p:cTn id="23" dur="500"/>
                                        <p:tgtEl>
                                          <p:spTgt spid="518">
                                            <p:txEl>
                                              <p:pRg st="2" end="2"/>
                                            </p:txEl>
                                          </p:spTgt>
                                        </p:tgtEl>
                                      </p:cBhvr>
                                    </p:animEffect>
                                  </p:childTnLst>
                                </p:cTn>
                              </p:par>
                              <p:par>
                                <p:cTn id="24" presetID="10" presetClass="entr" presetSubtype="0" fill="hold" nodeType="withEffect">
                                  <p:stCondLst>
                                    <p:cond delay="100"/>
                                  </p:stCondLst>
                                  <p:childTnLst>
                                    <p:set>
                                      <p:cBhvr>
                                        <p:cTn id="25" dur="1" fill="hold">
                                          <p:stCondLst>
                                            <p:cond delay="0"/>
                                          </p:stCondLst>
                                        </p:cTn>
                                        <p:tgtEl>
                                          <p:spTgt spid="518">
                                            <p:txEl>
                                              <p:pRg st="3" end="3"/>
                                            </p:txEl>
                                          </p:spTgt>
                                        </p:tgtEl>
                                        <p:attrNameLst>
                                          <p:attrName>style.visibility</p:attrName>
                                        </p:attrNameLst>
                                      </p:cBhvr>
                                      <p:to>
                                        <p:strVal val="visible"/>
                                      </p:to>
                                    </p:set>
                                    <p:animEffect transition="in" filter="fade">
                                      <p:cBhvr>
                                        <p:cTn id="26" dur="500"/>
                                        <p:tgtEl>
                                          <p:spTgt spid="518">
                                            <p:txEl>
                                              <p:pRg st="3" end="3"/>
                                            </p:txEl>
                                          </p:spTgt>
                                        </p:tgtEl>
                                      </p:cBhvr>
                                    </p:animEffect>
                                  </p:childTnLst>
                                </p:cTn>
                              </p:par>
                              <p:par>
                                <p:cTn id="27" presetID="10" presetClass="entr" presetSubtype="0" fill="hold" nodeType="withEffect">
                                  <p:stCondLst>
                                    <p:cond delay="100"/>
                                  </p:stCondLst>
                                  <p:childTnLst>
                                    <p:set>
                                      <p:cBhvr>
                                        <p:cTn id="28" dur="1" fill="hold">
                                          <p:stCondLst>
                                            <p:cond delay="0"/>
                                          </p:stCondLst>
                                        </p:cTn>
                                        <p:tgtEl>
                                          <p:spTgt spid="518">
                                            <p:txEl>
                                              <p:pRg st="4" end="4"/>
                                            </p:txEl>
                                          </p:spTgt>
                                        </p:tgtEl>
                                        <p:attrNameLst>
                                          <p:attrName>style.visibility</p:attrName>
                                        </p:attrNameLst>
                                      </p:cBhvr>
                                      <p:to>
                                        <p:strVal val="visible"/>
                                      </p:to>
                                    </p:set>
                                    <p:animEffect transition="in" filter="fade">
                                      <p:cBhvr>
                                        <p:cTn id="29" dur="500"/>
                                        <p:tgtEl>
                                          <p:spTgt spid="518">
                                            <p:txEl>
                                              <p:pRg st="4" end="4"/>
                                            </p:txEl>
                                          </p:spTgt>
                                        </p:tgtEl>
                                      </p:cBhvr>
                                    </p:animEffect>
                                  </p:childTnLst>
                                </p:cTn>
                              </p:par>
                              <p:par>
                                <p:cTn id="30" presetID="10" presetClass="entr" presetSubtype="0" fill="hold" nodeType="withEffect">
                                  <p:stCondLst>
                                    <p:cond delay="100"/>
                                  </p:stCondLst>
                                  <p:childTnLst>
                                    <p:set>
                                      <p:cBhvr>
                                        <p:cTn id="31" dur="1" fill="hold">
                                          <p:stCondLst>
                                            <p:cond delay="0"/>
                                          </p:stCondLst>
                                        </p:cTn>
                                        <p:tgtEl>
                                          <p:spTgt spid="518">
                                            <p:txEl>
                                              <p:pRg st="5" end="5"/>
                                            </p:txEl>
                                          </p:spTgt>
                                        </p:tgtEl>
                                        <p:attrNameLst>
                                          <p:attrName>style.visibility</p:attrName>
                                        </p:attrNameLst>
                                      </p:cBhvr>
                                      <p:to>
                                        <p:strVal val="visible"/>
                                      </p:to>
                                    </p:set>
                                    <p:animEffect transition="in" filter="fade">
                                      <p:cBhvr>
                                        <p:cTn id="32" dur="500"/>
                                        <p:tgtEl>
                                          <p:spTgt spid="518">
                                            <p:txEl>
                                              <p:pRg st="5" end="5"/>
                                            </p:txEl>
                                          </p:spTgt>
                                        </p:tgtEl>
                                      </p:cBhvr>
                                    </p:animEffect>
                                  </p:childTnLst>
                                </p:cTn>
                              </p:par>
                              <p:par>
                                <p:cTn id="33" presetID="10" presetClass="entr" presetSubtype="0" fill="hold" nodeType="withEffect">
                                  <p:stCondLst>
                                    <p:cond delay="100"/>
                                  </p:stCondLst>
                                  <p:childTnLst>
                                    <p:set>
                                      <p:cBhvr>
                                        <p:cTn id="34" dur="1" fill="hold">
                                          <p:stCondLst>
                                            <p:cond delay="0"/>
                                          </p:stCondLst>
                                        </p:cTn>
                                        <p:tgtEl>
                                          <p:spTgt spid="518">
                                            <p:txEl>
                                              <p:pRg st="6" end="6"/>
                                            </p:txEl>
                                          </p:spTgt>
                                        </p:tgtEl>
                                        <p:attrNameLst>
                                          <p:attrName>style.visibility</p:attrName>
                                        </p:attrNameLst>
                                      </p:cBhvr>
                                      <p:to>
                                        <p:strVal val="visible"/>
                                      </p:to>
                                    </p:set>
                                    <p:animEffect transition="in" filter="fade">
                                      <p:cBhvr>
                                        <p:cTn id="35" dur="500"/>
                                        <p:tgtEl>
                                          <p:spTgt spid="518">
                                            <p:txEl>
                                              <p:pRg st="6" end="6"/>
                                            </p:txEl>
                                          </p:spTgt>
                                        </p:tgtEl>
                                      </p:cBhvr>
                                    </p:animEffect>
                                  </p:childTnLst>
                                </p:cTn>
                              </p:par>
                              <p:par>
                                <p:cTn id="36" presetID="10" presetClass="entr" presetSubtype="0" fill="hold" nodeType="withEffect">
                                  <p:stCondLst>
                                    <p:cond delay="100"/>
                                  </p:stCondLst>
                                  <p:childTnLst>
                                    <p:set>
                                      <p:cBhvr>
                                        <p:cTn id="37" dur="1" fill="hold">
                                          <p:stCondLst>
                                            <p:cond delay="0"/>
                                          </p:stCondLst>
                                        </p:cTn>
                                        <p:tgtEl>
                                          <p:spTgt spid="518">
                                            <p:txEl>
                                              <p:pRg st="7" end="7"/>
                                            </p:txEl>
                                          </p:spTgt>
                                        </p:tgtEl>
                                        <p:attrNameLst>
                                          <p:attrName>style.visibility</p:attrName>
                                        </p:attrNameLst>
                                      </p:cBhvr>
                                      <p:to>
                                        <p:strVal val="visible"/>
                                      </p:to>
                                    </p:set>
                                    <p:animEffect transition="in" filter="fade">
                                      <p:cBhvr>
                                        <p:cTn id="38" dur="500"/>
                                        <p:tgtEl>
                                          <p:spTgt spid="518">
                                            <p:txEl>
                                              <p:pRg st="7" end="7"/>
                                            </p:txEl>
                                          </p:spTgt>
                                        </p:tgtEl>
                                      </p:cBhvr>
                                    </p:animEffect>
                                  </p:childTnLst>
                                </p:cTn>
                              </p:par>
                              <p:par>
                                <p:cTn id="39" presetID="10" presetClass="entr" presetSubtype="0" fill="hold" nodeType="withEffect">
                                  <p:stCondLst>
                                    <p:cond delay="100"/>
                                  </p:stCondLst>
                                  <p:childTnLst>
                                    <p:set>
                                      <p:cBhvr>
                                        <p:cTn id="40" dur="1" fill="hold">
                                          <p:stCondLst>
                                            <p:cond delay="0"/>
                                          </p:stCondLst>
                                        </p:cTn>
                                        <p:tgtEl>
                                          <p:spTgt spid="518">
                                            <p:txEl>
                                              <p:pRg st="8" end="8"/>
                                            </p:txEl>
                                          </p:spTgt>
                                        </p:tgtEl>
                                        <p:attrNameLst>
                                          <p:attrName>style.visibility</p:attrName>
                                        </p:attrNameLst>
                                      </p:cBhvr>
                                      <p:to>
                                        <p:strVal val="visible"/>
                                      </p:to>
                                    </p:set>
                                    <p:animEffect transition="in" filter="fade">
                                      <p:cBhvr>
                                        <p:cTn id="41" dur="500"/>
                                        <p:tgtEl>
                                          <p:spTgt spid="518">
                                            <p:txEl>
                                              <p:pRg st="8" end="8"/>
                                            </p:txEl>
                                          </p:spTgt>
                                        </p:tgtEl>
                                      </p:cBhvr>
                                    </p:animEffect>
                                  </p:childTnLst>
                                </p:cTn>
                              </p:par>
                            </p:childTnLst>
                          </p:cTn>
                        </p:par>
                        <p:par>
                          <p:cTn id="42" fill="hold">
                            <p:stCondLst>
                              <p:cond delay="1500"/>
                            </p:stCondLst>
                            <p:childTnLst>
                              <p:par>
                                <p:cTn id="43" presetID="2" presetClass="entr" presetSubtype="2" fill="hold" nodeType="afterEffect">
                                  <p:stCondLst>
                                    <p:cond delay="0"/>
                                  </p:stCondLst>
                                  <p:childTnLst>
                                    <p:set>
                                      <p:cBhvr>
                                        <p:cTn id="44" dur="1" fill="hold">
                                          <p:stCondLst>
                                            <p:cond delay="0"/>
                                          </p:stCondLst>
                                        </p:cTn>
                                        <p:tgtEl>
                                          <p:spTgt spid="516"/>
                                        </p:tgtEl>
                                        <p:attrNameLst>
                                          <p:attrName>style.visibility</p:attrName>
                                        </p:attrNameLst>
                                      </p:cBhvr>
                                      <p:to>
                                        <p:strVal val="visible"/>
                                      </p:to>
                                    </p:set>
                                    <p:anim calcmode="lin" valueType="num">
                                      <p:cBhvr additive="base">
                                        <p:cTn id="45" dur="500"/>
                                        <p:tgtEl>
                                          <p:spTgt spid="516"/>
                                        </p:tgtEl>
                                        <p:attrNameLst>
                                          <p:attrName>ppt_x</p:attrName>
                                        </p:attrNameLst>
                                      </p:cBhvr>
                                      <p:tavLst>
                                        <p:tav tm="0">
                                          <p:val>
                                            <p:strVal val="#ppt_x+1"/>
                                          </p:val>
                                        </p:tav>
                                        <p:tav tm="100000">
                                          <p:val>
                                            <p:strVal val="#ppt_x"/>
                                          </p:val>
                                        </p:tav>
                                      </p:tavLst>
                                    </p:anim>
                                  </p:childTnLst>
                                </p:cTn>
                              </p:par>
                              <p:par>
                                <p:cTn id="46" presetID="10" presetClass="entr" presetSubtype="0" fill="hold" nodeType="withEffect">
                                  <p:stCondLst>
                                    <p:cond delay="100"/>
                                  </p:stCondLst>
                                  <p:childTnLst>
                                    <p:set>
                                      <p:cBhvr>
                                        <p:cTn id="47" dur="1" fill="hold">
                                          <p:stCondLst>
                                            <p:cond delay="0"/>
                                          </p:stCondLst>
                                        </p:cTn>
                                        <p:tgtEl>
                                          <p:spTgt spid="519">
                                            <p:txEl>
                                              <p:pRg st="0" end="0"/>
                                            </p:txEl>
                                          </p:spTgt>
                                        </p:tgtEl>
                                        <p:attrNameLst>
                                          <p:attrName>style.visibility</p:attrName>
                                        </p:attrNameLst>
                                      </p:cBhvr>
                                      <p:to>
                                        <p:strVal val="visible"/>
                                      </p:to>
                                    </p:set>
                                    <p:animEffect transition="in" filter="fade">
                                      <p:cBhvr>
                                        <p:cTn id="48" dur="500"/>
                                        <p:tgtEl>
                                          <p:spTgt spid="519">
                                            <p:txEl>
                                              <p:pRg st="0" end="0"/>
                                            </p:txEl>
                                          </p:spTgt>
                                        </p:tgtEl>
                                      </p:cBhvr>
                                    </p:animEffect>
                                  </p:childTnLst>
                                </p:cTn>
                              </p:par>
                              <p:par>
                                <p:cTn id="49" presetID="10" presetClass="entr" presetSubtype="0" fill="hold" nodeType="withEffect">
                                  <p:stCondLst>
                                    <p:cond delay="100"/>
                                  </p:stCondLst>
                                  <p:childTnLst>
                                    <p:set>
                                      <p:cBhvr>
                                        <p:cTn id="50" dur="1" fill="hold">
                                          <p:stCondLst>
                                            <p:cond delay="0"/>
                                          </p:stCondLst>
                                        </p:cTn>
                                        <p:tgtEl>
                                          <p:spTgt spid="519">
                                            <p:txEl>
                                              <p:pRg st="1" end="1"/>
                                            </p:txEl>
                                          </p:spTgt>
                                        </p:tgtEl>
                                        <p:attrNameLst>
                                          <p:attrName>style.visibility</p:attrName>
                                        </p:attrNameLst>
                                      </p:cBhvr>
                                      <p:to>
                                        <p:strVal val="visible"/>
                                      </p:to>
                                    </p:set>
                                    <p:animEffect transition="in" filter="fade">
                                      <p:cBhvr>
                                        <p:cTn id="51" dur="500"/>
                                        <p:tgtEl>
                                          <p:spTgt spid="519">
                                            <p:txEl>
                                              <p:pRg st="1" end="1"/>
                                            </p:txEl>
                                          </p:spTgt>
                                        </p:tgtEl>
                                      </p:cBhvr>
                                    </p:animEffect>
                                  </p:childTnLst>
                                </p:cTn>
                              </p:par>
                              <p:par>
                                <p:cTn id="52" presetID="10" presetClass="entr" presetSubtype="0" fill="hold" nodeType="withEffect">
                                  <p:stCondLst>
                                    <p:cond delay="100"/>
                                  </p:stCondLst>
                                  <p:childTnLst>
                                    <p:set>
                                      <p:cBhvr>
                                        <p:cTn id="53" dur="1" fill="hold">
                                          <p:stCondLst>
                                            <p:cond delay="0"/>
                                          </p:stCondLst>
                                        </p:cTn>
                                        <p:tgtEl>
                                          <p:spTgt spid="519">
                                            <p:txEl>
                                              <p:pRg st="2" end="2"/>
                                            </p:txEl>
                                          </p:spTgt>
                                        </p:tgtEl>
                                        <p:attrNameLst>
                                          <p:attrName>style.visibility</p:attrName>
                                        </p:attrNameLst>
                                      </p:cBhvr>
                                      <p:to>
                                        <p:strVal val="visible"/>
                                      </p:to>
                                    </p:set>
                                    <p:animEffect transition="in" filter="fade">
                                      <p:cBhvr>
                                        <p:cTn id="54" dur="500"/>
                                        <p:tgtEl>
                                          <p:spTgt spid="519">
                                            <p:txEl>
                                              <p:pRg st="2" end="2"/>
                                            </p:txEl>
                                          </p:spTgt>
                                        </p:tgtEl>
                                      </p:cBhvr>
                                    </p:animEffect>
                                  </p:childTnLst>
                                </p:cTn>
                              </p:par>
                              <p:par>
                                <p:cTn id="55" presetID="10" presetClass="entr" presetSubtype="0" fill="hold" nodeType="withEffect">
                                  <p:stCondLst>
                                    <p:cond delay="100"/>
                                  </p:stCondLst>
                                  <p:childTnLst>
                                    <p:set>
                                      <p:cBhvr>
                                        <p:cTn id="56" dur="1" fill="hold">
                                          <p:stCondLst>
                                            <p:cond delay="0"/>
                                          </p:stCondLst>
                                        </p:cTn>
                                        <p:tgtEl>
                                          <p:spTgt spid="519">
                                            <p:txEl>
                                              <p:pRg st="3" end="3"/>
                                            </p:txEl>
                                          </p:spTgt>
                                        </p:tgtEl>
                                        <p:attrNameLst>
                                          <p:attrName>style.visibility</p:attrName>
                                        </p:attrNameLst>
                                      </p:cBhvr>
                                      <p:to>
                                        <p:strVal val="visible"/>
                                      </p:to>
                                    </p:set>
                                    <p:animEffect transition="in" filter="fade">
                                      <p:cBhvr>
                                        <p:cTn id="57" dur="500"/>
                                        <p:tgtEl>
                                          <p:spTgt spid="519">
                                            <p:txEl>
                                              <p:pRg st="3" end="3"/>
                                            </p:txEl>
                                          </p:spTgt>
                                        </p:tgtEl>
                                      </p:cBhvr>
                                    </p:animEffect>
                                  </p:childTnLst>
                                </p:cTn>
                              </p:par>
                              <p:par>
                                <p:cTn id="58" presetID="10" presetClass="entr" presetSubtype="0" fill="hold" nodeType="withEffect">
                                  <p:stCondLst>
                                    <p:cond delay="100"/>
                                  </p:stCondLst>
                                  <p:childTnLst>
                                    <p:set>
                                      <p:cBhvr>
                                        <p:cTn id="59" dur="1" fill="hold">
                                          <p:stCondLst>
                                            <p:cond delay="0"/>
                                          </p:stCondLst>
                                        </p:cTn>
                                        <p:tgtEl>
                                          <p:spTgt spid="519">
                                            <p:txEl>
                                              <p:pRg st="4" end="4"/>
                                            </p:txEl>
                                          </p:spTgt>
                                        </p:tgtEl>
                                        <p:attrNameLst>
                                          <p:attrName>style.visibility</p:attrName>
                                        </p:attrNameLst>
                                      </p:cBhvr>
                                      <p:to>
                                        <p:strVal val="visible"/>
                                      </p:to>
                                    </p:set>
                                    <p:animEffect transition="in" filter="fade">
                                      <p:cBhvr>
                                        <p:cTn id="60" dur="500"/>
                                        <p:tgtEl>
                                          <p:spTgt spid="519">
                                            <p:txEl>
                                              <p:pRg st="4" end="4"/>
                                            </p:txEl>
                                          </p:spTgt>
                                        </p:tgtEl>
                                      </p:cBhvr>
                                    </p:animEffect>
                                  </p:childTnLst>
                                </p:cTn>
                              </p:par>
                              <p:par>
                                <p:cTn id="61" presetID="10" presetClass="entr" presetSubtype="0" fill="hold" nodeType="withEffect">
                                  <p:stCondLst>
                                    <p:cond delay="100"/>
                                  </p:stCondLst>
                                  <p:childTnLst>
                                    <p:set>
                                      <p:cBhvr>
                                        <p:cTn id="62" dur="1" fill="hold">
                                          <p:stCondLst>
                                            <p:cond delay="0"/>
                                          </p:stCondLst>
                                        </p:cTn>
                                        <p:tgtEl>
                                          <p:spTgt spid="519">
                                            <p:txEl>
                                              <p:pRg st="5" end="5"/>
                                            </p:txEl>
                                          </p:spTgt>
                                        </p:tgtEl>
                                        <p:attrNameLst>
                                          <p:attrName>style.visibility</p:attrName>
                                        </p:attrNameLst>
                                      </p:cBhvr>
                                      <p:to>
                                        <p:strVal val="visible"/>
                                      </p:to>
                                    </p:set>
                                    <p:animEffect transition="in" filter="fade">
                                      <p:cBhvr>
                                        <p:cTn id="63" dur="500"/>
                                        <p:tgtEl>
                                          <p:spTgt spid="519">
                                            <p:txEl>
                                              <p:pRg st="5" end="5"/>
                                            </p:txEl>
                                          </p:spTgt>
                                        </p:tgtEl>
                                      </p:cBhvr>
                                    </p:animEffect>
                                  </p:childTnLst>
                                </p:cTn>
                              </p:par>
                              <p:par>
                                <p:cTn id="64" presetID="10" presetClass="entr" presetSubtype="0" fill="hold" nodeType="withEffect">
                                  <p:stCondLst>
                                    <p:cond delay="100"/>
                                  </p:stCondLst>
                                  <p:childTnLst>
                                    <p:set>
                                      <p:cBhvr>
                                        <p:cTn id="65" dur="1" fill="hold">
                                          <p:stCondLst>
                                            <p:cond delay="0"/>
                                          </p:stCondLst>
                                        </p:cTn>
                                        <p:tgtEl>
                                          <p:spTgt spid="519">
                                            <p:txEl>
                                              <p:pRg st="6" end="6"/>
                                            </p:txEl>
                                          </p:spTgt>
                                        </p:tgtEl>
                                        <p:attrNameLst>
                                          <p:attrName>style.visibility</p:attrName>
                                        </p:attrNameLst>
                                      </p:cBhvr>
                                      <p:to>
                                        <p:strVal val="visible"/>
                                      </p:to>
                                    </p:set>
                                    <p:animEffect transition="in" filter="fade">
                                      <p:cBhvr>
                                        <p:cTn id="66" dur="500"/>
                                        <p:tgtEl>
                                          <p:spTgt spid="519">
                                            <p:txEl>
                                              <p:pRg st="6" end="6"/>
                                            </p:txEl>
                                          </p:spTgt>
                                        </p:tgtEl>
                                      </p:cBhvr>
                                    </p:animEffect>
                                  </p:childTnLst>
                                </p:cTn>
                              </p:par>
                              <p:par>
                                <p:cTn id="67" presetID="10" presetClass="entr" presetSubtype="0" fill="hold" nodeType="withEffect">
                                  <p:stCondLst>
                                    <p:cond delay="100"/>
                                  </p:stCondLst>
                                  <p:childTnLst>
                                    <p:set>
                                      <p:cBhvr>
                                        <p:cTn id="68" dur="1" fill="hold">
                                          <p:stCondLst>
                                            <p:cond delay="0"/>
                                          </p:stCondLst>
                                        </p:cTn>
                                        <p:tgtEl>
                                          <p:spTgt spid="519">
                                            <p:txEl>
                                              <p:pRg st="7" end="7"/>
                                            </p:txEl>
                                          </p:spTgt>
                                        </p:tgtEl>
                                        <p:attrNameLst>
                                          <p:attrName>style.visibility</p:attrName>
                                        </p:attrNameLst>
                                      </p:cBhvr>
                                      <p:to>
                                        <p:strVal val="visible"/>
                                      </p:to>
                                    </p:set>
                                    <p:animEffect transition="in" filter="fade">
                                      <p:cBhvr>
                                        <p:cTn id="69" dur="500"/>
                                        <p:tgtEl>
                                          <p:spTgt spid="519">
                                            <p:txEl>
                                              <p:pRg st="7" end="7"/>
                                            </p:txEl>
                                          </p:spTgt>
                                        </p:tgtEl>
                                      </p:cBhvr>
                                    </p:animEffect>
                                  </p:childTnLst>
                                </p:cTn>
                              </p:par>
                              <p:par>
                                <p:cTn id="70" presetID="10" presetClass="entr" presetSubtype="0" fill="hold" nodeType="withEffect">
                                  <p:stCondLst>
                                    <p:cond delay="100"/>
                                  </p:stCondLst>
                                  <p:childTnLst>
                                    <p:set>
                                      <p:cBhvr>
                                        <p:cTn id="71" dur="1" fill="hold">
                                          <p:stCondLst>
                                            <p:cond delay="0"/>
                                          </p:stCondLst>
                                        </p:cTn>
                                        <p:tgtEl>
                                          <p:spTgt spid="519">
                                            <p:txEl>
                                              <p:pRg st="8" end="8"/>
                                            </p:txEl>
                                          </p:spTgt>
                                        </p:tgtEl>
                                        <p:attrNameLst>
                                          <p:attrName>style.visibility</p:attrName>
                                        </p:attrNameLst>
                                      </p:cBhvr>
                                      <p:to>
                                        <p:strVal val="visible"/>
                                      </p:to>
                                    </p:set>
                                    <p:animEffect transition="in" filter="fade">
                                      <p:cBhvr>
                                        <p:cTn id="72" dur="500"/>
                                        <p:tgtEl>
                                          <p:spTgt spid="519">
                                            <p:txEl>
                                              <p:pRg st="8" end="8"/>
                                            </p:txEl>
                                          </p:spTgt>
                                        </p:tgtEl>
                                      </p:cBhvr>
                                    </p:animEffect>
                                  </p:childTnLst>
                                </p:cTn>
                              </p:par>
                            </p:childTnLst>
                          </p:cTn>
                        </p:par>
                        <p:par>
                          <p:cTn id="73" fill="hold">
                            <p:stCondLst>
                              <p:cond delay="2000"/>
                            </p:stCondLst>
                            <p:childTnLst>
                              <p:par>
                                <p:cTn id="74" presetID="2" presetClass="entr" presetSubtype="2" fill="hold" nodeType="afterEffect">
                                  <p:stCondLst>
                                    <p:cond delay="0"/>
                                  </p:stCondLst>
                                  <p:childTnLst>
                                    <p:set>
                                      <p:cBhvr>
                                        <p:cTn id="75" dur="1" fill="hold">
                                          <p:stCondLst>
                                            <p:cond delay="0"/>
                                          </p:stCondLst>
                                        </p:cTn>
                                        <p:tgtEl>
                                          <p:spTgt spid="517"/>
                                        </p:tgtEl>
                                        <p:attrNameLst>
                                          <p:attrName>style.visibility</p:attrName>
                                        </p:attrNameLst>
                                      </p:cBhvr>
                                      <p:to>
                                        <p:strVal val="visible"/>
                                      </p:to>
                                    </p:set>
                                    <p:anim calcmode="lin" valueType="num">
                                      <p:cBhvr additive="base">
                                        <p:cTn id="76" dur="500"/>
                                        <p:tgtEl>
                                          <p:spTgt spid="517"/>
                                        </p:tgtEl>
                                        <p:attrNameLst>
                                          <p:attrName>ppt_x</p:attrName>
                                        </p:attrNameLst>
                                      </p:cBhvr>
                                      <p:tavLst>
                                        <p:tav tm="0">
                                          <p:val>
                                            <p:strVal val="#ppt_x+1"/>
                                          </p:val>
                                        </p:tav>
                                        <p:tav tm="100000">
                                          <p:val>
                                            <p:strVal val="#ppt_x"/>
                                          </p:val>
                                        </p:tav>
                                      </p:tavLst>
                                    </p:anim>
                                  </p:childTnLst>
                                </p:cTn>
                              </p:par>
                              <p:par>
                                <p:cTn id="77" presetID="10" presetClass="entr" presetSubtype="0" fill="hold" nodeType="withEffect">
                                  <p:stCondLst>
                                    <p:cond delay="100"/>
                                  </p:stCondLst>
                                  <p:childTnLst>
                                    <p:set>
                                      <p:cBhvr>
                                        <p:cTn id="78" dur="1" fill="hold">
                                          <p:stCondLst>
                                            <p:cond delay="0"/>
                                          </p:stCondLst>
                                        </p:cTn>
                                        <p:tgtEl>
                                          <p:spTgt spid="520">
                                            <p:txEl>
                                              <p:pRg st="0" end="0"/>
                                            </p:txEl>
                                          </p:spTgt>
                                        </p:tgtEl>
                                        <p:attrNameLst>
                                          <p:attrName>style.visibility</p:attrName>
                                        </p:attrNameLst>
                                      </p:cBhvr>
                                      <p:to>
                                        <p:strVal val="visible"/>
                                      </p:to>
                                    </p:set>
                                    <p:animEffect transition="in" filter="fade">
                                      <p:cBhvr>
                                        <p:cTn id="79" dur="500"/>
                                        <p:tgtEl>
                                          <p:spTgt spid="520">
                                            <p:txEl>
                                              <p:pRg st="0" end="0"/>
                                            </p:txEl>
                                          </p:spTgt>
                                        </p:tgtEl>
                                      </p:cBhvr>
                                    </p:animEffect>
                                  </p:childTnLst>
                                </p:cTn>
                              </p:par>
                              <p:par>
                                <p:cTn id="80" presetID="10" presetClass="entr" presetSubtype="0" fill="hold" nodeType="withEffect">
                                  <p:stCondLst>
                                    <p:cond delay="100"/>
                                  </p:stCondLst>
                                  <p:childTnLst>
                                    <p:set>
                                      <p:cBhvr>
                                        <p:cTn id="81" dur="1" fill="hold">
                                          <p:stCondLst>
                                            <p:cond delay="0"/>
                                          </p:stCondLst>
                                        </p:cTn>
                                        <p:tgtEl>
                                          <p:spTgt spid="520">
                                            <p:txEl>
                                              <p:pRg st="1" end="1"/>
                                            </p:txEl>
                                          </p:spTgt>
                                        </p:tgtEl>
                                        <p:attrNameLst>
                                          <p:attrName>style.visibility</p:attrName>
                                        </p:attrNameLst>
                                      </p:cBhvr>
                                      <p:to>
                                        <p:strVal val="visible"/>
                                      </p:to>
                                    </p:set>
                                    <p:animEffect transition="in" filter="fade">
                                      <p:cBhvr>
                                        <p:cTn id="82" dur="500"/>
                                        <p:tgtEl>
                                          <p:spTgt spid="520">
                                            <p:txEl>
                                              <p:pRg st="1" end="1"/>
                                            </p:txEl>
                                          </p:spTgt>
                                        </p:tgtEl>
                                      </p:cBhvr>
                                    </p:animEffect>
                                  </p:childTnLst>
                                </p:cTn>
                              </p:par>
                              <p:par>
                                <p:cTn id="83" presetID="10" presetClass="entr" presetSubtype="0" fill="hold" nodeType="withEffect">
                                  <p:stCondLst>
                                    <p:cond delay="100"/>
                                  </p:stCondLst>
                                  <p:childTnLst>
                                    <p:set>
                                      <p:cBhvr>
                                        <p:cTn id="84" dur="1" fill="hold">
                                          <p:stCondLst>
                                            <p:cond delay="0"/>
                                          </p:stCondLst>
                                        </p:cTn>
                                        <p:tgtEl>
                                          <p:spTgt spid="520">
                                            <p:txEl>
                                              <p:pRg st="2" end="2"/>
                                            </p:txEl>
                                          </p:spTgt>
                                        </p:tgtEl>
                                        <p:attrNameLst>
                                          <p:attrName>style.visibility</p:attrName>
                                        </p:attrNameLst>
                                      </p:cBhvr>
                                      <p:to>
                                        <p:strVal val="visible"/>
                                      </p:to>
                                    </p:set>
                                    <p:animEffect transition="in" filter="fade">
                                      <p:cBhvr>
                                        <p:cTn id="85" dur="500"/>
                                        <p:tgtEl>
                                          <p:spTgt spid="520">
                                            <p:txEl>
                                              <p:pRg st="2" end="2"/>
                                            </p:txEl>
                                          </p:spTgt>
                                        </p:tgtEl>
                                      </p:cBhvr>
                                    </p:animEffect>
                                  </p:childTnLst>
                                </p:cTn>
                              </p:par>
                              <p:par>
                                <p:cTn id="86" presetID="10" presetClass="entr" presetSubtype="0" fill="hold" nodeType="withEffect">
                                  <p:stCondLst>
                                    <p:cond delay="100"/>
                                  </p:stCondLst>
                                  <p:childTnLst>
                                    <p:set>
                                      <p:cBhvr>
                                        <p:cTn id="87" dur="1" fill="hold">
                                          <p:stCondLst>
                                            <p:cond delay="0"/>
                                          </p:stCondLst>
                                        </p:cTn>
                                        <p:tgtEl>
                                          <p:spTgt spid="520">
                                            <p:txEl>
                                              <p:pRg st="3" end="3"/>
                                            </p:txEl>
                                          </p:spTgt>
                                        </p:tgtEl>
                                        <p:attrNameLst>
                                          <p:attrName>style.visibility</p:attrName>
                                        </p:attrNameLst>
                                      </p:cBhvr>
                                      <p:to>
                                        <p:strVal val="visible"/>
                                      </p:to>
                                    </p:set>
                                    <p:animEffect transition="in" filter="fade">
                                      <p:cBhvr>
                                        <p:cTn id="88" dur="500"/>
                                        <p:tgtEl>
                                          <p:spTgt spid="520">
                                            <p:txEl>
                                              <p:pRg st="3" end="3"/>
                                            </p:txEl>
                                          </p:spTgt>
                                        </p:tgtEl>
                                      </p:cBhvr>
                                    </p:animEffect>
                                  </p:childTnLst>
                                </p:cTn>
                              </p:par>
                              <p:par>
                                <p:cTn id="89" presetID="10" presetClass="entr" presetSubtype="0" fill="hold" nodeType="withEffect">
                                  <p:stCondLst>
                                    <p:cond delay="100"/>
                                  </p:stCondLst>
                                  <p:childTnLst>
                                    <p:set>
                                      <p:cBhvr>
                                        <p:cTn id="90" dur="1" fill="hold">
                                          <p:stCondLst>
                                            <p:cond delay="0"/>
                                          </p:stCondLst>
                                        </p:cTn>
                                        <p:tgtEl>
                                          <p:spTgt spid="520">
                                            <p:txEl>
                                              <p:pRg st="4" end="4"/>
                                            </p:txEl>
                                          </p:spTgt>
                                        </p:tgtEl>
                                        <p:attrNameLst>
                                          <p:attrName>style.visibility</p:attrName>
                                        </p:attrNameLst>
                                      </p:cBhvr>
                                      <p:to>
                                        <p:strVal val="visible"/>
                                      </p:to>
                                    </p:set>
                                    <p:animEffect transition="in" filter="fade">
                                      <p:cBhvr>
                                        <p:cTn id="91" dur="500"/>
                                        <p:tgtEl>
                                          <p:spTgt spid="520">
                                            <p:txEl>
                                              <p:pRg st="4" end="4"/>
                                            </p:txEl>
                                          </p:spTgt>
                                        </p:tgtEl>
                                      </p:cBhvr>
                                    </p:animEffect>
                                  </p:childTnLst>
                                </p:cTn>
                              </p:par>
                              <p:par>
                                <p:cTn id="92" presetID="10" presetClass="entr" presetSubtype="0" fill="hold" nodeType="withEffect">
                                  <p:stCondLst>
                                    <p:cond delay="100"/>
                                  </p:stCondLst>
                                  <p:childTnLst>
                                    <p:set>
                                      <p:cBhvr>
                                        <p:cTn id="93" dur="1" fill="hold">
                                          <p:stCondLst>
                                            <p:cond delay="0"/>
                                          </p:stCondLst>
                                        </p:cTn>
                                        <p:tgtEl>
                                          <p:spTgt spid="520">
                                            <p:txEl>
                                              <p:pRg st="5" end="5"/>
                                            </p:txEl>
                                          </p:spTgt>
                                        </p:tgtEl>
                                        <p:attrNameLst>
                                          <p:attrName>style.visibility</p:attrName>
                                        </p:attrNameLst>
                                      </p:cBhvr>
                                      <p:to>
                                        <p:strVal val="visible"/>
                                      </p:to>
                                    </p:set>
                                    <p:animEffect transition="in" filter="fade">
                                      <p:cBhvr>
                                        <p:cTn id="94" dur="500"/>
                                        <p:tgtEl>
                                          <p:spTgt spid="520">
                                            <p:txEl>
                                              <p:pRg st="5" end="5"/>
                                            </p:txEl>
                                          </p:spTgt>
                                        </p:tgtEl>
                                      </p:cBhvr>
                                    </p:animEffect>
                                  </p:childTnLst>
                                </p:cTn>
                              </p:par>
                              <p:par>
                                <p:cTn id="95" presetID="10" presetClass="entr" presetSubtype="0" fill="hold" nodeType="withEffect">
                                  <p:stCondLst>
                                    <p:cond delay="100"/>
                                  </p:stCondLst>
                                  <p:childTnLst>
                                    <p:set>
                                      <p:cBhvr>
                                        <p:cTn id="96" dur="1" fill="hold">
                                          <p:stCondLst>
                                            <p:cond delay="0"/>
                                          </p:stCondLst>
                                        </p:cTn>
                                        <p:tgtEl>
                                          <p:spTgt spid="520">
                                            <p:txEl>
                                              <p:pRg st="6" end="6"/>
                                            </p:txEl>
                                          </p:spTgt>
                                        </p:tgtEl>
                                        <p:attrNameLst>
                                          <p:attrName>style.visibility</p:attrName>
                                        </p:attrNameLst>
                                      </p:cBhvr>
                                      <p:to>
                                        <p:strVal val="visible"/>
                                      </p:to>
                                    </p:set>
                                    <p:animEffect transition="in" filter="fade">
                                      <p:cBhvr>
                                        <p:cTn id="97" dur="500"/>
                                        <p:tgtEl>
                                          <p:spTgt spid="520">
                                            <p:txEl>
                                              <p:pRg st="6" end="6"/>
                                            </p:txEl>
                                          </p:spTgt>
                                        </p:tgtEl>
                                      </p:cBhvr>
                                    </p:animEffect>
                                  </p:childTnLst>
                                </p:cTn>
                              </p:par>
                              <p:par>
                                <p:cTn id="98" presetID="10" presetClass="entr" presetSubtype="0" fill="hold" nodeType="withEffect">
                                  <p:stCondLst>
                                    <p:cond delay="100"/>
                                  </p:stCondLst>
                                  <p:childTnLst>
                                    <p:set>
                                      <p:cBhvr>
                                        <p:cTn id="99" dur="1" fill="hold">
                                          <p:stCondLst>
                                            <p:cond delay="0"/>
                                          </p:stCondLst>
                                        </p:cTn>
                                        <p:tgtEl>
                                          <p:spTgt spid="520">
                                            <p:txEl>
                                              <p:pRg st="7" end="7"/>
                                            </p:txEl>
                                          </p:spTgt>
                                        </p:tgtEl>
                                        <p:attrNameLst>
                                          <p:attrName>style.visibility</p:attrName>
                                        </p:attrNameLst>
                                      </p:cBhvr>
                                      <p:to>
                                        <p:strVal val="visible"/>
                                      </p:to>
                                    </p:set>
                                    <p:animEffect transition="in" filter="fade">
                                      <p:cBhvr>
                                        <p:cTn id="100" dur="500"/>
                                        <p:tgtEl>
                                          <p:spTgt spid="520">
                                            <p:txEl>
                                              <p:pRg st="7" end="7"/>
                                            </p:txEl>
                                          </p:spTgt>
                                        </p:tgtEl>
                                      </p:cBhvr>
                                    </p:animEffect>
                                  </p:childTnLst>
                                </p:cTn>
                              </p:par>
                              <p:par>
                                <p:cTn id="101" presetID="10" presetClass="entr" presetSubtype="0" fill="hold" nodeType="withEffect">
                                  <p:stCondLst>
                                    <p:cond delay="100"/>
                                  </p:stCondLst>
                                  <p:childTnLst>
                                    <p:set>
                                      <p:cBhvr>
                                        <p:cTn id="102" dur="1" fill="hold">
                                          <p:stCondLst>
                                            <p:cond delay="0"/>
                                          </p:stCondLst>
                                        </p:cTn>
                                        <p:tgtEl>
                                          <p:spTgt spid="520">
                                            <p:txEl>
                                              <p:pRg st="8" end="8"/>
                                            </p:txEl>
                                          </p:spTgt>
                                        </p:tgtEl>
                                        <p:attrNameLst>
                                          <p:attrName>style.visibility</p:attrName>
                                        </p:attrNameLst>
                                      </p:cBhvr>
                                      <p:to>
                                        <p:strVal val="visible"/>
                                      </p:to>
                                    </p:set>
                                    <p:animEffect transition="in" filter="fade">
                                      <p:cBhvr>
                                        <p:cTn id="103" dur="500"/>
                                        <p:tgtEl>
                                          <p:spTgt spid="5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rofile">
  <p:cSld name="Profile">
    <p:spTree>
      <p:nvGrpSpPr>
        <p:cNvPr id="1" name="Shape 521"/>
        <p:cNvGrpSpPr/>
        <p:nvPr/>
      </p:nvGrpSpPr>
      <p:grpSpPr>
        <a:xfrm>
          <a:off x="0" y="0"/>
          <a:ext cx="0" cy="0"/>
          <a:chOff x="0" y="0"/>
          <a:chExt cx="0" cy="0"/>
        </a:xfrm>
      </p:grpSpPr>
      <p:sp>
        <p:nvSpPr>
          <p:cNvPr id="522" name="Google Shape;522;p3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3" name="Google Shape;523;p39"/>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524" name="Google Shape;524;p3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25" name="Google Shape;525;p39"/>
          <p:cNvSpPr>
            <a:spLocks noGrp="1"/>
          </p:cNvSpPr>
          <p:nvPr>
            <p:ph type="pic" idx="2"/>
          </p:nvPr>
        </p:nvSpPr>
        <p:spPr>
          <a:xfrm>
            <a:off x="1169858" y="2450473"/>
            <a:ext cx="3378565" cy="3377012"/>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26" name="Google Shape;526;p39"/>
          <p:cNvSpPr/>
          <p:nvPr/>
        </p:nvSpPr>
        <p:spPr>
          <a:xfrm>
            <a:off x="1135084" y="6304855"/>
            <a:ext cx="717550" cy="718579"/>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27" name="Google Shape;527;p39"/>
          <p:cNvSpPr>
            <a:spLocks noGrp="1"/>
          </p:cNvSpPr>
          <p:nvPr>
            <p:ph type="pic" idx="3"/>
          </p:nvPr>
        </p:nvSpPr>
        <p:spPr>
          <a:xfrm>
            <a:off x="1227008" y="6397293"/>
            <a:ext cx="533702" cy="533702"/>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28" name="Google Shape;528;p39"/>
          <p:cNvSpPr txBox="1">
            <a:spLocks noGrp="1"/>
          </p:cNvSpPr>
          <p:nvPr>
            <p:ph type="body" idx="1"/>
          </p:nvPr>
        </p:nvSpPr>
        <p:spPr>
          <a:xfrm>
            <a:off x="1944558" y="6368154"/>
            <a:ext cx="2603865" cy="562841"/>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1600"/>
              <a:buFont typeface="Ubuntu"/>
              <a:buNone/>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29" name="Google Shape;529;p39"/>
          <p:cNvSpPr/>
          <p:nvPr/>
        </p:nvSpPr>
        <p:spPr>
          <a:xfrm>
            <a:off x="1135084" y="7212845"/>
            <a:ext cx="717550" cy="718579"/>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30" name="Google Shape;530;p39"/>
          <p:cNvSpPr>
            <a:spLocks noGrp="1"/>
          </p:cNvSpPr>
          <p:nvPr>
            <p:ph type="pic" idx="4"/>
          </p:nvPr>
        </p:nvSpPr>
        <p:spPr>
          <a:xfrm>
            <a:off x="1227008" y="7305283"/>
            <a:ext cx="533702" cy="533702"/>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31" name="Google Shape;531;p39"/>
          <p:cNvSpPr txBox="1">
            <a:spLocks noGrp="1"/>
          </p:cNvSpPr>
          <p:nvPr>
            <p:ph type="body" idx="5"/>
          </p:nvPr>
        </p:nvSpPr>
        <p:spPr>
          <a:xfrm>
            <a:off x="1944558" y="7276144"/>
            <a:ext cx="2603865" cy="562841"/>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1600"/>
              <a:buFont typeface="Ubuntu"/>
              <a:buNone/>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2" name="Google Shape;532;p39"/>
          <p:cNvSpPr/>
          <p:nvPr/>
        </p:nvSpPr>
        <p:spPr>
          <a:xfrm>
            <a:off x="1135084" y="8149976"/>
            <a:ext cx="717550" cy="718579"/>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33" name="Google Shape;533;p39"/>
          <p:cNvSpPr>
            <a:spLocks noGrp="1"/>
          </p:cNvSpPr>
          <p:nvPr>
            <p:ph type="pic" idx="6"/>
          </p:nvPr>
        </p:nvSpPr>
        <p:spPr>
          <a:xfrm>
            <a:off x="1227008" y="8242414"/>
            <a:ext cx="533702" cy="533702"/>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34" name="Google Shape;534;p39"/>
          <p:cNvSpPr txBox="1">
            <a:spLocks noGrp="1"/>
          </p:cNvSpPr>
          <p:nvPr>
            <p:ph type="body" idx="7"/>
          </p:nvPr>
        </p:nvSpPr>
        <p:spPr>
          <a:xfrm>
            <a:off x="1944558" y="8213275"/>
            <a:ext cx="2603865" cy="562841"/>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1600"/>
              <a:buFont typeface="Ubuntu"/>
              <a:buNone/>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5" name="Google Shape;535;p39"/>
          <p:cNvSpPr txBox="1">
            <a:spLocks noGrp="1"/>
          </p:cNvSpPr>
          <p:nvPr>
            <p:ph type="body" idx="8"/>
          </p:nvPr>
        </p:nvSpPr>
        <p:spPr>
          <a:xfrm>
            <a:off x="4924210" y="3647411"/>
            <a:ext cx="5781889" cy="188900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6" name="Google Shape;536;p39"/>
          <p:cNvSpPr txBox="1">
            <a:spLocks noGrp="1"/>
          </p:cNvSpPr>
          <p:nvPr>
            <p:ph type="body" idx="9"/>
          </p:nvPr>
        </p:nvSpPr>
        <p:spPr>
          <a:xfrm>
            <a:off x="4924210" y="2267231"/>
            <a:ext cx="5781889"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600"/>
              <a:buFont typeface="Ubuntu Medium"/>
              <a:buNone/>
              <a:defRPr sz="36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7" name="Google Shape;537;p39"/>
          <p:cNvSpPr/>
          <p:nvPr/>
        </p:nvSpPr>
        <p:spPr>
          <a:xfrm>
            <a:off x="5035163" y="3465523"/>
            <a:ext cx="1209420"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38" name="Google Shape;538;p39"/>
          <p:cNvSpPr txBox="1">
            <a:spLocks noGrp="1"/>
          </p:cNvSpPr>
          <p:nvPr>
            <p:ph type="body" idx="13"/>
          </p:nvPr>
        </p:nvSpPr>
        <p:spPr>
          <a:xfrm>
            <a:off x="4924210" y="2838434"/>
            <a:ext cx="5781889" cy="610489"/>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accent1"/>
              </a:buClr>
              <a:buSzPts val="2400"/>
              <a:buFont typeface="Ubuntu Medium"/>
              <a:buNone/>
              <a:defRPr sz="2400">
                <a:solidFill>
                  <a:schemeClr val="accen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cxnSp>
        <p:nvCxnSpPr>
          <p:cNvPr id="539" name="Google Shape;539;p39"/>
          <p:cNvCxnSpPr/>
          <p:nvPr/>
        </p:nvCxnSpPr>
        <p:spPr>
          <a:xfrm>
            <a:off x="11239577" y="2616868"/>
            <a:ext cx="1" cy="770495"/>
          </a:xfrm>
          <a:prstGeom prst="straightConnector1">
            <a:avLst/>
          </a:prstGeom>
          <a:noFill/>
          <a:ln w="28575" cap="flat" cmpd="sng">
            <a:solidFill>
              <a:schemeClr val="dk2"/>
            </a:solidFill>
            <a:prstDash val="dot"/>
            <a:miter lim="800000"/>
            <a:headEnd type="none" w="sm" len="sm"/>
            <a:tailEnd type="none" w="sm" len="sm"/>
          </a:ln>
        </p:spPr>
      </p:cxnSp>
      <p:cxnSp>
        <p:nvCxnSpPr>
          <p:cNvPr id="540" name="Google Shape;540;p39"/>
          <p:cNvCxnSpPr>
            <a:stCxn id="541" idx="4"/>
            <a:endCxn id="542" idx="0"/>
          </p:cNvCxnSpPr>
          <p:nvPr/>
        </p:nvCxnSpPr>
        <p:spPr>
          <a:xfrm>
            <a:off x="11239577" y="3772760"/>
            <a:ext cx="0" cy="1090800"/>
          </a:xfrm>
          <a:prstGeom prst="straightConnector1">
            <a:avLst/>
          </a:prstGeom>
          <a:noFill/>
          <a:ln w="28575" cap="flat" cmpd="sng">
            <a:solidFill>
              <a:schemeClr val="dk2"/>
            </a:solidFill>
            <a:prstDash val="dot"/>
            <a:miter lim="800000"/>
            <a:headEnd type="none" w="sm" len="sm"/>
            <a:tailEnd type="none" w="sm" len="sm"/>
          </a:ln>
        </p:spPr>
      </p:cxnSp>
      <p:cxnSp>
        <p:nvCxnSpPr>
          <p:cNvPr id="543" name="Google Shape;543;p39"/>
          <p:cNvCxnSpPr>
            <a:stCxn id="542" idx="4"/>
            <a:endCxn id="544" idx="0"/>
          </p:cNvCxnSpPr>
          <p:nvPr/>
        </p:nvCxnSpPr>
        <p:spPr>
          <a:xfrm>
            <a:off x="11239577" y="5248983"/>
            <a:ext cx="0" cy="1090800"/>
          </a:xfrm>
          <a:prstGeom prst="straightConnector1">
            <a:avLst/>
          </a:prstGeom>
          <a:noFill/>
          <a:ln w="28575" cap="flat" cmpd="sng">
            <a:solidFill>
              <a:schemeClr val="dk2"/>
            </a:solidFill>
            <a:prstDash val="dot"/>
            <a:miter lim="800000"/>
            <a:headEnd type="none" w="sm" len="sm"/>
            <a:tailEnd type="none" w="sm" len="sm"/>
          </a:ln>
        </p:spPr>
      </p:cxnSp>
      <p:cxnSp>
        <p:nvCxnSpPr>
          <p:cNvPr id="545" name="Google Shape;545;p39"/>
          <p:cNvCxnSpPr>
            <a:stCxn id="544" idx="4"/>
          </p:cNvCxnSpPr>
          <p:nvPr/>
        </p:nvCxnSpPr>
        <p:spPr>
          <a:xfrm>
            <a:off x="11239577" y="6725206"/>
            <a:ext cx="0" cy="1090800"/>
          </a:xfrm>
          <a:prstGeom prst="straightConnector1">
            <a:avLst/>
          </a:prstGeom>
          <a:noFill/>
          <a:ln w="28575" cap="flat" cmpd="sng">
            <a:solidFill>
              <a:schemeClr val="dk2"/>
            </a:solidFill>
            <a:prstDash val="dot"/>
            <a:miter lim="800000"/>
            <a:headEnd type="none" w="sm" len="sm"/>
            <a:tailEnd type="none" w="sm" len="sm"/>
          </a:ln>
        </p:spPr>
      </p:cxnSp>
      <p:sp>
        <p:nvSpPr>
          <p:cNvPr id="546" name="Google Shape;546;p39"/>
          <p:cNvSpPr/>
          <p:nvPr/>
        </p:nvSpPr>
        <p:spPr>
          <a:xfrm rot="8100000">
            <a:off x="11030988" y="2353630"/>
            <a:ext cx="417178" cy="417178"/>
          </a:xfrm>
          <a:prstGeom prst="teardrop">
            <a:avLst>
              <a:gd name="adj" fmla="val 100000"/>
            </a:avLst>
          </a:prstGeom>
          <a:solidFill>
            <a:schemeClr val="dk2"/>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41" name="Google Shape;541;p39"/>
          <p:cNvSpPr/>
          <p:nvPr/>
        </p:nvSpPr>
        <p:spPr>
          <a:xfrm>
            <a:off x="11046879" y="3387363"/>
            <a:ext cx="385397" cy="385397"/>
          </a:xfrm>
          <a:prstGeom prst="ellipse">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42" name="Google Shape;542;p39"/>
          <p:cNvSpPr/>
          <p:nvPr/>
        </p:nvSpPr>
        <p:spPr>
          <a:xfrm>
            <a:off x="11046879" y="4863586"/>
            <a:ext cx="385397" cy="385397"/>
          </a:xfrm>
          <a:prstGeom prst="ellipse">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44" name="Google Shape;544;p39"/>
          <p:cNvSpPr/>
          <p:nvPr/>
        </p:nvSpPr>
        <p:spPr>
          <a:xfrm>
            <a:off x="11046879" y="6339809"/>
            <a:ext cx="385397" cy="385397"/>
          </a:xfrm>
          <a:prstGeom prst="ellipse">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47" name="Google Shape;547;p39"/>
          <p:cNvSpPr/>
          <p:nvPr/>
        </p:nvSpPr>
        <p:spPr>
          <a:xfrm>
            <a:off x="11046879" y="7816031"/>
            <a:ext cx="385397" cy="385397"/>
          </a:xfrm>
          <a:prstGeom prst="ellipse">
            <a:avLst/>
          </a:prstGeom>
          <a:solidFill>
            <a:schemeClr val="accent5"/>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48" name="Google Shape;548;p39"/>
          <p:cNvSpPr txBox="1">
            <a:spLocks noGrp="1"/>
          </p:cNvSpPr>
          <p:nvPr>
            <p:ph type="body" idx="14"/>
          </p:nvPr>
        </p:nvSpPr>
        <p:spPr>
          <a:xfrm>
            <a:off x="11534568" y="2318517"/>
            <a:ext cx="5634586"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49" name="Google Shape;549;p39"/>
          <p:cNvSpPr txBox="1">
            <a:spLocks noGrp="1"/>
          </p:cNvSpPr>
          <p:nvPr>
            <p:ph type="body" idx="15"/>
          </p:nvPr>
        </p:nvSpPr>
        <p:spPr>
          <a:xfrm>
            <a:off x="11534567" y="3336429"/>
            <a:ext cx="5634586"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0" name="Google Shape;550;p39"/>
          <p:cNvSpPr txBox="1">
            <a:spLocks noGrp="1"/>
          </p:cNvSpPr>
          <p:nvPr>
            <p:ph type="body" idx="16"/>
          </p:nvPr>
        </p:nvSpPr>
        <p:spPr>
          <a:xfrm>
            <a:off x="11534568" y="3823693"/>
            <a:ext cx="5634586" cy="874265"/>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1" name="Google Shape;551;p39"/>
          <p:cNvSpPr txBox="1">
            <a:spLocks noGrp="1"/>
          </p:cNvSpPr>
          <p:nvPr>
            <p:ph type="body" idx="17"/>
          </p:nvPr>
        </p:nvSpPr>
        <p:spPr>
          <a:xfrm>
            <a:off x="11534567" y="4793549"/>
            <a:ext cx="5634586"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2" name="Google Shape;552;p39"/>
          <p:cNvSpPr txBox="1">
            <a:spLocks noGrp="1"/>
          </p:cNvSpPr>
          <p:nvPr>
            <p:ph type="body" idx="18"/>
          </p:nvPr>
        </p:nvSpPr>
        <p:spPr>
          <a:xfrm>
            <a:off x="11534568" y="5280813"/>
            <a:ext cx="5634586" cy="874265"/>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3" name="Google Shape;553;p39"/>
          <p:cNvSpPr txBox="1">
            <a:spLocks noGrp="1"/>
          </p:cNvSpPr>
          <p:nvPr>
            <p:ph type="body" idx="19"/>
          </p:nvPr>
        </p:nvSpPr>
        <p:spPr>
          <a:xfrm>
            <a:off x="11534566" y="6250669"/>
            <a:ext cx="5634586"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4" name="Google Shape;554;p39"/>
          <p:cNvSpPr txBox="1">
            <a:spLocks noGrp="1"/>
          </p:cNvSpPr>
          <p:nvPr>
            <p:ph type="body" idx="20"/>
          </p:nvPr>
        </p:nvSpPr>
        <p:spPr>
          <a:xfrm>
            <a:off x="11534567" y="6737933"/>
            <a:ext cx="5634586" cy="874265"/>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5" name="Google Shape;555;p39"/>
          <p:cNvSpPr txBox="1">
            <a:spLocks noGrp="1"/>
          </p:cNvSpPr>
          <p:nvPr>
            <p:ph type="body" idx="21"/>
          </p:nvPr>
        </p:nvSpPr>
        <p:spPr>
          <a:xfrm>
            <a:off x="11534565" y="7714164"/>
            <a:ext cx="5634586"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6" name="Google Shape;556;p39"/>
          <p:cNvSpPr txBox="1">
            <a:spLocks noGrp="1"/>
          </p:cNvSpPr>
          <p:nvPr>
            <p:ph type="body" idx="22"/>
          </p:nvPr>
        </p:nvSpPr>
        <p:spPr>
          <a:xfrm>
            <a:off x="11534566" y="8201428"/>
            <a:ext cx="5634586" cy="874265"/>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7" name="Google Shape;557;p39"/>
          <p:cNvSpPr txBox="1">
            <a:spLocks noGrp="1"/>
          </p:cNvSpPr>
          <p:nvPr>
            <p:ph type="body" idx="23"/>
          </p:nvPr>
        </p:nvSpPr>
        <p:spPr>
          <a:xfrm>
            <a:off x="4924210" y="5718579"/>
            <a:ext cx="5777098"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8" name="Google Shape;558;p39"/>
          <p:cNvSpPr txBox="1">
            <a:spLocks noGrp="1"/>
          </p:cNvSpPr>
          <p:nvPr>
            <p:ph type="body" idx="24"/>
          </p:nvPr>
        </p:nvSpPr>
        <p:spPr>
          <a:xfrm>
            <a:off x="4924210" y="6205843"/>
            <a:ext cx="5777098" cy="1143436"/>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9" name="Google Shape;559;p39"/>
          <p:cNvSpPr txBox="1">
            <a:spLocks noGrp="1"/>
          </p:cNvSpPr>
          <p:nvPr>
            <p:ph type="body" idx="25"/>
          </p:nvPr>
        </p:nvSpPr>
        <p:spPr>
          <a:xfrm>
            <a:off x="4924210" y="7475020"/>
            <a:ext cx="5777098" cy="4872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000"/>
              <a:buFont typeface="Ubuntu Medium"/>
              <a:buNone/>
              <a:defRPr sz="20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60" name="Google Shape;560;p39"/>
          <p:cNvSpPr txBox="1">
            <a:spLocks noGrp="1"/>
          </p:cNvSpPr>
          <p:nvPr>
            <p:ph type="body" idx="26"/>
          </p:nvPr>
        </p:nvSpPr>
        <p:spPr>
          <a:xfrm>
            <a:off x="4924210" y="7962284"/>
            <a:ext cx="5777098" cy="1150651"/>
          </a:xfrm>
          <a:prstGeom prst="rect">
            <a:avLst/>
          </a:prstGeom>
          <a:noFill/>
          <a:ln>
            <a:noFill/>
          </a:ln>
        </p:spPr>
        <p:txBody>
          <a:bodyPr spcFirstLastPara="1" wrap="square" lIns="91425" tIns="45700" rIns="91425" bIns="45700" anchor="t" anchorCtr="0">
            <a:noAutofit/>
          </a:bodyPr>
          <a:lstStyle>
            <a:lvl1pPr marL="457200" lvl="0" indent="-330200" algn="l">
              <a:lnSpc>
                <a:spcPct val="130000"/>
              </a:lnSpc>
              <a:spcBef>
                <a:spcPts val="0"/>
              </a:spcBef>
              <a:spcAft>
                <a:spcPts val="0"/>
              </a:spcAft>
              <a:buClr>
                <a:schemeClr val="dk2"/>
              </a:buClr>
              <a:buSzPts val="1600"/>
              <a:buFont typeface="Noto Sans Symbols"/>
              <a:buChar char="■"/>
              <a:defRPr sz="16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5"/>
                                        </p:tgtEl>
                                        <p:attrNameLst>
                                          <p:attrName>style.visibility</p:attrName>
                                        </p:attrNameLst>
                                      </p:cBhvr>
                                      <p:to>
                                        <p:strVal val="visible"/>
                                      </p:to>
                                    </p:set>
                                    <p:animEffect transition="in" filter="fade">
                                      <p:cBhvr>
                                        <p:cTn id="7" dur="500"/>
                                        <p:tgtEl>
                                          <p:spTgt spid="5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6"/>
                                        </p:tgtEl>
                                        <p:attrNameLst>
                                          <p:attrName>style.visibility</p:attrName>
                                        </p:attrNameLst>
                                      </p:cBhvr>
                                      <p:to>
                                        <p:strVal val="visible"/>
                                      </p:to>
                                    </p:set>
                                    <p:animEffect transition="in" filter="fade">
                                      <p:cBhvr>
                                        <p:cTn id="11" dur="500"/>
                                        <p:tgtEl>
                                          <p:spTgt spid="526"/>
                                        </p:tgtEl>
                                      </p:cBhvr>
                                    </p:animEffect>
                                  </p:childTnLst>
                                </p:cTn>
                              </p:par>
                              <p:par>
                                <p:cTn id="12" presetID="10" presetClass="entr" presetSubtype="0" fill="hold" nodeType="withEffect">
                                  <p:stCondLst>
                                    <p:cond delay="0"/>
                                  </p:stCondLst>
                                  <p:childTnLst>
                                    <p:set>
                                      <p:cBhvr>
                                        <p:cTn id="13" dur="1" fill="hold">
                                          <p:stCondLst>
                                            <p:cond delay="0"/>
                                          </p:stCondLst>
                                        </p:cTn>
                                        <p:tgtEl>
                                          <p:spTgt spid="527"/>
                                        </p:tgtEl>
                                        <p:attrNameLst>
                                          <p:attrName>style.visibility</p:attrName>
                                        </p:attrNameLst>
                                      </p:cBhvr>
                                      <p:to>
                                        <p:strVal val="visible"/>
                                      </p:to>
                                    </p:set>
                                    <p:animEffect transition="in" filter="fade">
                                      <p:cBhvr>
                                        <p:cTn id="14" dur="500"/>
                                        <p:tgtEl>
                                          <p:spTgt spid="527"/>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28"/>
                                        </p:tgtEl>
                                        <p:attrNameLst>
                                          <p:attrName>style.visibility</p:attrName>
                                        </p:attrNameLst>
                                      </p:cBhvr>
                                      <p:to>
                                        <p:strVal val="visible"/>
                                      </p:to>
                                    </p:set>
                                    <p:animEffect transition="in" filter="fade">
                                      <p:cBhvr>
                                        <p:cTn id="18" dur="500"/>
                                        <p:tgtEl>
                                          <p:spTgt spid="52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29"/>
                                        </p:tgtEl>
                                        <p:attrNameLst>
                                          <p:attrName>style.visibility</p:attrName>
                                        </p:attrNameLst>
                                      </p:cBhvr>
                                      <p:to>
                                        <p:strVal val="visible"/>
                                      </p:to>
                                    </p:set>
                                    <p:animEffect transition="in" filter="fade">
                                      <p:cBhvr>
                                        <p:cTn id="22" dur="500"/>
                                        <p:tgtEl>
                                          <p:spTgt spid="529"/>
                                        </p:tgtEl>
                                      </p:cBhvr>
                                    </p:animEffect>
                                  </p:childTnLst>
                                </p:cTn>
                              </p:par>
                              <p:par>
                                <p:cTn id="23" presetID="10" presetClass="entr" presetSubtype="0" fill="hold" nodeType="withEffect">
                                  <p:stCondLst>
                                    <p:cond delay="0"/>
                                  </p:stCondLst>
                                  <p:childTnLst>
                                    <p:set>
                                      <p:cBhvr>
                                        <p:cTn id="24" dur="1" fill="hold">
                                          <p:stCondLst>
                                            <p:cond delay="0"/>
                                          </p:stCondLst>
                                        </p:cTn>
                                        <p:tgtEl>
                                          <p:spTgt spid="530"/>
                                        </p:tgtEl>
                                        <p:attrNameLst>
                                          <p:attrName>style.visibility</p:attrName>
                                        </p:attrNameLst>
                                      </p:cBhvr>
                                      <p:to>
                                        <p:strVal val="visible"/>
                                      </p:to>
                                    </p:set>
                                    <p:animEffect transition="in" filter="fade">
                                      <p:cBhvr>
                                        <p:cTn id="25" dur="500"/>
                                        <p:tgtEl>
                                          <p:spTgt spid="530"/>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531"/>
                                        </p:tgtEl>
                                        <p:attrNameLst>
                                          <p:attrName>style.visibility</p:attrName>
                                        </p:attrNameLst>
                                      </p:cBhvr>
                                      <p:to>
                                        <p:strVal val="visible"/>
                                      </p:to>
                                    </p:set>
                                    <p:animEffect transition="in" filter="fade">
                                      <p:cBhvr>
                                        <p:cTn id="29" dur="500"/>
                                        <p:tgtEl>
                                          <p:spTgt spid="531"/>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32"/>
                                        </p:tgtEl>
                                        <p:attrNameLst>
                                          <p:attrName>style.visibility</p:attrName>
                                        </p:attrNameLst>
                                      </p:cBhvr>
                                      <p:to>
                                        <p:strVal val="visible"/>
                                      </p:to>
                                    </p:set>
                                    <p:animEffect transition="in" filter="fade">
                                      <p:cBhvr>
                                        <p:cTn id="33" dur="500"/>
                                        <p:tgtEl>
                                          <p:spTgt spid="532"/>
                                        </p:tgtEl>
                                      </p:cBhvr>
                                    </p:animEffect>
                                  </p:childTnLst>
                                </p:cTn>
                              </p:par>
                              <p:par>
                                <p:cTn id="34" presetID="10" presetClass="entr" presetSubtype="0" fill="hold" nodeType="withEffect">
                                  <p:stCondLst>
                                    <p:cond delay="0"/>
                                  </p:stCondLst>
                                  <p:childTnLst>
                                    <p:set>
                                      <p:cBhvr>
                                        <p:cTn id="35" dur="1" fill="hold">
                                          <p:stCondLst>
                                            <p:cond delay="0"/>
                                          </p:stCondLst>
                                        </p:cTn>
                                        <p:tgtEl>
                                          <p:spTgt spid="533"/>
                                        </p:tgtEl>
                                        <p:attrNameLst>
                                          <p:attrName>style.visibility</p:attrName>
                                        </p:attrNameLst>
                                      </p:cBhvr>
                                      <p:to>
                                        <p:strVal val="visible"/>
                                      </p:to>
                                    </p:set>
                                    <p:animEffect transition="in" filter="fade">
                                      <p:cBhvr>
                                        <p:cTn id="36" dur="500"/>
                                        <p:tgtEl>
                                          <p:spTgt spid="53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534"/>
                                        </p:tgtEl>
                                        <p:attrNameLst>
                                          <p:attrName>style.visibility</p:attrName>
                                        </p:attrNameLst>
                                      </p:cBhvr>
                                      <p:to>
                                        <p:strVal val="visible"/>
                                      </p:to>
                                    </p:set>
                                    <p:animEffect transition="in" filter="fade">
                                      <p:cBhvr>
                                        <p:cTn id="40" dur="500"/>
                                        <p:tgtEl>
                                          <p:spTgt spid="534"/>
                                        </p:tgtEl>
                                      </p:cBhvr>
                                    </p:animEffect>
                                  </p:childTnLst>
                                </p:cTn>
                              </p:par>
                            </p:childTnLst>
                          </p:cTn>
                        </p:par>
                        <p:par>
                          <p:cTn id="41" fill="hold">
                            <p:stCondLst>
                              <p:cond delay="3500"/>
                            </p:stCondLst>
                            <p:childTnLst>
                              <p:par>
                                <p:cTn id="42" presetID="2" presetClass="entr" presetSubtype="1" fill="hold" nodeType="afterEffect">
                                  <p:stCondLst>
                                    <p:cond delay="250"/>
                                  </p:stCondLst>
                                  <p:childTnLst>
                                    <p:set>
                                      <p:cBhvr>
                                        <p:cTn id="43" dur="1" fill="hold">
                                          <p:stCondLst>
                                            <p:cond delay="0"/>
                                          </p:stCondLst>
                                        </p:cTn>
                                        <p:tgtEl>
                                          <p:spTgt spid="536">
                                            <p:txEl>
                                              <p:pRg st="0" end="0"/>
                                            </p:txEl>
                                          </p:spTgt>
                                        </p:tgtEl>
                                        <p:attrNameLst>
                                          <p:attrName>style.visibility</p:attrName>
                                        </p:attrNameLst>
                                      </p:cBhvr>
                                      <p:to>
                                        <p:strVal val="visible"/>
                                      </p:to>
                                    </p:set>
                                    <p:anim calcmode="lin" valueType="num">
                                      <p:cBhvr additive="base">
                                        <p:cTn id="44" dur="500"/>
                                        <p:tgtEl>
                                          <p:spTgt spid="536">
                                            <p:txEl>
                                              <p:pRg st="0" end="0"/>
                                            </p:txEl>
                                          </p:spTgt>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2" presetClass="entr" presetSubtype="1" fill="hold" nodeType="afterEffect">
                                  <p:stCondLst>
                                    <p:cond delay="250"/>
                                  </p:stCondLst>
                                  <p:childTnLst>
                                    <p:set>
                                      <p:cBhvr>
                                        <p:cTn id="47" dur="1" fill="hold">
                                          <p:stCondLst>
                                            <p:cond delay="0"/>
                                          </p:stCondLst>
                                        </p:cTn>
                                        <p:tgtEl>
                                          <p:spTgt spid="536">
                                            <p:txEl>
                                              <p:pRg st="1" end="1"/>
                                            </p:txEl>
                                          </p:spTgt>
                                        </p:tgtEl>
                                        <p:attrNameLst>
                                          <p:attrName>style.visibility</p:attrName>
                                        </p:attrNameLst>
                                      </p:cBhvr>
                                      <p:to>
                                        <p:strVal val="visible"/>
                                      </p:to>
                                    </p:set>
                                    <p:anim calcmode="lin" valueType="num">
                                      <p:cBhvr additive="base">
                                        <p:cTn id="48" dur="500"/>
                                        <p:tgtEl>
                                          <p:spTgt spid="536">
                                            <p:txEl>
                                              <p:pRg st="1" end="1"/>
                                            </p:txEl>
                                          </p:spTgt>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2" presetClass="entr" presetSubtype="1" fill="hold" nodeType="afterEffect">
                                  <p:stCondLst>
                                    <p:cond delay="250"/>
                                  </p:stCondLst>
                                  <p:childTnLst>
                                    <p:set>
                                      <p:cBhvr>
                                        <p:cTn id="51" dur="1" fill="hold">
                                          <p:stCondLst>
                                            <p:cond delay="0"/>
                                          </p:stCondLst>
                                        </p:cTn>
                                        <p:tgtEl>
                                          <p:spTgt spid="536">
                                            <p:txEl>
                                              <p:pRg st="2" end="2"/>
                                            </p:txEl>
                                          </p:spTgt>
                                        </p:tgtEl>
                                        <p:attrNameLst>
                                          <p:attrName>style.visibility</p:attrName>
                                        </p:attrNameLst>
                                      </p:cBhvr>
                                      <p:to>
                                        <p:strVal val="visible"/>
                                      </p:to>
                                    </p:set>
                                    <p:anim calcmode="lin" valueType="num">
                                      <p:cBhvr additive="base">
                                        <p:cTn id="52" dur="500"/>
                                        <p:tgtEl>
                                          <p:spTgt spid="536">
                                            <p:txEl>
                                              <p:pRg st="2" end="2"/>
                                            </p:txEl>
                                          </p:spTgt>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2" presetClass="entr" presetSubtype="1" fill="hold" nodeType="afterEffect">
                                  <p:stCondLst>
                                    <p:cond delay="250"/>
                                  </p:stCondLst>
                                  <p:childTnLst>
                                    <p:set>
                                      <p:cBhvr>
                                        <p:cTn id="55" dur="1" fill="hold">
                                          <p:stCondLst>
                                            <p:cond delay="0"/>
                                          </p:stCondLst>
                                        </p:cTn>
                                        <p:tgtEl>
                                          <p:spTgt spid="536">
                                            <p:txEl>
                                              <p:pRg st="3" end="3"/>
                                            </p:txEl>
                                          </p:spTgt>
                                        </p:tgtEl>
                                        <p:attrNameLst>
                                          <p:attrName>style.visibility</p:attrName>
                                        </p:attrNameLst>
                                      </p:cBhvr>
                                      <p:to>
                                        <p:strVal val="visible"/>
                                      </p:to>
                                    </p:set>
                                    <p:anim calcmode="lin" valueType="num">
                                      <p:cBhvr additive="base">
                                        <p:cTn id="56" dur="500"/>
                                        <p:tgtEl>
                                          <p:spTgt spid="536">
                                            <p:txEl>
                                              <p:pRg st="3" end="3"/>
                                            </p:txEl>
                                          </p:spTgt>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2" presetClass="entr" presetSubtype="1" fill="hold" nodeType="afterEffect">
                                  <p:stCondLst>
                                    <p:cond delay="250"/>
                                  </p:stCondLst>
                                  <p:childTnLst>
                                    <p:set>
                                      <p:cBhvr>
                                        <p:cTn id="59" dur="1" fill="hold">
                                          <p:stCondLst>
                                            <p:cond delay="0"/>
                                          </p:stCondLst>
                                        </p:cTn>
                                        <p:tgtEl>
                                          <p:spTgt spid="536">
                                            <p:txEl>
                                              <p:pRg st="4" end="4"/>
                                            </p:txEl>
                                          </p:spTgt>
                                        </p:tgtEl>
                                        <p:attrNameLst>
                                          <p:attrName>style.visibility</p:attrName>
                                        </p:attrNameLst>
                                      </p:cBhvr>
                                      <p:to>
                                        <p:strVal val="visible"/>
                                      </p:to>
                                    </p:set>
                                    <p:anim calcmode="lin" valueType="num">
                                      <p:cBhvr additive="base">
                                        <p:cTn id="60" dur="500"/>
                                        <p:tgtEl>
                                          <p:spTgt spid="536">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6000"/>
                            </p:stCondLst>
                            <p:childTnLst>
                              <p:par>
                                <p:cTn id="62" presetID="2" presetClass="entr" presetSubtype="1" fill="hold" nodeType="afterEffect">
                                  <p:stCondLst>
                                    <p:cond delay="250"/>
                                  </p:stCondLst>
                                  <p:childTnLst>
                                    <p:set>
                                      <p:cBhvr>
                                        <p:cTn id="63" dur="1" fill="hold">
                                          <p:stCondLst>
                                            <p:cond delay="0"/>
                                          </p:stCondLst>
                                        </p:cTn>
                                        <p:tgtEl>
                                          <p:spTgt spid="536">
                                            <p:txEl>
                                              <p:pRg st="5" end="5"/>
                                            </p:txEl>
                                          </p:spTgt>
                                        </p:tgtEl>
                                        <p:attrNameLst>
                                          <p:attrName>style.visibility</p:attrName>
                                        </p:attrNameLst>
                                      </p:cBhvr>
                                      <p:to>
                                        <p:strVal val="visible"/>
                                      </p:to>
                                    </p:set>
                                    <p:anim calcmode="lin" valueType="num">
                                      <p:cBhvr additive="base">
                                        <p:cTn id="64" dur="500"/>
                                        <p:tgtEl>
                                          <p:spTgt spid="536">
                                            <p:txEl>
                                              <p:pRg st="5" end="5"/>
                                            </p:txEl>
                                          </p:spTgt>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1" fill="hold" nodeType="afterEffect">
                                  <p:stCondLst>
                                    <p:cond delay="250"/>
                                  </p:stCondLst>
                                  <p:childTnLst>
                                    <p:set>
                                      <p:cBhvr>
                                        <p:cTn id="67" dur="1" fill="hold">
                                          <p:stCondLst>
                                            <p:cond delay="0"/>
                                          </p:stCondLst>
                                        </p:cTn>
                                        <p:tgtEl>
                                          <p:spTgt spid="536">
                                            <p:txEl>
                                              <p:pRg st="6" end="6"/>
                                            </p:txEl>
                                          </p:spTgt>
                                        </p:tgtEl>
                                        <p:attrNameLst>
                                          <p:attrName>style.visibility</p:attrName>
                                        </p:attrNameLst>
                                      </p:cBhvr>
                                      <p:to>
                                        <p:strVal val="visible"/>
                                      </p:to>
                                    </p:set>
                                    <p:anim calcmode="lin" valueType="num">
                                      <p:cBhvr additive="base">
                                        <p:cTn id="68" dur="500"/>
                                        <p:tgtEl>
                                          <p:spTgt spid="536">
                                            <p:txEl>
                                              <p:pRg st="6" end="6"/>
                                            </p:txEl>
                                          </p:spTgt>
                                        </p:tgtEl>
                                        <p:attrNameLst>
                                          <p:attrName>ppt_y</p:attrName>
                                        </p:attrNameLst>
                                      </p:cBhvr>
                                      <p:tavLst>
                                        <p:tav tm="0">
                                          <p:val>
                                            <p:strVal val="#ppt_y-1"/>
                                          </p:val>
                                        </p:tav>
                                        <p:tav tm="100000">
                                          <p:val>
                                            <p:strVal val="#ppt_y"/>
                                          </p:val>
                                        </p:tav>
                                      </p:tavLst>
                                    </p:anim>
                                  </p:childTnLst>
                                </p:cTn>
                              </p:par>
                            </p:childTnLst>
                          </p:cTn>
                        </p:par>
                        <p:par>
                          <p:cTn id="69" fill="hold">
                            <p:stCondLst>
                              <p:cond delay="7000"/>
                            </p:stCondLst>
                            <p:childTnLst>
                              <p:par>
                                <p:cTn id="70" presetID="2" presetClass="entr" presetSubtype="1" fill="hold" nodeType="afterEffect">
                                  <p:stCondLst>
                                    <p:cond delay="250"/>
                                  </p:stCondLst>
                                  <p:childTnLst>
                                    <p:set>
                                      <p:cBhvr>
                                        <p:cTn id="71" dur="1" fill="hold">
                                          <p:stCondLst>
                                            <p:cond delay="0"/>
                                          </p:stCondLst>
                                        </p:cTn>
                                        <p:tgtEl>
                                          <p:spTgt spid="536">
                                            <p:txEl>
                                              <p:pRg st="7" end="7"/>
                                            </p:txEl>
                                          </p:spTgt>
                                        </p:tgtEl>
                                        <p:attrNameLst>
                                          <p:attrName>style.visibility</p:attrName>
                                        </p:attrNameLst>
                                      </p:cBhvr>
                                      <p:to>
                                        <p:strVal val="visible"/>
                                      </p:to>
                                    </p:set>
                                    <p:anim calcmode="lin" valueType="num">
                                      <p:cBhvr additive="base">
                                        <p:cTn id="72" dur="500"/>
                                        <p:tgtEl>
                                          <p:spTgt spid="536">
                                            <p:txEl>
                                              <p:pRg st="7" end="7"/>
                                            </p:txEl>
                                          </p:spTgt>
                                        </p:tgtEl>
                                        <p:attrNameLst>
                                          <p:attrName>ppt_y</p:attrName>
                                        </p:attrNameLst>
                                      </p:cBhvr>
                                      <p:tavLst>
                                        <p:tav tm="0">
                                          <p:val>
                                            <p:strVal val="#ppt_y-1"/>
                                          </p:val>
                                        </p:tav>
                                        <p:tav tm="100000">
                                          <p:val>
                                            <p:strVal val="#ppt_y"/>
                                          </p:val>
                                        </p:tav>
                                      </p:tavLst>
                                    </p:anim>
                                  </p:childTnLst>
                                </p:cTn>
                              </p:par>
                            </p:childTnLst>
                          </p:cTn>
                        </p:par>
                        <p:par>
                          <p:cTn id="73" fill="hold">
                            <p:stCondLst>
                              <p:cond delay="7500"/>
                            </p:stCondLst>
                            <p:childTnLst>
                              <p:par>
                                <p:cTn id="74" presetID="2" presetClass="entr" presetSubtype="1" fill="hold" nodeType="afterEffect">
                                  <p:stCondLst>
                                    <p:cond delay="250"/>
                                  </p:stCondLst>
                                  <p:childTnLst>
                                    <p:set>
                                      <p:cBhvr>
                                        <p:cTn id="75" dur="1" fill="hold">
                                          <p:stCondLst>
                                            <p:cond delay="0"/>
                                          </p:stCondLst>
                                        </p:cTn>
                                        <p:tgtEl>
                                          <p:spTgt spid="536">
                                            <p:txEl>
                                              <p:pRg st="8" end="8"/>
                                            </p:txEl>
                                          </p:spTgt>
                                        </p:tgtEl>
                                        <p:attrNameLst>
                                          <p:attrName>style.visibility</p:attrName>
                                        </p:attrNameLst>
                                      </p:cBhvr>
                                      <p:to>
                                        <p:strVal val="visible"/>
                                      </p:to>
                                    </p:set>
                                    <p:anim calcmode="lin" valueType="num">
                                      <p:cBhvr additive="base">
                                        <p:cTn id="76" dur="500"/>
                                        <p:tgtEl>
                                          <p:spTgt spid="536">
                                            <p:txEl>
                                              <p:pRg st="8" end="8"/>
                                            </p:txEl>
                                          </p:spTgt>
                                        </p:tgtEl>
                                        <p:attrNameLst>
                                          <p:attrName>ppt_y</p:attrName>
                                        </p:attrNameLst>
                                      </p:cBhvr>
                                      <p:tavLst>
                                        <p:tav tm="0">
                                          <p:val>
                                            <p:strVal val="#ppt_y-1"/>
                                          </p:val>
                                        </p:tav>
                                        <p:tav tm="100000">
                                          <p:val>
                                            <p:strVal val="#ppt_y"/>
                                          </p:val>
                                        </p:tav>
                                      </p:tavLst>
                                    </p:anim>
                                  </p:childTnLst>
                                </p:cTn>
                              </p:par>
                              <p:par>
                                <p:cTn id="77" presetID="2" presetClass="entr" presetSubtype="8" fill="hold" nodeType="withEffect">
                                  <p:stCondLst>
                                    <p:cond delay="250"/>
                                  </p:stCondLst>
                                  <p:childTnLst>
                                    <p:set>
                                      <p:cBhvr>
                                        <p:cTn id="78" dur="1" fill="hold">
                                          <p:stCondLst>
                                            <p:cond delay="0"/>
                                          </p:stCondLst>
                                        </p:cTn>
                                        <p:tgtEl>
                                          <p:spTgt spid="538">
                                            <p:txEl>
                                              <p:pRg st="0" end="0"/>
                                            </p:txEl>
                                          </p:spTgt>
                                        </p:tgtEl>
                                        <p:attrNameLst>
                                          <p:attrName>style.visibility</p:attrName>
                                        </p:attrNameLst>
                                      </p:cBhvr>
                                      <p:to>
                                        <p:strVal val="visible"/>
                                      </p:to>
                                    </p:set>
                                    <p:anim calcmode="lin" valueType="num">
                                      <p:cBhvr additive="base">
                                        <p:cTn id="79" dur="750"/>
                                        <p:tgtEl>
                                          <p:spTgt spid="538">
                                            <p:txEl>
                                              <p:pRg st="0" end="0"/>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250"/>
                                  </p:stCondLst>
                                  <p:childTnLst>
                                    <p:set>
                                      <p:cBhvr>
                                        <p:cTn id="81" dur="1" fill="hold">
                                          <p:stCondLst>
                                            <p:cond delay="0"/>
                                          </p:stCondLst>
                                        </p:cTn>
                                        <p:tgtEl>
                                          <p:spTgt spid="538">
                                            <p:txEl>
                                              <p:pRg st="1" end="1"/>
                                            </p:txEl>
                                          </p:spTgt>
                                        </p:tgtEl>
                                        <p:attrNameLst>
                                          <p:attrName>style.visibility</p:attrName>
                                        </p:attrNameLst>
                                      </p:cBhvr>
                                      <p:to>
                                        <p:strVal val="visible"/>
                                      </p:to>
                                    </p:set>
                                    <p:anim calcmode="lin" valueType="num">
                                      <p:cBhvr additive="base">
                                        <p:cTn id="82" dur="750"/>
                                        <p:tgtEl>
                                          <p:spTgt spid="538">
                                            <p:txEl>
                                              <p:pRg st="1" end="1"/>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250"/>
                                  </p:stCondLst>
                                  <p:childTnLst>
                                    <p:set>
                                      <p:cBhvr>
                                        <p:cTn id="84" dur="1" fill="hold">
                                          <p:stCondLst>
                                            <p:cond delay="0"/>
                                          </p:stCondLst>
                                        </p:cTn>
                                        <p:tgtEl>
                                          <p:spTgt spid="538">
                                            <p:txEl>
                                              <p:pRg st="2" end="2"/>
                                            </p:txEl>
                                          </p:spTgt>
                                        </p:tgtEl>
                                        <p:attrNameLst>
                                          <p:attrName>style.visibility</p:attrName>
                                        </p:attrNameLst>
                                      </p:cBhvr>
                                      <p:to>
                                        <p:strVal val="visible"/>
                                      </p:to>
                                    </p:set>
                                    <p:anim calcmode="lin" valueType="num">
                                      <p:cBhvr additive="base">
                                        <p:cTn id="85" dur="750"/>
                                        <p:tgtEl>
                                          <p:spTgt spid="538">
                                            <p:txEl>
                                              <p:pRg st="2" end="2"/>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250"/>
                                  </p:stCondLst>
                                  <p:childTnLst>
                                    <p:set>
                                      <p:cBhvr>
                                        <p:cTn id="87" dur="1" fill="hold">
                                          <p:stCondLst>
                                            <p:cond delay="0"/>
                                          </p:stCondLst>
                                        </p:cTn>
                                        <p:tgtEl>
                                          <p:spTgt spid="538">
                                            <p:txEl>
                                              <p:pRg st="3" end="3"/>
                                            </p:txEl>
                                          </p:spTgt>
                                        </p:tgtEl>
                                        <p:attrNameLst>
                                          <p:attrName>style.visibility</p:attrName>
                                        </p:attrNameLst>
                                      </p:cBhvr>
                                      <p:to>
                                        <p:strVal val="visible"/>
                                      </p:to>
                                    </p:set>
                                    <p:anim calcmode="lin" valueType="num">
                                      <p:cBhvr additive="base">
                                        <p:cTn id="88" dur="750"/>
                                        <p:tgtEl>
                                          <p:spTgt spid="538">
                                            <p:txEl>
                                              <p:pRg st="3" end="3"/>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250"/>
                                  </p:stCondLst>
                                  <p:childTnLst>
                                    <p:set>
                                      <p:cBhvr>
                                        <p:cTn id="90" dur="1" fill="hold">
                                          <p:stCondLst>
                                            <p:cond delay="0"/>
                                          </p:stCondLst>
                                        </p:cTn>
                                        <p:tgtEl>
                                          <p:spTgt spid="538">
                                            <p:txEl>
                                              <p:pRg st="4" end="4"/>
                                            </p:txEl>
                                          </p:spTgt>
                                        </p:tgtEl>
                                        <p:attrNameLst>
                                          <p:attrName>style.visibility</p:attrName>
                                        </p:attrNameLst>
                                      </p:cBhvr>
                                      <p:to>
                                        <p:strVal val="visible"/>
                                      </p:to>
                                    </p:set>
                                    <p:anim calcmode="lin" valueType="num">
                                      <p:cBhvr additive="base">
                                        <p:cTn id="91" dur="750"/>
                                        <p:tgtEl>
                                          <p:spTgt spid="538">
                                            <p:txEl>
                                              <p:pRg st="4" end="4"/>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250"/>
                                  </p:stCondLst>
                                  <p:childTnLst>
                                    <p:set>
                                      <p:cBhvr>
                                        <p:cTn id="93" dur="1" fill="hold">
                                          <p:stCondLst>
                                            <p:cond delay="0"/>
                                          </p:stCondLst>
                                        </p:cTn>
                                        <p:tgtEl>
                                          <p:spTgt spid="538">
                                            <p:txEl>
                                              <p:pRg st="5" end="5"/>
                                            </p:txEl>
                                          </p:spTgt>
                                        </p:tgtEl>
                                        <p:attrNameLst>
                                          <p:attrName>style.visibility</p:attrName>
                                        </p:attrNameLst>
                                      </p:cBhvr>
                                      <p:to>
                                        <p:strVal val="visible"/>
                                      </p:to>
                                    </p:set>
                                    <p:anim calcmode="lin" valueType="num">
                                      <p:cBhvr additive="base">
                                        <p:cTn id="94" dur="750"/>
                                        <p:tgtEl>
                                          <p:spTgt spid="538">
                                            <p:txEl>
                                              <p:pRg st="5" end="5"/>
                                            </p:txEl>
                                          </p:spTgt>
                                        </p:tgtEl>
                                        <p:attrNameLst>
                                          <p:attrName>ppt_x</p:attrName>
                                        </p:attrNameLst>
                                      </p:cBhvr>
                                      <p:tavLst>
                                        <p:tav tm="0">
                                          <p:val>
                                            <p:strVal val="#ppt_x-1"/>
                                          </p:val>
                                        </p:tav>
                                        <p:tav tm="100000">
                                          <p:val>
                                            <p:strVal val="#ppt_x"/>
                                          </p:val>
                                        </p:tav>
                                      </p:tavLst>
                                    </p:anim>
                                  </p:childTnLst>
                                </p:cTn>
                              </p:par>
                              <p:par>
                                <p:cTn id="95" presetID="2" presetClass="entr" presetSubtype="8" fill="hold" nodeType="withEffect">
                                  <p:stCondLst>
                                    <p:cond delay="250"/>
                                  </p:stCondLst>
                                  <p:childTnLst>
                                    <p:set>
                                      <p:cBhvr>
                                        <p:cTn id="96" dur="1" fill="hold">
                                          <p:stCondLst>
                                            <p:cond delay="0"/>
                                          </p:stCondLst>
                                        </p:cTn>
                                        <p:tgtEl>
                                          <p:spTgt spid="538">
                                            <p:txEl>
                                              <p:pRg st="6" end="6"/>
                                            </p:txEl>
                                          </p:spTgt>
                                        </p:tgtEl>
                                        <p:attrNameLst>
                                          <p:attrName>style.visibility</p:attrName>
                                        </p:attrNameLst>
                                      </p:cBhvr>
                                      <p:to>
                                        <p:strVal val="visible"/>
                                      </p:to>
                                    </p:set>
                                    <p:anim calcmode="lin" valueType="num">
                                      <p:cBhvr additive="base">
                                        <p:cTn id="97" dur="750"/>
                                        <p:tgtEl>
                                          <p:spTgt spid="538">
                                            <p:txEl>
                                              <p:pRg st="6" end="6"/>
                                            </p:txEl>
                                          </p:spTgt>
                                        </p:tgtEl>
                                        <p:attrNameLst>
                                          <p:attrName>ppt_x</p:attrName>
                                        </p:attrNameLst>
                                      </p:cBhvr>
                                      <p:tavLst>
                                        <p:tav tm="0">
                                          <p:val>
                                            <p:strVal val="#ppt_x-1"/>
                                          </p:val>
                                        </p:tav>
                                        <p:tav tm="100000">
                                          <p:val>
                                            <p:strVal val="#ppt_x"/>
                                          </p:val>
                                        </p:tav>
                                      </p:tavLst>
                                    </p:anim>
                                  </p:childTnLst>
                                </p:cTn>
                              </p:par>
                              <p:par>
                                <p:cTn id="98" presetID="2" presetClass="entr" presetSubtype="8" fill="hold" nodeType="withEffect">
                                  <p:stCondLst>
                                    <p:cond delay="250"/>
                                  </p:stCondLst>
                                  <p:childTnLst>
                                    <p:set>
                                      <p:cBhvr>
                                        <p:cTn id="99" dur="1" fill="hold">
                                          <p:stCondLst>
                                            <p:cond delay="0"/>
                                          </p:stCondLst>
                                        </p:cTn>
                                        <p:tgtEl>
                                          <p:spTgt spid="538">
                                            <p:txEl>
                                              <p:pRg st="7" end="7"/>
                                            </p:txEl>
                                          </p:spTgt>
                                        </p:tgtEl>
                                        <p:attrNameLst>
                                          <p:attrName>style.visibility</p:attrName>
                                        </p:attrNameLst>
                                      </p:cBhvr>
                                      <p:to>
                                        <p:strVal val="visible"/>
                                      </p:to>
                                    </p:set>
                                    <p:anim calcmode="lin" valueType="num">
                                      <p:cBhvr additive="base">
                                        <p:cTn id="100" dur="750"/>
                                        <p:tgtEl>
                                          <p:spTgt spid="538">
                                            <p:txEl>
                                              <p:pRg st="7" end="7"/>
                                            </p:txEl>
                                          </p:spTgt>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250"/>
                                  </p:stCondLst>
                                  <p:childTnLst>
                                    <p:set>
                                      <p:cBhvr>
                                        <p:cTn id="102" dur="1" fill="hold">
                                          <p:stCondLst>
                                            <p:cond delay="0"/>
                                          </p:stCondLst>
                                        </p:cTn>
                                        <p:tgtEl>
                                          <p:spTgt spid="538">
                                            <p:txEl>
                                              <p:pRg st="8" end="8"/>
                                            </p:txEl>
                                          </p:spTgt>
                                        </p:tgtEl>
                                        <p:attrNameLst>
                                          <p:attrName>style.visibility</p:attrName>
                                        </p:attrNameLst>
                                      </p:cBhvr>
                                      <p:to>
                                        <p:strVal val="visible"/>
                                      </p:to>
                                    </p:set>
                                    <p:anim calcmode="lin" valueType="num">
                                      <p:cBhvr additive="base">
                                        <p:cTn id="103" dur="750"/>
                                        <p:tgtEl>
                                          <p:spTgt spid="538">
                                            <p:txEl>
                                              <p:pRg st="8" end="8"/>
                                            </p:txEl>
                                          </p:spTgt>
                                        </p:tgtEl>
                                        <p:attrNameLst>
                                          <p:attrName>ppt_x</p:attrName>
                                        </p:attrNameLst>
                                      </p:cBhvr>
                                      <p:tavLst>
                                        <p:tav tm="0">
                                          <p:val>
                                            <p:strVal val="#ppt_x-1"/>
                                          </p:val>
                                        </p:tav>
                                        <p:tav tm="100000">
                                          <p:val>
                                            <p:strVal val="#ppt_x"/>
                                          </p:val>
                                        </p:tav>
                                      </p:tavLst>
                                    </p:anim>
                                  </p:childTnLst>
                                </p:cTn>
                              </p:par>
                              <p:par>
                                <p:cTn id="104" presetID="2" presetClass="entr" presetSubtype="4" fill="hold" nodeType="withEffect">
                                  <p:stCondLst>
                                    <p:cond delay="250"/>
                                  </p:stCondLst>
                                  <p:childTnLst>
                                    <p:set>
                                      <p:cBhvr>
                                        <p:cTn id="105" dur="1" fill="hold">
                                          <p:stCondLst>
                                            <p:cond delay="0"/>
                                          </p:stCondLst>
                                        </p:cTn>
                                        <p:tgtEl>
                                          <p:spTgt spid="537"/>
                                        </p:tgtEl>
                                        <p:attrNameLst>
                                          <p:attrName>style.visibility</p:attrName>
                                        </p:attrNameLst>
                                      </p:cBhvr>
                                      <p:to>
                                        <p:strVal val="visible"/>
                                      </p:to>
                                    </p:set>
                                    <p:anim calcmode="lin" valueType="num">
                                      <p:cBhvr additive="base">
                                        <p:cTn id="106" dur="500"/>
                                        <p:tgtEl>
                                          <p:spTgt spid="537"/>
                                        </p:tgtEl>
                                        <p:attrNameLst>
                                          <p:attrName>ppt_y</p:attrName>
                                        </p:attrNameLst>
                                      </p:cBhvr>
                                      <p:tavLst>
                                        <p:tav tm="0">
                                          <p:val>
                                            <p:strVal val="#ppt_y+1"/>
                                          </p:val>
                                        </p:tav>
                                        <p:tav tm="100000">
                                          <p:val>
                                            <p:strVal val="#ppt_y"/>
                                          </p:val>
                                        </p:tav>
                                      </p:tavLst>
                                    </p:anim>
                                  </p:childTnLst>
                                </p:cTn>
                              </p:par>
                            </p:childTnLst>
                          </p:cTn>
                        </p:par>
                        <p:par>
                          <p:cTn id="107" fill="hold">
                            <p:stCondLst>
                              <p:cond delay="8250"/>
                            </p:stCondLst>
                            <p:childTnLst>
                              <p:par>
                                <p:cTn id="108" presetID="10" presetClass="entr" presetSubtype="0" fill="hold" nodeType="afterEffect">
                                  <p:stCondLst>
                                    <p:cond delay="250"/>
                                  </p:stCondLst>
                                  <p:childTnLst>
                                    <p:set>
                                      <p:cBhvr>
                                        <p:cTn id="109" dur="1" fill="hold">
                                          <p:stCondLst>
                                            <p:cond delay="0"/>
                                          </p:stCondLst>
                                        </p:cTn>
                                        <p:tgtEl>
                                          <p:spTgt spid="535"/>
                                        </p:tgtEl>
                                        <p:attrNameLst>
                                          <p:attrName>style.visibility</p:attrName>
                                        </p:attrNameLst>
                                      </p:cBhvr>
                                      <p:to>
                                        <p:strVal val="visible"/>
                                      </p:to>
                                    </p:set>
                                    <p:animEffect transition="in" filter="fade">
                                      <p:cBhvr>
                                        <p:cTn id="110" dur="500"/>
                                        <p:tgtEl>
                                          <p:spTgt spid="535"/>
                                        </p:tgtEl>
                                      </p:cBhvr>
                                    </p:animEffect>
                                  </p:childTnLst>
                                </p:cTn>
                              </p:par>
                            </p:childTnLst>
                          </p:cTn>
                        </p:par>
                        <p:par>
                          <p:cTn id="111" fill="hold">
                            <p:stCondLst>
                              <p:cond delay="8750"/>
                            </p:stCondLst>
                            <p:childTnLst>
                              <p:par>
                                <p:cTn id="112" presetID="2" presetClass="entr" presetSubtype="8" fill="hold" nodeType="afterEffect">
                                  <p:stCondLst>
                                    <p:cond delay="250"/>
                                  </p:stCondLst>
                                  <p:childTnLst>
                                    <p:set>
                                      <p:cBhvr>
                                        <p:cTn id="113" dur="1" fill="hold">
                                          <p:stCondLst>
                                            <p:cond delay="0"/>
                                          </p:stCondLst>
                                        </p:cTn>
                                        <p:tgtEl>
                                          <p:spTgt spid="557">
                                            <p:txEl>
                                              <p:pRg st="0" end="0"/>
                                            </p:txEl>
                                          </p:spTgt>
                                        </p:tgtEl>
                                        <p:attrNameLst>
                                          <p:attrName>style.visibility</p:attrName>
                                        </p:attrNameLst>
                                      </p:cBhvr>
                                      <p:to>
                                        <p:strVal val="visible"/>
                                      </p:to>
                                    </p:set>
                                    <p:anim calcmode="lin" valueType="num">
                                      <p:cBhvr additive="base">
                                        <p:cTn id="114" dur="500"/>
                                        <p:tgtEl>
                                          <p:spTgt spid="557">
                                            <p:txEl>
                                              <p:pRg st="0" end="0"/>
                                            </p:txEl>
                                          </p:spTgt>
                                        </p:tgtEl>
                                        <p:attrNameLst>
                                          <p:attrName>ppt_x</p:attrName>
                                        </p:attrNameLst>
                                      </p:cBhvr>
                                      <p:tavLst>
                                        <p:tav tm="0">
                                          <p:val>
                                            <p:strVal val="#ppt_x-1"/>
                                          </p:val>
                                        </p:tav>
                                        <p:tav tm="100000">
                                          <p:val>
                                            <p:strVal val="#ppt_x"/>
                                          </p:val>
                                        </p:tav>
                                      </p:tavLst>
                                    </p:anim>
                                  </p:childTnLst>
                                </p:cTn>
                              </p:par>
                            </p:childTnLst>
                          </p:cTn>
                        </p:par>
                        <p:par>
                          <p:cTn id="115" fill="hold">
                            <p:stCondLst>
                              <p:cond delay="9250"/>
                            </p:stCondLst>
                            <p:childTnLst>
                              <p:par>
                                <p:cTn id="116" presetID="2" presetClass="entr" presetSubtype="8" fill="hold" nodeType="afterEffect">
                                  <p:stCondLst>
                                    <p:cond delay="250"/>
                                  </p:stCondLst>
                                  <p:childTnLst>
                                    <p:set>
                                      <p:cBhvr>
                                        <p:cTn id="117" dur="1" fill="hold">
                                          <p:stCondLst>
                                            <p:cond delay="0"/>
                                          </p:stCondLst>
                                        </p:cTn>
                                        <p:tgtEl>
                                          <p:spTgt spid="557">
                                            <p:txEl>
                                              <p:pRg st="1" end="1"/>
                                            </p:txEl>
                                          </p:spTgt>
                                        </p:tgtEl>
                                        <p:attrNameLst>
                                          <p:attrName>style.visibility</p:attrName>
                                        </p:attrNameLst>
                                      </p:cBhvr>
                                      <p:to>
                                        <p:strVal val="visible"/>
                                      </p:to>
                                    </p:set>
                                    <p:anim calcmode="lin" valueType="num">
                                      <p:cBhvr additive="base">
                                        <p:cTn id="118" dur="500"/>
                                        <p:tgtEl>
                                          <p:spTgt spid="557">
                                            <p:txEl>
                                              <p:pRg st="1" end="1"/>
                                            </p:txEl>
                                          </p:spTgt>
                                        </p:tgtEl>
                                        <p:attrNameLst>
                                          <p:attrName>ppt_x</p:attrName>
                                        </p:attrNameLst>
                                      </p:cBhvr>
                                      <p:tavLst>
                                        <p:tav tm="0">
                                          <p:val>
                                            <p:strVal val="#ppt_x-1"/>
                                          </p:val>
                                        </p:tav>
                                        <p:tav tm="100000">
                                          <p:val>
                                            <p:strVal val="#ppt_x"/>
                                          </p:val>
                                        </p:tav>
                                      </p:tavLst>
                                    </p:anim>
                                  </p:childTnLst>
                                </p:cTn>
                              </p:par>
                            </p:childTnLst>
                          </p:cTn>
                        </p:par>
                        <p:par>
                          <p:cTn id="119" fill="hold">
                            <p:stCondLst>
                              <p:cond delay="9750"/>
                            </p:stCondLst>
                            <p:childTnLst>
                              <p:par>
                                <p:cTn id="120" presetID="2" presetClass="entr" presetSubtype="8" fill="hold" nodeType="afterEffect">
                                  <p:stCondLst>
                                    <p:cond delay="250"/>
                                  </p:stCondLst>
                                  <p:childTnLst>
                                    <p:set>
                                      <p:cBhvr>
                                        <p:cTn id="121" dur="1" fill="hold">
                                          <p:stCondLst>
                                            <p:cond delay="0"/>
                                          </p:stCondLst>
                                        </p:cTn>
                                        <p:tgtEl>
                                          <p:spTgt spid="557">
                                            <p:txEl>
                                              <p:pRg st="2" end="2"/>
                                            </p:txEl>
                                          </p:spTgt>
                                        </p:tgtEl>
                                        <p:attrNameLst>
                                          <p:attrName>style.visibility</p:attrName>
                                        </p:attrNameLst>
                                      </p:cBhvr>
                                      <p:to>
                                        <p:strVal val="visible"/>
                                      </p:to>
                                    </p:set>
                                    <p:anim calcmode="lin" valueType="num">
                                      <p:cBhvr additive="base">
                                        <p:cTn id="122" dur="500"/>
                                        <p:tgtEl>
                                          <p:spTgt spid="557">
                                            <p:txEl>
                                              <p:pRg st="2" end="2"/>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0250"/>
                            </p:stCondLst>
                            <p:childTnLst>
                              <p:par>
                                <p:cTn id="124" presetID="2" presetClass="entr" presetSubtype="8" fill="hold" nodeType="afterEffect">
                                  <p:stCondLst>
                                    <p:cond delay="250"/>
                                  </p:stCondLst>
                                  <p:childTnLst>
                                    <p:set>
                                      <p:cBhvr>
                                        <p:cTn id="125" dur="1" fill="hold">
                                          <p:stCondLst>
                                            <p:cond delay="0"/>
                                          </p:stCondLst>
                                        </p:cTn>
                                        <p:tgtEl>
                                          <p:spTgt spid="557">
                                            <p:txEl>
                                              <p:pRg st="3" end="3"/>
                                            </p:txEl>
                                          </p:spTgt>
                                        </p:tgtEl>
                                        <p:attrNameLst>
                                          <p:attrName>style.visibility</p:attrName>
                                        </p:attrNameLst>
                                      </p:cBhvr>
                                      <p:to>
                                        <p:strVal val="visible"/>
                                      </p:to>
                                    </p:set>
                                    <p:anim calcmode="lin" valueType="num">
                                      <p:cBhvr additive="base">
                                        <p:cTn id="126" dur="500"/>
                                        <p:tgtEl>
                                          <p:spTgt spid="557">
                                            <p:txEl>
                                              <p:pRg st="3" end="3"/>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0750"/>
                            </p:stCondLst>
                            <p:childTnLst>
                              <p:par>
                                <p:cTn id="128" presetID="2" presetClass="entr" presetSubtype="8" fill="hold" nodeType="afterEffect">
                                  <p:stCondLst>
                                    <p:cond delay="250"/>
                                  </p:stCondLst>
                                  <p:childTnLst>
                                    <p:set>
                                      <p:cBhvr>
                                        <p:cTn id="129" dur="1" fill="hold">
                                          <p:stCondLst>
                                            <p:cond delay="0"/>
                                          </p:stCondLst>
                                        </p:cTn>
                                        <p:tgtEl>
                                          <p:spTgt spid="557">
                                            <p:txEl>
                                              <p:pRg st="4" end="4"/>
                                            </p:txEl>
                                          </p:spTgt>
                                        </p:tgtEl>
                                        <p:attrNameLst>
                                          <p:attrName>style.visibility</p:attrName>
                                        </p:attrNameLst>
                                      </p:cBhvr>
                                      <p:to>
                                        <p:strVal val="visible"/>
                                      </p:to>
                                    </p:set>
                                    <p:anim calcmode="lin" valueType="num">
                                      <p:cBhvr additive="base">
                                        <p:cTn id="130" dur="500"/>
                                        <p:tgtEl>
                                          <p:spTgt spid="557">
                                            <p:txEl>
                                              <p:pRg st="4" end="4"/>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1250"/>
                            </p:stCondLst>
                            <p:childTnLst>
                              <p:par>
                                <p:cTn id="132" presetID="2" presetClass="entr" presetSubtype="8" fill="hold" nodeType="afterEffect">
                                  <p:stCondLst>
                                    <p:cond delay="250"/>
                                  </p:stCondLst>
                                  <p:childTnLst>
                                    <p:set>
                                      <p:cBhvr>
                                        <p:cTn id="133" dur="1" fill="hold">
                                          <p:stCondLst>
                                            <p:cond delay="0"/>
                                          </p:stCondLst>
                                        </p:cTn>
                                        <p:tgtEl>
                                          <p:spTgt spid="557">
                                            <p:txEl>
                                              <p:pRg st="5" end="5"/>
                                            </p:txEl>
                                          </p:spTgt>
                                        </p:tgtEl>
                                        <p:attrNameLst>
                                          <p:attrName>style.visibility</p:attrName>
                                        </p:attrNameLst>
                                      </p:cBhvr>
                                      <p:to>
                                        <p:strVal val="visible"/>
                                      </p:to>
                                    </p:set>
                                    <p:anim calcmode="lin" valueType="num">
                                      <p:cBhvr additive="base">
                                        <p:cTn id="134" dur="500"/>
                                        <p:tgtEl>
                                          <p:spTgt spid="557">
                                            <p:txEl>
                                              <p:pRg st="5" end="5"/>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1750"/>
                            </p:stCondLst>
                            <p:childTnLst>
                              <p:par>
                                <p:cTn id="136" presetID="2" presetClass="entr" presetSubtype="8" fill="hold" nodeType="afterEffect">
                                  <p:stCondLst>
                                    <p:cond delay="250"/>
                                  </p:stCondLst>
                                  <p:childTnLst>
                                    <p:set>
                                      <p:cBhvr>
                                        <p:cTn id="137" dur="1" fill="hold">
                                          <p:stCondLst>
                                            <p:cond delay="0"/>
                                          </p:stCondLst>
                                        </p:cTn>
                                        <p:tgtEl>
                                          <p:spTgt spid="557">
                                            <p:txEl>
                                              <p:pRg st="6" end="6"/>
                                            </p:txEl>
                                          </p:spTgt>
                                        </p:tgtEl>
                                        <p:attrNameLst>
                                          <p:attrName>style.visibility</p:attrName>
                                        </p:attrNameLst>
                                      </p:cBhvr>
                                      <p:to>
                                        <p:strVal val="visible"/>
                                      </p:to>
                                    </p:set>
                                    <p:anim calcmode="lin" valueType="num">
                                      <p:cBhvr additive="base">
                                        <p:cTn id="138" dur="500"/>
                                        <p:tgtEl>
                                          <p:spTgt spid="557">
                                            <p:txEl>
                                              <p:pRg st="6" end="6"/>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2250"/>
                            </p:stCondLst>
                            <p:childTnLst>
                              <p:par>
                                <p:cTn id="140" presetID="2" presetClass="entr" presetSubtype="8" fill="hold" nodeType="afterEffect">
                                  <p:stCondLst>
                                    <p:cond delay="250"/>
                                  </p:stCondLst>
                                  <p:childTnLst>
                                    <p:set>
                                      <p:cBhvr>
                                        <p:cTn id="141" dur="1" fill="hold">
                                          <p:stCondLst>
                                            <p:cond delay="0"/>
                                          </p:stCondLst>
                                        </p:cTn>
                                        <p:tgtEl>
                                          <p:spTgt spid="557">
                                            <p:txEl>
                                              <p:pRg st="7" end="7"/>
                                            </p:txEl>
                                          </p:spTgt>
                                        </p:tgtEl>
                                        <p:attrNameLst>
                                          <p:attrName>style.visibility</p:attrName>
                                        </p:attrNameLst>
                                      </p:cBhvr>
                                      <p:to>
                                        <p:strVal val="visible"/>
                                      </p:to>
                                    </p:set>
                                    <p:anim calcmode="lin" valueType="num">
                                      <p:cBhvr additive="base">
                                        <p:cTn id="142" dur="500"/>
                                        <p:tgtEl>
                                          <p:spTgt spid="557">
                                            <p:txEl>
                                              <p:pRg st="7" end="7"/>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2750"/>
                            </p:stCondLst>
                            <p:childTnLst>
                              <p:par>
                                <p:cTn id="144" presetID="2" presetClass="entr" presetSubtype="8" fill="hold" nodeType="afterEffect">
                                  <p:stCondLst>
                                    <p:cond delay="250"/>
                                  </p:stCondLst>
                                  <p:childTnLst>
                                    <p:set>
                                      <p:cBhvr>
                                        <p:cTn id="145" dur="1" fill="hold">
                                          <p:stCondLst>
                                            <p:cond delay="0"/>
                                          </p:stCondLst>
                                        </p:cTn>
                                        <p:tgtEl>
                                          <p:spTgt spid="557">
                                            <p:txEl>
                                              <p:pRg st="8" end="8"/>
                                            </p:txEl>
                                          </p:spTgt>
                                        </p:tgtEl>
                                        <p:attrNameLst>
                                          <p:attrName>style.visibility</p:attrName>
                                        </p:attrNameLst>
                                      </p:cBhvr>
                                      <p:to>
                                        <p:strVal val="visible"/>
                                      </p:to>
                                    </p:set>
                                    <p:anim calcmode="lin" valueType="num">
                                      <p:cBhvr additive="base">
                                        <p:cTn id="146" dur="500"/>
                                        <p:tgtEl>
                                          <p:spTgt spid="557">
                                            <p:txEl>
                                              <p:pRg st="8" end="8"/>
                                            </p:txEl>
                                          </p:spTgt>
                                        </p:tgtEl>
                                        <p:attrNameLst>
                                          <p:attrName>ppt_x</p:attrName>
                                        </p:attrNameLst>
                                      </p:cBhvr>
                                      <p:tavLst>
                                        <p:tav tm="0">
                                          <p:val>
                                            <p:strVal val="#ppt_x-1"/>
                                          </p:val>
                                        </p:tav>
                                        <p:tav tm="100000">
                                          <p:val>
                                            <p:strVal val="#ppt_x"/>
                                          </p:val>
                                        </p:tav>
                                      </p:tavLst>
                                    </p:anim>
                                  </p:childTnLst>
                                </p:cTn>
                              </p:par>
                            </p:childTnLst>
                          </p:cTn>
                        </p:par>
                        <p:par>
                          <p:cTn id="147" fill="hold">
                            <p:stCondLst>
                              <p:cond delay="13250"/>
                            </p:stCondLst>
                            <p:childTnLst>
                              <p:par>
                                <p:cTn id="148" presetID="10" presetClass="entr" presetSubtype="0" fill="hold" nodeType="afterEffect">
                                  <p:stCondLst>
                                    <p:cond delay="0"/>
                                  </p:stCondLst>
                                  <p:childTnLst>
                                    <p:set>
                                      <p:cBhvr>
                                        <p:cTn id="149" dur="1" fill="hold">
                                          <p:stCondLst>
                                            <p:cond delay="0"/>
                                          </p:stCondLst>
                                        </p:cTn>
                                        <p:tgtEl>
                                          <p:spTgt spid="558"/>
                                        </p:tgtEl>
                                        <p:attrNameLst>
                                          <p:attrName>style.visibility</p:attrName>
                                        </p:attrNameLst>
                                      </p:cBhvr>
                                      <p:to>
                                        <p:strVal val="visible"/>
                                      </p:to>
                                    </p:set>
                                    <p:animEffect transition="in" filter="fade">
                                      <p:cBhvr>
                                        <p:cTn id="150" dur="500"/>
                                        <p:tgtEl>
                                          <p:spTgt spid="558"/>
                                        </p:tgtEl>
                                      </p:cBhvr>
                                    </p:animEffect>
                                  </p:childTnLst>
                                </p:cTn>
                              </p:par>
                            </p:childTnLst>
                          </p:cTn>
                        </p:par>
                        <p:par>
                          <p:cTn id="151" fill="hold">
                            <p:stCondLst>
                              <p:cond delay="13750"/>
                            </p:stCondLst>
                            <p:childTnLst>
                              <p:par>
                                <p:cTn id="152" presetID="2" presetClass="entr" presetSubtype="8" fill="hold" nodeType="afterEffect">
                                  <p:stCondLst>
                                    <p:cond delay="250"/>
                                  </p:stCondLst>
                                  <p:childTnLst>
                                    <p:set>
                                      <p:cBhvr>
                                        <p:cTn id="153" dur="1" fill="hold">
                                          <p:stCondLst>
                                            <p:cond delay="0"/>
                                          </p:stCondLst>
                                        </p:cTn>
                                        <p:tgtEl>
                                          <p:spTgt spid="559">
                                            <p:txEl>
                                              <p:pRg st="0" end="0"/>
                                            </p:txEl>
                                          </p:spTgt>
                                        </p:tgtEl>
                                        <p:attrNameLst>
                                          <p:attrName>style.visibility</p:attrName>
                                        </p:attrNameLst>
                                      </p:cBhvr>
                                      <p:to>
                                        <p:strVal val="visible"/>
                                      </p:to>
                                    </p:set>
                                    <p:anim calcmode="lin" valueType="num">
                                      <p:cBhvr additive="base">
                                        <p:cTn id="154" dur="500"/>
                                        <p:tgtEl>
                                          <p:spTgt spid="559">
                                            <p:txEl>
                                              <p:pRg st="0" end="0"/>
                                            </p:txEl>
                                          </p:spTgt>
                                        </p:tgtEl>
                                        <p:attrNameLst>
                                          <p:attrName>ppt_x</p:attrName>
                                        </p:attrNameLst>
                                      </p:cBhvr>
                                      <p:tavLst>
                                        <p:tav tm="0">
                                          <p:val>
                                            <p:strVal val="#ppt_x-1"/>
                                          </p:val>
                                        </p:tav>
                                        <p:tav tm="100000">
                                          <p:val>
                                            <p:strVal val="#ppt_x"/>
                                          </p:val>
                                        </p:tav>
                                      </p:tavLst>
                                    </p:anim>
                                  </p:childTnLst>
                                </p:cTn>
                              </p:par>
                            </p:childTnLst>
                          </p:cTn>
                        </p:par>
                        <p:par>
                          <p:cTn id="155" fill="hold">
                            <p:stCondLst>
                              <p:cond delay="14250"/>
                            </p:stCondLst>
                            <p:childTnLst>
                              <p:par>
                                <p:cTn id="156" presetID="2" presetClass="entr" presetSubtype="8" fill="hold" nodeType="afterEffect">
                                  <p:stCondLst>
                                    <p:cond delay="250"/>
                                  </p:stCondLst>
                                  <p:childTnLst>
                                    <p:set>
                                      <p:cBhvr>
                                        <p:cTn id="157" dur="1" fill="hold">
                                          <p:stCondLst>
                                            <p:cond delay="0"/>
                                          </p:stCondLst>
                                        </p:cTn>
                                        <p:tgtEl>
                                          <p:spTgt spid="559">
                                            <p:txEl>
                                              <p:pRg st="1" end="1"/>
                                            </p:txEl>
                                          </p:spTgt>
                                        </p:tgtEl>
                                        <p:attrNameLst>
                                          <p:attrName>style.visibility</p:attrName>
                                        </p:attrNameLst>
                                      </p:cBhvr>
                                      <p:to>
                                        <p:strVal val="visible"/>
                                      </p:to>
                                    </p:set>
                                    <p:anim calcmode="lin" valueType="num">
                                      <p:cBhvr additive="base">
                                        <p:cTn id="158" dur="500"/>
                                        <p:tgtEl>
                                          <p:spTgt spid="559">
                                            <p:txEl>
                                              <p:pRg st="1" end="1"/>
                                            </p:txEl>
                                          </p:spTgt>
                                        </p:tgtEl>
                                        <p:attrNameLst>
                                          <p:attrName>ppt_x</p:attrName>
                                        </p:attrNameLst>
                                      </p:cBhvr>
                                      <p:tavLst>
                                        <p:tav tm="0">
                                          <p:val>
                                            <p:strVal val="#ppt_x-1"/>
                                          </p:val>
                                        </p:tav>
                                        <p:tav tm="100000">
                                          <p:val>
                                            <p:strVal val="#ppt_x"/>
                                          </p:val>
                                        </p:tav>
                                      </p:tavLst>
                                    </p:anim>
                                  </p:childTnLst>
                                </p:cTn>
                              </p:par>
                            </p:childTnLst>
                          </p:cTn>
                        </p:par>
                        <p:par>
                          <p:cTn id="159" fill="hold">
                            <p:stCondLst>
                              <p:cond delay="14750"/>
                            </p:stCondLst>
                            <p:childTnLst>
                              <p:par>
                                <p:cTn id="160" presetID="2" presetClass="entr" presetSubtype="8" fill="hold" nodeType="afterEffect">
                                  <p:stCondLst>
                                    <p:cond delay="250"/>
                                  </p:stCondLst>
                                  <p:childTnLst>
                                    <p:set>
                                      <p:cBhvr>
                                        <p:cTn id="161" dur="1" fill="hold">
                                          <p:stCondLst>
                                            <p:cond delay="0"/>
                                          </p:stCondLst>
                                        </p:cTn>
                                        <p:tgtEl>
                                          <p:spTgt spid="559">
                                            <p:txEl>
                                              <p:pRg st="2" end="2"/>
                                            </p:txEl>
                                          </p:spTgt>
                                        </p:tgtEl>
                                        <p:attrNameLst>
                                          <p:attrName>style.visibility</p:attrName>
                                        </p:attrNameLst>
                                      </p:cBhvr>
                                      <p:to>
                                        <p:strVal val="visible"/>
                                      </p:to>
                                    </p:set>
                                    <p:anim calcmode="lin" valueType="num">
                                      <p:cBhvr additive="base">
                                        <p:cTn id="162" dur="500"/>
                                        <p:tgtEl>
                                          <p:spTgt spid="559">
                                            <p:txEl>
                                              <p:pRg st="2" end="2"/>
                                            </p:txEl>
                                          </p:spTgt>
                                        </p:tgtEl>
                                        <p:attrNameLst>
                                          <p:attrName>ppt_x</p:attrName>
                                        </p:attrNameLst>
                                      </p:cBhvr>
                                      <p:tavLst>
                                        <p:tav tm="0">
                                          <p:val>
                                            <p:strVal val="#ppt_x-1"/>
                                          </p:val>
                                        </p:tav>
                                        <p:tav tm="100000">
                                          <p:val>
                                            <p:strVal val="#ppt_x"/>
                                          </p:val>
                                        </p:tav>
                                      </p:tavLst>
                                    </p:anim>
                                  </p:childTnLst>
                                </p:cTn>
                              </p:par>
                            </p:childTnLst>
                          </p:cTn>
                        </p:par>
                        <p:par>
                          <p:cTn id="163" fill="hold">
                            <p:stCondLst>
                              <p:cond delay="15250"/>
                            </p:stCondLst>
                            <p:childTnLst>
                              <p:par>
                                <p:cTn id="164" presetID="2" presetClass="entr" presetSubtype="8" fill="hold" nodeType="afterEffect">
                                  <p:stCondLst>
                                    <p:cond delay="250"/>
                                  </p:stCondLst>
                                  <p:childTnLst>
                                    <p:set>
                                      <p:cBhvr>
                                        <p:cTn id="165" dur="1" fill="hold">
                                          <p:stCondLst>
                                            <p:cond delay="0"/>
                                          </p:stCondLst>
                                        </p:cTn>
                                        <p:tgtEl>
                                          <p:spTgt spid="559">
                                            <p:txEl>
                                              <p:pRg st="3" end="3"/>
                                            </p:txEl>
                                          </p:spTgt>
                                        </p:tgtEl>
                                        <p:attrNameLst>
                                          <p:attrName>style.visibility</p:attrName>
                                        </p:attrNameLst>
                                      </p:cBhvr>
                                      <p:to>
                                        <p:strVal val="visible"/>
                                      </p:to>
                                    </p:set>
                                    <p:anim calcmode="lin" valueType="num">
                                      <p:cBhvr additive="base">
                                        <p:cTn id="166" dur="500"/>
                                        <p:tgtEl>
                                          <p:spTgt spid="559">
                                            <p:txEl>
                                              <p:pRg st="3" end="3"/>
                                            </p:txEl>
                                          </p:spTgt>
                                        </p:tgtEl>
                                        <p:attrNameLst>
                                          <p:attrName>ppt_x</p:attrName>
                                        </p:attrNameLst>
                                      </p:cBhvr>
                                      <p:tavLst>
                                        <p:tav tm="0">
                                          <p:val>
                                            <p:strVal val="#ppt_x-1"/>
                                          </p:val>
                                        </p:tav>
                                        <p:tav tm="100000">
                                          <p:val>
                                            <p:strVal val="#ppt_x"/>
                                          </p:val>
                                        </p:tav>
                                      </p:tavLst>
                                    </p:anim>
                                  </p:childTnLst>
                                </p:cTn>
                              </p:par>
                            </p:childTnLst>
                          </p:cTn>
                        </p:par>
                        <p:par>
                          <p:cTn id="167" fill="hold">
                            <p:stCondLst>
                              <p:cond delay="15750"/>
                            </p:stCondLst>
                            <p:childTnLst>
                              <p:par>
                                <p:cTn id="168" presetID="2" presetClass="entr" presetSubtype="8" fill="hold" nodeType="afterEffect">
                                  <p:stCondLst>
                                    <p:cond delay="250"/>
                                  </p:stCondLst>
                                  <p:childTnLst>
                                    <p:set>
                                      <p:cBhvr>
                                        <p:cTn id="169" dur="1" fill="hold">
                                          <p:stCondLst>
                                            <p:cond delay="0"/>
                                          </p:stCondLst>
                                        </p:cTn>
                                        <p:tgtEl>
                                          <p:spTgt spid="559">
                                            <p:txEl>
                                              <p:pRg st="4" end="4"/>
                                            </p:txEl>
                                          </p:spTgt>
                                        </p:tgtEl>
                                        <p:attrNameLst>
                                          <p:attrName>style.visibility</p:attrName>
                                        </p:attrNameLst>
                                      </p:cBhvr>
                                      <p:to>
                                        <p:strVal val="visible"/>
                                      </p:to>
                                    </p:set>
                                    <p:anim calcmode="lin" valueType="num">
                                      <p:cBhvr additive="base">
                                        <p:cTn id="170" dur="500"/>
                                        <p:tgtEl>
                                          <p:spTgt spid="559">
                                            <p:txEl>
                                              <p:pRg st="4" end="4"/>
                                            </p:txEl>
                                          </p:spTgt>
                                        </p:tgtEl>
                                        <p:attrNameLst>
                                          <p:attrName>ppt_x</p:attrName>
                                        </p:attrNameLst>
                                      </p:cBhvr>
                                      <p:tavLst>
                                        <p:tav tm="0">
                                          <p:val>
                                            <p:strVal val="#ppt_x-1"/>
                                          </p:val>
                                        </p:tav>
                                        <p:tav tm="100000">
                                          <p:val>
                                            <p:strVal val="#ppt_x"/>
                                          </p:val>
                                        </p:tav>
                                      </p:tavLst>
                                    </p:anim>
                                  </p:childTnLst>
                                </p:cTn>
                              </p:par>
                            </p:childTnLst>
                          </p:cTn>
                        </p:par>
                        <p:par>
                          <p:cTn id="171" fill="hold">
                            <p:stCondLst>
                              <p:cond delay="16250"/>
                            </p:stCondLst>
                            <p:childTnLst>
                              <p:par>
                                <p:cTn id="172" presetID="2" presetClass="entr" presetSubtype="8" fill="hold" nodeType="afterEffect">
                                  <p:stCondLst>
                                    <p:cond delay="250"/>
                                  </p:stCondLst>
                                  <p:childTnLst>
                                    <p:set>
                                      <p:cBhvr>
                                        <p:cTn id="173" dur="1" fill="hold">
                                          <p:stCondLst>
                                            <p:cond delay="0"/>
                                          </p:stCondLst>
                                        </p:cTn>
                                        <p:tgtEl>
                                          <p:spTgt spid="559">
                                            <p:txEl>
                                              <p:pRg st="5" end="5"/>
                                            </p:txEl>
                                          </p:spTgt>
                                        </p:tgtEl>
                                        <p:attrNameLst>
                                          <p:attrName>style.visibility</p:attrName>
                                        </p:attrNameLst>
                                      </p:cBhvr>
                                      <p:to>
                                        <p:strVal val="visible"/>
                                      </p:to>
                                    </p:set>
                                    <p:anim calcmode="lin" valueType="num">
                                      <p:cBhvr additive="base">
                                        <p:cTn id="174" dur="500"/>
                                        <p:tgtEl>
                                          <p:spTgt spid="559">
                                            <p:txEl>
                                              <p:pRg st="5" end="5"/>
                                            </p:txEl>
                                          </p:spTgt>
                                        </p:tgtEl>
                                        <p:attrNameLst>
                                          <p:attrName>ppt_x</p:attrName>
                                        </p:attrNameLst>
                                      </p:cBhvr>
                                      <p:tavLst>
                                        <p:tav tm="0">
                                          <p:val>
                                            <p:strVal val="#ppt_x-1"/>
                                          </p:val>
                                        </p:tav>
                                        <p:tav tm="100000">
                                          <p:val>
                                            <p:strVal val="#ppt_x"/>
                                          </p:val>
                                        </p:tav>
                                      </p:tavLst>
                                    </p:anim>
                                  </p:childTnLst>
                                </p:cTn>
                              </p:par>
                            </p:childTnLst>
                          </p:cTn>
                        </p:par>
                        <p:par>
                          <p:cTn id="175" fill="hold">
                            <p:stCondLst>
                              <p:cond delay="16750"/>
                            </p:stCondLst>
                            <p:childTnLst>
                              <p:par>
                                <p:cTn id="176" presetID="2" presetClass="entr" presetSubtype="8" fill="hold" nodeType="afterEffect">
                                  <p:stCondLst>
                                    <p:cond delay="250"/>
                                  </p:stCondLst>
                                  <p:childTnLst>
                                    <p:set>
                                      <p:cBhvr>
                                        <p:cTn id="177" dur="1" fill="hold">
                                          <p:stCondLst>
                                            <p:cond delay="0"/>
                                          </p:stCondLst>
                                        </p:cTn>
                                        <p:tgtEl>
                                          <p:spTgt spid="559">
                                            <p:txEl>
                                              <p:pRg st="6" end="6"/>
                                            </p:txEl>
                                          </p:spTgt>
                                        </p:tgtEl>
                                        <p:attrNameLst>
                                          <p:attrName>style.visibility</p:attrName>
                                        </p:attrNameLst>
                                      </p:cBhvr>
                                      <p:to>
                                        <p:strVal val="visible"/>
                                      </p:to>
                                    </p:set>
                                    <p:anim calcmode="lin" valueType="num">
                                      <p:cBhvr additive="base">
                                        <p:cTn id="178" dur="500"/>
                                        <p:tgtEl>
                                          <p:spTgt spid="559">
                                            <p:txEl>
                                              <p:pRg st="6" end="6"/>
                                            </p:txEl>
                                          </p:spTgt>
                                        </p:tgtEl>
                                        <p:attrNameLst>
                                          <p:attrName>ppt_x</p:attrName>
                                        </p:attrNameLst>
                                      </p:cBhvr>
                                      <p:tavLst>
                                        <p:tav tm="0">
                                          <p:val>
                                            <p:strVal val="#ppt_x-1"/>
                                          </p:val>
                                        </p:tav>
                                        <p:tav tm="100000">
                                          <p:val>
                                            <p:strVal val="#ppt_x"/>
                                          </p:val>
                                        </p:tav>
                                      </p:tavLst>
                                    </p:anim>
                                  </p:childTnLst>
                                </p:cTn>
                              </p:par>
                            </p:childTnLst>
                          </p:cTn>
                        </p:par>
                        <p:par>
                          <p:cTn id="179" fill="hold">
                            <p:stCondLst>
                              <p:cond delay="17250"/>
                            </p:stCondLst>
                            <p:childTnLst>
                              <p:par>
                                <p:cTn id="180" presetID="2" presetClass="entr" presetSubtype="8" fill="hold" nodeType="afterEffect">
                                  <p:stCondLst>
                                    <p:cond delay="250"/>
                                  </p:stCondLst>
                                  <p:childTnLst>
                                    <p:set>
                                      <p:cBhvr>
                                        <p:cTn id="181" dur="1" fill="hold">
                                          <p:stCondLst>
                                            <p:cond delay="0"/>
                                          </p:stCondLst>
                                        </p:cTn>
                                        <p:tgtEl>
                                          <p:spTgt spid="559">
                                            <p:txEl>
                                              <p:pRg st="7" end="7"/>
                                            </p:txEl>
                                          </p:spTgt>
                                        </p:tgtEl>
                                        <p:attrNameLst>
                                          <p:attrName>style.visibility</p:attrName>
                                        </p:attrNameLst>
                                      </p:cBhvr>
                                      <p:to>
                                        <p:strVal val="visible"/>
                                      </p:to>
                                    </p:set>
                                    <p:anim calcmode="lin" valueType="num">
                                      <p:cBhvr additive="base">
                                        <p:cTn id="182" dur="500"/>
                                        <p:tgtEl>
                                          <p:spTgt spid="559">
                                            <p:txEl>
                                              <p:pRg st="7" end="7"/>
                                            </p:txEl>
                                          </p:spTgt>
                                        </p:tgtEl>
                                        <p:attrNameLst>
                                          <p:attrName>ppt_x</p:attrName>
                                        </p:attrNameLst>
                                      </p:cBhvr>
                                      <p:tavLst>
                                        <p:tav tm="0">
                                          <p:val>
                                            <p:strVal val="#ppt_x-1"/>
                                          </p:val>
                                        </p:tav>
                                        <p:tav tm="100000">
                                          <p:val>
                                            <p:strVal val="#ppt_x"/>
                                          </p:val>
                                        </p:tav>
                                      </p:tavLst>
                                    </p:anim>
                                  </p:childTnLst>
                                </p:cTn>
                              </p:par>
                            </p:childTnLst>
                          </p:cTn>
                        </p:par>
                        <p:par>
                          <p:cTn id="183" fill="hold">
                            <p:stCondLst>
                              <p:cond delay="17750"/>
                            </p:stCondLst>
                            <p:childTnLst>
                              <p:par>
                                <p:cTn id="184" presetID="2" presetClass="entr" presetSubtype="8" fill="hold" nodeType="afterEffect">
                                  <p:stCondLst>
                                    <p:cond delay="250"/>
                                  </p:stCondLst>
                                  <p:childTnLst>
                                    <p:set>
                                      <p:cBhvr>
                                        <p:cTn id="185" dur="1" fill="hold">
                                          <p:stCondLst>
                                            <p:cond delay="0"/>
                                          </p:stCondLst>
                                        </p:cTn>
                                        <p:tgtEl>
                                          <p:spTgt spid="559">
                                            <p:txEl>
                                              <p:pRg st="8" end="8"/>
                                            </p:txEl>
                                          </p:spTgt>
                                        </p:tgtEl>
                                        <p:attrNameLst>
                                          <p:attrName>style.visibility</p:attrName>
                                        </p:attrNameLst>
                                      </p:cBhvr>
                                      <p:to>
                                        <p:strVal val="visible"/>
                                      </p:to>
                                    </p:set>
                                    <p:anim calcmode="lin" valueType="num">
                                      <p:cBhvr additive="base">
                                        <p:cTn id="186" dur="500"/>
                                        <p:tgtEl>
                                          <p:spTgt spid="559">
                                            <p:txEl>
                                              <p:pRg st="8" end="8"/>
                                            </p:txEl>
                                          </p:spTgt>
                                        </p:tgtEl>
                                        <p:attrNameLst>
                                          <p:attrName>ppt_x</p:attrName>
                                        </p:attrNameLst>
                                      </p:cBhvr>
                                      <p:tavLst>
                                        <p:tav tm="0">
                                          <p:val>
                                            <p:strVal val="#ppt_x-1"/>
                                          </p:val>
                                        </p:tav>
                                        <p:tav tm="100000">
                                          <p:val>
                                            <p:strVal val="#ppt_x"/>
                                          </p:val>
                                        </p:tav>
                                      </p:tavLst>
                                    </p:anim>
                                  </p:childTnLst>
                                </p:cTn>
                              </p:par>
                            </p:childTnLst>
                          </p:cTn>
                        </p:par>
                        <p:par>
                          <p:cTn id="187" fill="hold">
                            <p:stCondLst>
                              <p:cond delay="18250"/>
                            </p:stCondLst>
                            <p:childTnLst>
                              <p:par>
                                <p:cTn id="188" presetID="10" presetClass="entr" presetSubtype="0" fill="hold" nodeType="afterEffect">
                                  <p:stCondLst>
                                    <p:cond delay="0"/>
                                  </p:stCondLst>
                                  <p:childTnLst>
                                    <p:set>
                                      <p:cBhvr>
                                        <p:cTn id="189" dur="1" fill="hold">
                                          <p:stCondLst>
                                            <p:cond delay="0"/>
                                          </p:stCondLst>
                                        </p:cTn>
                                        <p:tgtEl>
                                          <p:spTgt spid="560"/>
                                        </p:tgtEl>
                                        <p:attrNameLst>
                                          <p:attrName>style.visibility</p:attrName>
                                        </p:attrNameLst>
                                      </p:cBhvr>
                                      <p:to>
                                        <p:strVal val="visible"/>
                                      </p:to>
                                    </p:set>
                                    <p:animEffect transition="in" filter="fade">
                                      <p:cBhvr>
                                        <p:cTn id="190" dur="500"/>
                                        <p:tgtEl>
                                          <p:spTgt spid="560"/>
                                        </p:tgtEl>
                                      </p:cBhvr>
                                    </p:animEffect>
                                  </p:childTnLst>
                                </p:cTn>
                              </p:par>
                            </p:childTnLst>
                          </p:cTn>
                        </p:par>
                        <p:par>
                          <p:cTn id="191" fill="hold">
                            <p:stCondLst>
                              <p:cond delay="18750"/>
                            </p:stCondLst>
                            <p:childTnLst>
                              <p:par>
                                <p:cTn id="192" presetID="2" presetClass="entr" presetSubtype="1" fill="hold" nodeType="afterEffect">
                                  <p:stCondLst>
                                    <p:cond delay="250"/>
                                  </p:stCondLst>
                                  <p:childTnLst>
                                    <p:set>
                                      <p:cBhvr>
                                        <p:cTn id="193" dur="1" fill="hold">
                                          <p:stCondLst>
                                            <p:cond delay="0"/>
                                          </p:stCondLst>
                                        </p:cTn>
                                        <p:tgtEl>
                                          <p:spTgt spid="546"/>
                                        </p:tgtEl>
                                        <p:attrNameLst>
                                          <p:attrName>style.visibility</p:attrName>
                                        </p:attrNameLst>
                                      </p:cBhvr>
                                      <p:to>
                                        <p:strVal val="visible"/>
                                      </p:to>
                                    </p:set>
                                    <p:anim calcmode="lin" valueType="num">
                                      <p:cBhvr additive="base">
                                        <p:cTn id="194" dur="750"/>
                                        <p:tgtEl>
                                          <p:spTgt spid="546"/>
                                        </p:tgtEl>
                                        <p:attrNameLst>
                                          <p:attrName>ppt_y</p:attrName>
                                        </p:attrNameLst>
                                      </p:cBhvr>
                                      <p:tavLst>
                                        <p:tav tm="0">
                                          <p:val>
                                            <p:strVal val="#ppt_y-1"/>
                                          </p:val>
                                        </p:tav>
                                        <p:tav tm="100000">
                                          <p:val>
                                            <p:strVal val="#ppt_y"/>
                                          </p:val>
                                        </p:tav>
                                      </p:tavLst>
                                    </p:anim>
                                  </p:childTnLst>
                                </p:cTn>
                              </p:par>
                            </p:childTnLst>
                          </p:cTn>
                        </p:par>
                        <p:par>
                          <p:cTn id="195" fill="hold">
                            <p:stCondLst>
                              <p:cond delay="19500"/>
                            </p:stCondLst>
                            <p:childTnLst>
                              <p:par>
                                <p:cTn id="196" presetID="2" presetClass="entr" presetSubtype="2" fill="hold" nodeType="afterEffect">
                                  <p:stCondLst>
                                    <p:cond delay="0"/>
                                  </p:stCondLst>
                                  <p:childTnLst>
                                    <p:set>
                                      <p:cBhvr>
                                        <p:cTn id="197" dur="1" fill="hold">
                                          <p:stCondLst>
                                            <p:cond delay="0"/>
                                          </p:stCondLst>
                                        </p:cTn>
                                        <p:tgtEl>
                                          <p:spTgt spid="548">
                                            <p:txEl>
                                              <p:pRg st="0" end="0"/>
                                            </p:txEl>
                                          </p:spTgt>
                                        </p:tgtEl>
                                        <p:attrNameLst>
                                          <p:attrName>style.visibility</p:attrName>
                                        </p:attrNameLst>
                                      </p:cBhvr>
                                      <p:to>
                                        <p:strVal val="visible"/>
                                      </p:to>
                                    </p:set>
                                    <p:anim calcmode="lin" valueType="num">
                                      <p:cBhvr additive="base">
                                        <p:cTn id="198" dur="500"/>
                                        <p:tgtEl>
                                          <p:spTgt spid="548">
                                            <p:txEl>
                                              <p:pRg st="0" end="0"/>
                                            </p:txEl>
                                          </p:spTgt>
                                        </p:tgtEl>
                                        <p:attrNameLst>
                                          <p:attrName>ppt_x</p:attrName>
                                        </p:attrNameLst>
                                      </p:cBhvr>
                                      <p:tavLst>
                                        <p:tav tm="0">
                                          <p:val>
                                            <p:strVal val="#ppt_x+1"/>
                                          </p:val>
                                        </p:tav>
                                        <p:tav tm="100000">
                                          <p:val>
                                            <p:strVal val="#ppt_x"/>
                                          </p:val>
                                        </p:tav>
                                      </p:tavLst>
                                    </p:anim>
                                  </p:childTnLst>
                                </p:cTn>
                              </p:par>
                            </p:childTnLst>
                          </p:cTn>
                        </p:par>
                        <p:par>
                          <p:cTn id="199" fill="hold">
                            <p:stCondLst>
                              <p:cond delay="20000"/>
                            </p:stCondLst>
                            <p:childTnLst>
                              <p:par>
                                <p:cTn id="200" presetID="2" presetClass="entr" presetSubtype="2" fill="hold" nodeType="afterEffect">
                                  <p:stCondLst>
                                    <p:cond delay="0"/>
                                  </p:stCondLst>
                                  <p:childTnLst>
                                    <p:set>
                                      <p:cBhvr>
                                        <p:cTn id="201" dur="1" fill="hold">
                                          <p:stCondLst>
                                            <p:cond delay="0"/>
                                          </p:stCondLst>
                                        </p:cTn>
                                        <p:tgtEl>
                                          <p:spTgt spid="548">
                                            <p:txEl>
                                              <p:pRg st="1" end="1"/>
                                            </p:txEl>
                                          </p:spTgt>
                                        </p:tgtEl>
                                        <p:attrNameLst>
                                          <p:attrName>style.visibility</p:attrName>
                                        </p:attrNameLst>
                                      </p:cBhvr>
                                      <p:to>
                                        <p:strVal val="visible"/>
                                      </p:to>
                                    </p:set>
                                    <p:anim calcmode="lin" valueType="num">
                                      <p:cBhvr additive="base">
                                        <p:cTn id="202" dur="500"/>
                                        <p:tgtEl>
                                          <p:spTgt spid="548">
                                            <p:txEl>
                                              <p:pRg st="1" end="1"/>
                                            </p:txEl>
                                          </p:spTgt>
                                        </p:tgtEl>
                                        <p:attrNameLst>
                                          <p:attrName>ppt_x</p:attrName>
                                        </p:attrNameLst>
                                      </p:cBhvr>
                                      <p:tavLst>
                                        <p:tav tm="0">
                                          <p:val>
                                            <p:strVal val="#ppt_x+1"/>
                                          </p:val>
                                        </p:tav>
                                        <p:tav tm="100000">
                                          <p:val>
                                            <p:strVal val="#ppt_x"/>
                                          </p:val>
                                        </p:tav>
                                      </p:tavLst>
                                    </p:anim>
                                  </p:childTnLst>
                                </p:cTn>
                              </p:par>
                            </p:childTnLst>
                          </p:cTn>
                        </p:par>
                        <p:par>
                          <p:cTn id="203" fill="hold">
                            <p:stCondLst>
                              <p:cond delay="20500"/>
                            </p:stCondLst>
                            <p:childTnLst>
                              <p:par>
                                <p:cTn id="204" presetID="2" presetClass="entr" presetSubtype="2" fill="hold" nodeType="afterEffect">
                                  <p:stCondLst>
                                    <p:cond delay="0"/>
                                  </p:stCondLst>
                                  <p:childTnLst>
                                    <p:set>
                                      <p:cBhvr>
                                        <p:cTn id="205" dur="1" fill="hold">
                                          <p:stCondLst>
                                            <p:cond delay="0"/>
                                          </p:stCondLst>
                                        </p:cTn>
                                        <p:tgtEl>
                                          <p:spTgt spid="548">
                                            <p:txEl>
                                              <p:pRg st="2" end="2"/>
                                            </p:txEl>
                                          </p:spTgt>
                                        </p:tgtEl>
                                        <p:attrNameLst>
                                          <p:attrName>style.visibility</p:attrName>
                                        </p:attrNameLst>
                                      </p:cBhvr>
                                      <p:to>
                                        <p:strVal val="visible"/>
                                      </p:to>
                                    </p:set>
                                    <p:anim calcmode="lin" valueType="num">
                                      <p:cBhvr additive="base">
                                        <p:cTn id="206" dur="500"/>
                                        <p:tgtEl>
                                          <p:spTgt spid="548">
                                            <p:txEl>
                                              <p:pRg st="2" end="2"/>
                                            </p:txEl>
                                          </p:spTgt>
                                        </p:tgtEl>
                                        <p:attrNameLst>
                                          <p:attrName>ppt_x</p:attrName>
                                        </p:attrNameLst>
                                      </p:cBhvr>
                                      <p:tavLst>
                                        <p:tav tm="0">
                                          <p:val>
                                            <p:strVal val="#ppt_x+1"/>
                                          </p:val>
                                        </p:tav>
                                        <p:tav tm="100000">
                                          <p:val>
                                            <p:strVal val="#ppt_x"/>
                                          </p:val>
                                        </p:tav>
                                      </p:tavLst>
                                    </p:anim>
                                  </p:childTnLst>
                                </p:cTn>
                              </p:par>
                            </p:childTnLst>
                          </p:cTn>
                        </p:par>
                        <p:par>
                          <p:cTn id="207" fill="hold">
                            <p:stCondLst>
                              <p:cond delay="21000"/>
                            </p:stCondLst>
                            <p:childTnLst>
                              <p:par>
                                <p:cTn id="208" presetID="2" presetClass="entr" presetSubtype="2" fill="hold" nodeType="afterEffect">
                                  <p:stCondLst>
                                    <p:cond delay="0"/>
                                  </p:stCondLst>
                                  <p:childTnLst>
                                    <p:set>
                                      <p:cBhvr>
                                        <p:cTn id="209" dur="1" fill="hold">
                                          <p:stCondLst>
                                            <p:cond delay="0"/>
                                          </p:stCondLst>
                                        </p:cTn>
                                        <p:tgtEl>
                                          <p:spTgt spid="548">
                                            <p:txEl>
                                              <p:pRg st="3" end="3"/>
                                            </p:txEl>
                                          </p:spTgt>
                                        </p:tgtEl>
                                        <p:attrNameLst>
                                          <p:attrName>style.visibility</p:attrName>
                                        </p:attrNameLst>
                                      </p:cBhvr>
                                      <p:to>
                                        <p:strVal val="visible"/>
                                      </p:to>
                                    </p:set>
                                    <p:anim calcmode="lin" valueType="num">
                                      <p:cBhvr additive="base">
                                        <p:cTn id="210" dur="500"/>
                                        <p:tgtEl>
                                          <p:spTgt spid="548">
                                            <p:txEl>
                                              <p:pRg st="3" end="3"/>
                                            </p:txEl>
                                          </p:spTgt>
                                        </p:tgtEl>
                                        <p:attrNameLst>
                                          <p:attrName>ppt_x</p:attrName>
                                        </p:attrNameLst>
                                      </p:cBhvr>
                                      <p:tavLst>
                                        <p:tav tm="0">
                                          <p:val>
                                            <p:strVal val="#ppt_x+1"/>
                                          </p:val>
                                        </p:tav>
                                        <p:tav tm="100000">
                                          <p:val>
                                            <p:strVal val="#ppt_x"/>
                                          </p:val>
                                        </p:tav>
                                      </p:tavLst>
                                    </p:anim>
                                  </p:childTnLst>
                                </p:cTn>
                              </p:par>
                            </p:childTnLst>
                          </p:cTn>
                        </p:par>
                        <p:par>
                          <p:cTn id="211" fill="hold">
                            <p:stCondLst>
                              <p:cond delay="21500"/>
                            </p:stCondLst>
                            <p:childTnLst>
                              <p:par>
                                <p:cTn id="212" presetID="2" presetClass="entr" presetSubtype="2" fill="hold" nodeType="afterEffect">
                                  <p:stCondLst>
                                    <p:cond delay="0"/>
                                  </p:stCondLst>
                                  <p:childTnLst>
                                    <p:set>
                                      <p:cBhvr>
                                        <p:cTn id="213" dur="1" fill="hold">
                                          <p:stCondLst>
                                            <p:cond delay="0"/>
                                          </p:stCondLst>
                                        </p:cTn>
                                        <p:tgtEl>
                                          <p:spTgt spid="548">
                                            <p:txEl>
                                              <p:pRg st="4" end="4"/>
                                            </p:txEl>
                                          </p:spTgt>
                                        </p:tgtEl>
                                        <p:attrNameLst>
                                          <p:attrName>style.visibility</p:attrName>
                                        </p:attrNameLst>
                                      </p:cBhvr>
                                      <p:to>
                                        <p:strVal val="visible"/>
                                      </p:to>
                                    </p:set>
                                    <p:anim calcmode="lin" valueType="num">
                                      <p:cBhvr additive="base">
                                        <p:cTn id="214" dur="500"/>
                                        <p:tgtEl>
                                          <p:spTgt spid="548">
                                            <p:txEl>
                                              <p:pRg st="4" end="4"/>
                                            </p:txEl>
                                          </p:spTgt>
                                        </p:tgtEl>
                                        <p:attrNameLst>
                                          <p:attrName>ppt_x</p:attrName>
                                        </p:attrNameLst>
                                      </p:cBhvr>
                                      <p:tavLst>
                                        <p:tav tm="0">
                                          <p:val>
                                            <p:strVal val="#ppt_x+1"/>
                                          </p:val>
                                        </p:tav>
                                        <p:tav tm="100000">
                                          <p:val>
                                            <p:strVal val="#ppt_x"/>
                                          </p:val>
                                        </p:tav>
                                      </p:tavLst>
                                    </p:anim>
                                  </p:childTnLst>
                                </p:cTn>
                              </p:par>
                            </p:childTnLst>
                          </p:cTn>
                        </p:par>
                        <p:par>
                          <p:cTn id="215" fill="hold">
                            <p:stCondLst>
                              <p:cond delay="22000"/>
                            </p:stCondLst>
                            <p:childTnLst>
                              <p:par>
                                <p:cTn id="216" presetID="2" presetClass="entr" presetSubtype="2" fill="hold" nodeType="afterEffect">
                                  <p:stCondLst>
                                    <p:cond delay="0"/>
                                  </p:stCondLst>
                                  <p:childTnLst>
                                    <p:set>
                                      <p:cBhvr>
                                        <p:cTn id="217" dur="1" fill="hold">
                                          <p:stCondLst>
                                            <p:cond delay="0"/>
                                          </p:stCondLst>
                                        </p:cTn>
                                        <p:tgtEl>
                                          <p:spTgt spid="548">
                                            <p:txEl>
                                              <p:pRg st="5" end="5"/>
                                            </p:txEl>
                                          </p:spTgt>
                                        </p:tgtEl>
                                        <p:attrNameLst>
                                          <p:attrName>style.visibility</p:attrName>
                                        </p:attrNameLst>
                                      </p:cBhvr>
                                      <p:to>
                                        <p:strVal val="visible"/>
                                      </p:to>
                                    </p:set>
                                    <p:anim calcmode="lin" valueType="num">
                                      <p:cBhvr additive="base">
                                        <p:cTn id="218" dur="500"/>
                                        <p:tgtEl>
                                          <p:spTgt spid="548">
                                            <p:txEl>
                                              <p:pRg st="5" end="5"/>
                                            </p:txEl>
                                          </p:spTgt>
                                        </p:tgtEl>
                                        <p:attrNameLst>
                                          <p:attrName>ppt_x</p:attrName>
                                        </p:attrNameLst>
                                      </p:cBhvr>
                                      <p:tavLst>
                                        <p:tav tm="0">
                                          <p:val>
                                            <p:strVal val="#ppt_x+1"/>
                                          </p:val>
                                        </p:tav>
                                        <p:tav tm="100000">
                                          <p:val>
                                            <p:strVal val="#ppt_x"/>
                                          </p:val>
                                        </p:tav>
                                      </p:tavLst>
                                    </p:anim>
                                  </p:childTnLst>
                                </p:cTn>
                              </p:par>
                            </p:childTnLst>
                          </p:cTn>
                        </p:par>
                        <p:par>
                          <p:cTn id="219" fill="hold">
                            <p:stCondLst>
                              <p:cond delay="22500"/>
                            </p:stCondLst>
                            <p:childTnLst>
                              <p:par>
                                <p:cTn id="220" presetID="2" presetClass="entr" presetSubtype="2" fill="hold" nodeType="afterEffect">
                                  <p:stCondLst>
                                    <p:cond delay="0"/>
                                  </p:stCondLst>
                                  <p:childTnLst>
                                    <p:set>
                                      <p:cBhvr>
                                        <p:cTn id="221" dur="1" fill="hold">
                                          <p:stCondLst>
                                            <p:cond delay="0"/>
                                          </p:stCondLst>
                                        </p:cTn>
                                        <p:tgtEl>
                                          <p:spTgt spid="548">
                                            <p:txEl>
                                              <p:pRg st="6" end="6"/>
                                            </p:txEl>
                                          </p:spTgt>
                                        </p:tgtEl>
                                        <p:attrNameLst>
                                          <p:attrName>style.visibility</p:attrName>
                                        </p:attrNameLst>
                                      </p:cBhvr>
                                      <p:to>
                                        <p:strVal val="visible"/>
                                      </p:to>
                                    </p:set>
                                    <p:anim calcmode="lin" valueType="num">
                                      <p:cBhvr additive="base">
                                        <p:cTn id="222" dur="500"/>
                                        <p:tgtEl>
                                          <p:spTgt spid="548">
                                            <p:txEl>
                                              <p:pRg st="6" end="6"/>
                                            </p:txEl>
                                          </p:spTgt>
                                        </p:tgtEl>
                                        <p:attrNameLst>
                                          <p:attrName>ppt_x</p:attrName>
                                        </p:attrNameLst>
                                      </p:cBhvr>
                                      <p:tavLst>
                                        <p:tav tm="0">
                                          <p:val>
                                            <p:strVal val="#ppt_x+1"/>
                                          </p:val>
                                        </p:tav>
                                        <p:tav tm="100000">
                                          <p:val>
                                            <p:strVal val="#ppt_x"/>
                                          </p:val>
                                        </p:tav>
                                      </p:tavLst>
                                    </p:anim>
                                  </p:childTnLst>
                                </p:cTn>
                              </p:par>
                            </p:childTnLst>
                          </p:cTn>
                        </p:par>
                        <p:par>
                          <p:cTn id="223" fill="hold">
                            <p:stCondLst>
                              <p:cond delay="23000"/>
                            </p:stCondLst>
                            <p:childTnLst>
                              <p:par>
                                <p:cTn id="224" presetID="2" presetClass="entr" presetSubtype="2" fill="hold" nodeType="afterEffect">
                                  <p:stCondLst>
                                    <p:cond delay="0"/>
                                  </p:stCondLst>
                                  <p:childTnLst>
                                    <p:set>
                                      <p:cBhvr>
                                        <p:cTn id="225" dur="1" fill="hold">
                                          <p:stCondLst>
                                            <p:cond delay="0"/>
                                          </p:stCondLst>
                                        </p:cTn>
                                        <p:tgtEl>
                                          <p:spTgt spid="548">
                                            <p:txEl>
                                              <p:pRg st="7" end="7"/>
                                            </p:txEl>
                                          </p:spTgt>
                                        </p:tgtEl>
                                        <p:attrNameLst>
                                          <p:attrName>style.visibility</p:attrName>
                                        </p:attrNameLst>
                                      </p:cBhvr>
                                      <p:to>
                                        <p:strVal val="visible"/>
                                      </p:to>
                                    </p:set>
                                    <p:anim calcmode="lin" valueType="num">
                                      <p:cBhvr additive="base">
                                        <p:cTn id="226" dur="500"/>
                                        <p:tgtEl>
                                          <p:spTgt spid="548">
                                            <p:txEl>
                                              <p:pRg st="7" end="7"/>
                                            </p:txEl>
                                          </p:spTgt>
                                        </p:tgtEl>
                                        <p:attrNameLst>
                                          <p:attrName>ppt_x</p:attrName>
                                        </p:attrNameLst>
                                      </p:cBhvr>
                                      <p:tavLst>
                                        <p:tav tm="0">
                                          <p:val>
                                            <p:strVal val="#ppt_x+1"/>
                                          </p:val>
                                        </p:tav>
                                        <p:tav tm="100000">
                                          <p:val>
                                            <p:strVal val="#ppt_x"/>
                                          </p:val>
                                        </p:tav>
                                      </p:tavLst>
                                    </p:anim>
                                  </p:childTnLst>
                                </p:cTn>
                              </p:par>
                            </p:childTnLst>
                          </p:cTn>
                        </p:par>
                        <p:par>
                          <p:cTn id="227" fill="hold">
                            <p:stCondLst>
                              <p:cond delay="23500"/>
                            </p:stCondLst>
                            <p:childTnLst>
                              <p:par>
                                <p:cTn id="228" presetID="2" presetClass="entr" presetSubtype="2" fill="hold" nodeType="afterEffect">
                                  <p:stCondLst>
                                    <p:cond delay="0"/>
                                  </p:stCondLst>
                                  <p:childTnLst>
                                    <p:set>
                                      <p:cBhvr>
                                        <p:cTn id="229" dur="1" fill="hold">
                                          <p:stCondLst>
                                            <p:cond delay="0"/>
                                          </p:stCondLst>
                                        </p:cTn>
                                        <p:tgtEl>
                                          <p:spTgt spid="548">
                                            <p:txEl>
                                              <p:pRg st="8" end="8"/>
                                            </p:txEl>
                                          </p:spTgt>
                                        </p:tgtEl>
                                        <p:attrNameLst>
                                          <p:attrName>style.visibility</p:attrName>
                                        </p:attrNameLst>
                                      </p:cBhvr>
                                      <p:to>
                                        <p:strVal val="visible"/>
                                      </p:to>
                                    </p:set>
                                    <p:anim calcmode="lin" valueType="num">
                                      <p:cBhvr additive="base">
                                        <p:cTn id="230" dur="500"/>
                                        <p:tgtEl>
                                          <p:spTgt spid="548">
                                            <p:txEl>
                                              <p:pRg st="8" end="8"/>
                                            </p:txEl>
                                          </p:spTgt>
                                        </p:tgtEl>
                                        <p:attrNameLst>
                                          <p:attrName>ppt_x</p:attrName>
                                        </p:attrNameLst>
                                      </p:cBhvr>
                                      <p:tavLst>
                                        <p:tav tm="0">
                                          <p:val>
                                            <p:strVal val="#ppt_x+1"/>
                                          </p:val>
                                        </p:tav>
                                        <p:tav tm="100000">
                                          <p:val>
                                            <p:strVal val="#ppt_x"/>
                                          </p:val>
                                        </p:tav>
                                      </p:tavLst>
                                    </p:anim>
                                  </p:childTnLst>
                                </p:cTn>
                              </p:par>
                            </p:childTnLst>
                          </p:cTn>
                        </p:par>
                        <p:par>
                          <p:cTn id="231" fill="hold">
                            <p:stCondLst>
                              <p:cond delay="24000"/>
                            </p:stCondLst>
                            <p:childTnLst>
                              <p:par>
                                <p:cTn id="232" presetID="10" presetClass="entr" presetSubtype="0" fill="hold" nodeType="afterEffect">
                                  <p:stCondLst>
                                    <p:cond delay="0"/>
                                  </p:stCondLst>
                                  <p:childTnLst>
                                    <p:set>
                                      <p:cBhvr>
                                        <p:cTn id="233" dur="1" fill="hold">
                                          <p:stCondLst>
                                            <p:cond delay="0"/>
                                          </p:stCondLst>
                                        </p:cTn>
                                        <p:tgtEl>
                                          <p:spTgt spid="539"/>
                                        </p:tgtEl>
                                        <p:attrNameLst>
                                          <p:attrName>style.visibility</p:attrName>
                                        </p:attrNameLst>
                                      </p:cBhvr>
                                      <p:to>
                                        <p:strVal val="visible"/>
                                      </p:to>
                                    </p:set>
                                    <p:animEffect transition="in" filter="fade">
                                      <p:cBhvr>
                                        <p:cTn id="234" dur="500"/>
                                        <p:tgtEl>
                                          <p:spTgt spid="539"/>
                                        </p:tgtEl>
                                      </p:cBhvr>
                                    </p:animEffect>
                                  </p:childTnLst>
                                </p:cTn>
                              </p:par>
                            </p:childTnLst>
                          </p:cTn>
                        </p:par>
                        <p:par>
                          <p:cTn id="235" fill="hold">
                            <p:stCondLst>
                              <p:cond delay="24500"/>
                            </p:stCondLst>
                            <p:childTnLst>
                              <p:par>
                                <p:cTn id="236" presetID="10" presetClass="entr" presetSubtype="0" fill="hold" nodeType="afterEffect">
                                  <p:stCondLst>
                                    <p:cond delay="0"/>
                                  </p:stCondLst>
                                  <p:childTnLst>
                                    <p:set>
                                      <p:cBhvr>
                                        <p:cTn id="237" dur="1" fill="hold">
                                          <p:stCondLst>
                                            <p:cond delay="0"/>
                                          </p:stCondLst>
                                        </p:cTn>
                                        <p:tgtEl>
                                          <p:spTgt spid="541"/>
                                        </p:tgtEl>
                                        <p:attrNameLst>
                                          <p:attrName>style.visibility</p:attrName>
                                        </p:attrNameLst>
                                      </p:cBhvr>
                                      <p:to>
                                        <p:strVal val="visible"/>
                                      </p:to>
                                    </p:set>
                                    <p:animEffect transition="in" filter="fade">
                                      <p:cBhvr>
                                        <p:cTn id="238" dur="500"/>
                                        <p:tgtEl>
                                          <p:spTgt spid="541"/>
                                        </p:tgtEl>
                                      </p:cBhvr>
                                    </p:animEffect>
                                  </p:childTnLst>
                                </p:cTn>
                              </p:par>
                            </p:childTnLst>
                          </p:cTn>
                        </p:par>
                        <p:par>
                          <p:cTn id="239" fill="hold">
                            <p:stCondLst>
                              <p:cond delay="25000"/>
                            </p:stCondLst>
                            <p:childTnLst>
                              <p:par>
                                <p:cTn id="240" presetID="2" presetClass="entr" presetSubtype="2" fill="hold" nodeType="afterEffect">
                                  <p:stCondLst>
                                    <p:cond delay="0"/>
                                  </p:stCondLst>
                                  <p:childTnLst>
                                    <p:set>
                                      <p:cBhvr>
                                        <p:cTn id="241" dur="1" fill="hold">
                                          <p:stCondLst>
                                            <p:cond delay="0"/>
                                          </p:stCondLst>
                                        </p:cTn>
                                        <p:tgtEl>
                                          <p:spTgt spid="549">
                                            <p:txEl>
                                              <p:pRg st="0" end="0"/>
                                            </p:txEl>
                                          </p:spTgt>
                                        </p:tgtEl>
                                        <p:attrNameLst>
                                          <p:attrName>style.visibility</p:attrName>
                                        </p:attrNameLst>
                                      </p:cBhvr>
                                      <p:to>
                                        <p:strVal val="visible"/>
                                      </p:to>
                                    </p:set>
                                    <p:anim calcmode="lin" valueType="num">
                                      <p:cBhvr additive="base">
                                        <p:cTn id="242" dur="500"/>
                                        <p:tgtEl>
                                          <p:spTgt spid="549">
                                            <p:txEl>
                                              <p:pRg st="0" end="0"/>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5500"/>
                            </p:stCondLst>
                            <p:childTnLst>
                              <p:par>
                                <p:cTn id="244" presetID="2" presetClass="entr" presetSubtype="2" fill="hold" nodeType="afterEffect">
                                  <p:stCondLst>
                                    <p:cond delay="0"/>
                                  </p:stCondLst>
                                  <p:childTnLst>
                                    <p:set>
                                      <p:cBhvr>
                                        <p:cTn id="245" dur="1" fill="hold">
                                          <p:stCondLst>
                                            <p:cond delay="0"/>
                                          </p:stCondLst>
                                        </p:cTn>
                                        <p:tgtEl>
                                          <p:spTgt spid="549">
                                            <p:txEl>
                                              <p:pRg st="1" end="1"/>
                                            </p:txEl>
                                          </p:spTgt>
                                        </p:tgtEl>
                                        <p:attrNameLst>
                                          <p:attrName>style.visibility</p:attrName>
                                        </p:attrNameLst>
                                      </p:cBhvr>
                                      <p:to>
                                        <p:strVal val="visible"/>
                                      </p:to>
                                    </p:set>
                                    <p:anim calcmode="lin" valueType="num">
                                      <p:cBhvr additive="base">
                                        <p:cTn id="246" dur="500"/>
                                        <p:tgtEl>
                                          <p:spTgt spid="549">
                                            <p:txEl>
                                              <p:pRg st="1" end="1"/>
                                            </p:txEl>
                                          </p:spTgt>
                                        </p:tgtEl>
                                        <p:attrNameLst>
                                          <p:attrName>ppt_x</p:attrName>
                                        </p:attrNameLst>
                                      </p:cBhvr>
                                      <p:tavLst>
                                        <p:tav tm="0">
                                          <p:val>
                                            <p:strVal val="#ppt_x+1"/>
                                          </p:val>
                                        </p:tav>
                                        <p:tav tm="100000">
                                          <p:val>
                                            <p:strVal val="#ppt_x"/>
                                          </p:val>
                                        </p:tav>
                                      </p:tavLst>
                                    </p:anim>
                                  </p:childTnLst>
                                </p:cTn>
                              </p:par>
                            </p:childTnLst>
                          </p:cTn>
                        </p:par>
                        <p:par>
                          <p:cTn id="247" fill="hold">
                            <p:stCondLst>
                              <p:cond delay="26000"/>
                            </p:stCondLst>
                            <p:childTnLst>
                              <p:par>
                                <p:cTn id="248" presetID="2" presetClass="entr" presetSubtype="2" fill="hold" nodeType="afterEffect">
                                  <p:stCondLst>
                                    <p:cond delay="0"/>
                                  </p:stCondLst>
                                  <p:childTnLst>
                                    <p:set>
                                      <p:cBhvr>
                                        <p:cTn id="249" dur="1" fill="hold">
                                          <p:stCondLst>
                                            <p:cond delay="0"/>
                                          </p:stCondLst>
                                        </p:cTn>
                                        <p:tgtEl>
                                          <p:spTgt spid="549">
                                            <p:txEl>
                                              <p:pRg st="2" end="2"/>
                                            </p:txEl>
                                          </p:spTgt>
                                        </p:tgtEl>
                                        <p:attrNameLst>
                                          <p:attrName>style.visibility</p:attrName>
                                        </p:attrNameLst>
                                      </p:cBhvr>
                                      <p:to>
                                        <p:strVal val="visible"/>
                                      </p:to>
                                    </p:set>
                                    <p:anim calcmode="lin" valueType="num">
                                      <p:cBhvr additive="base">
                                        <p:cTn id="250" dur="500"/>
                                        <p:tgtEl>
                                          <p:spTgt spid="549">
                                            <p:txEl>
                                              <p:pRg st="2" end="2"/>
                                            </p:txEl>
                                          </p:spTgt>
                                        </p:tgtEl>
                                        <p:attrNameLst>
                                          <p:attrName>ppt_x</p:attrName>
                                        </p:attrNameLst>
                                      </p:cBhvr>
                                      <p:tavLst>
                                        <p:tav tm="0">
                                          <p:val>
                                            <p:strVal val="#ppt_x+1"/>
                                          </p:val>
                                        </p:tav>
                                        <p:tav tm="100000">
                                          <p:val>
                                            <p:strVal val="#ppt_x"/>
                                          </p:val>
                                        </p:tav>
                                      </p:tavLst>
                                    </p:anim>
                                  </p:childTnLst>
                                </p:cTn>
                              </p:par>
                            </p:childTnLst>
                          </p:cTn>
                        </p:par>
                        <p:par>
                          <p:cTn id="251" fill="hold">
                            <p:stCondLst>
                              <p:cond delay="26500"/>
                            </p:stCondLst>
                            <p:childTnLst>
                              <p:par>
                                <p:cTn id="252" presetID="2" presetClass="entr" presetSubtype="2" fill="hold" nodeType="afterEffect">
                                  <p:stCondLst>
                                    <p:cond delay="0"/>
                                  </p:stCondLst>
                                  <p:childTnLst>
                                    <p:set>
                                      <p:cBhvr>
                                        <p:cTn id="253" dur="1" fill="hold">
                                          <p:stCondLst>
                                            <p:cond delay="0"/>
                                          </p:stCondLst>
                                        </p:cTn>
                                        <p:tgtEl>
                                          <p:spTgt spid="549">
                                            <p:txEl>
                                              <p:pRg st="3" end="3"/>
                                            </p:txEl>
                                          </p:spTgt>
                                        </p:tgtEl>
                                        <p:attrNameLst>
                                          <p:attrName>style.visibility</p:attrName>
                                        </p:attrNameLst>
                                      </p:cBhvr>
                                      <p:to>
                                        <p:strVal val="visible"/>
                                      </p:to>
                                    </p:set>
                                    <p:anim calcmode="lin" valueType="num">
                                      <p:cBhvr additive="base">
                                        <p:cTn id="254" dur="500"/>
                                        <p:tgtEl>
                                          <p:spTgt spid="549">
                                            <p:txEl>
                                              <p:pRg st="3" end="3"/>
                                            </p:txEl>
                                          </p:spTgt>
                                        </p:tgtEl>
                                        <p:attrNameLst>
                                          <p:attrName>ppt_x</p:attrName>
                                        </p:attrNameLst>
                                      </p:cBhvr>
                                      <p:tavLst>
                                        <p:tav tm="0">
                                          <p:val>
                                            <p:strVal val="#ppt_x+1"/>
                                          </p:val>
                                        </p:tav>
                                        <p:tav tm="100000">
                                          <p:val>
                                            <p:strVal val="#ppt_x"/>
                                          </p:val>
                                        </p:tav>
                                      </p:tavLst>
                                    </p:anim>
                                  </p:childTnLst>
                                </p:cTn>
                              </p:par>
                            </p:childTnLst>
                          </p:cTn>
                        </p:par>
                        <p:par>
                          <p:cTn id="255" fill="hold">
                            <p:stCondLst>
                              <p:cond delay="27000"/>
                            </p:stCondLst>
                            <p:childTnLst>
                              <p:par>
                                <p:cTn id="256" presetID="2" presetClass="entr" presetSubtype="2" fill="hold" nodeType="afterEffect">
                                  <p:stCondLst>
                                    <p:cond delay="0"/>
                                  </p:stCondLst>
                                  <p:childTnLst>
                                    <p:set>
                                      <p:cBhvr>
                                        <p:cTn id="257" dur="1" fill="hold">
                                          <p:stCondLst>
                                            <p:cond delay="0"/>
                                          </p:stCondLst>
                                        </p:cTn>
                                        <p:tgtEl>
                                          <p:spTgt spid="549">
                                            <p:txEl>
                                              <p:pRg st="4" end="4"/>
                                            </p:txEl>
                                          </p:spTgt>
                                        </p:tgtEl>
                                        <p:attrNameLst>
                                          <p:attrName>style.visibility</p:attrName>
                                        </p:attrNameLst>
                                      </p:cBhvr>
                                      <p:to>
                                        <p:strVal val="visible"/>
                                      </p:to>
                                    </p:set>
                                    <p:anim calcmode="lin" valueType="num">
                                      <p:cBhvr additive="base">
                                        <p:cTn id="258" dur="500"/>
                                        <p:tgtEl>
                                          <p:spTgt spid="549">
                                            <p:txEl>
                                              <p:pRg st="4" end="4"/>
                                            </p:txEl>
                                          </p:spTgt>
                                        </p:tgtEl>
                                        <p:attrNameLst>
                                          <p:attrName>ppt_x</p:attrName>
                                        </p:attrNameLst>
                                      </p:cBhvr>
                                      <p:tavLst>
                                        <p:tav tm="0">
                                          <p:val>
                                            <p:strVal val="#ppt_x+1"/>
                                          </p:val>
                                        </p:tav>
                                        <p:tav tm="100000">
                                          <p:val>
                                            <p:strVal val="#ppt_x"/>
                                          </p:val>
                                        </p:tav>
                                      </p:tavLst>
                                    </p:anim>
                                  </p:childTnLst>
                                </p:cTn>
                              </p:par>
                            </p:childTnLst>
                          </p:cTn>
                        </p:par>
                        <p:par>
                          <p:cTn id="259" fill="hold">
                            <p:stCondLst>
                              <p:cond delay="27500"/>
                            </p:stCondLst>
                            <p:childTnLst>
                              <p:par>
                                <p:cTn id="260" presetID="2" presetClass="entr" presetSubtype="2" fill="hold" nodeType="afterEffect">
                                  <p:stCondLst>
                                    <p:cond delay="0"/>
                                  </p:stCondLst>
                                  <p:childTnLst>
                                    <p:set>
                                      <p:cBhvr>
                                        <p:cTn id="261" dur="1" fill="hold">
                                          <p:stCondLst>
                                            <p:cond delay="0"/>
                                          </p:stCondLst>
                                        </p:cTn>
                                        <p:tgtEl>
                                          <p:spTgt spid="549">
                                            <p:txEl>
                                              <p:pRg st="5" end="5"/>
                                            </p:txEl>
                                          </p:spTgt>
                                        </p:tgtEl>
                                        <p:attrNameLst>
                                          <p:attrName>style.visibility</p:attrName>
                                        </p:attrNameLst>
                                      </p:cBhvr>
                                      <p:to>
                                        <p:strVal val="visible"/>
                                      </p:to>
                                    </p:set>
                                    <p:anim calcmode="lin" valueType="num">
                                      <p:cBhvr additive="base">
                                        <p:cTn id="262" dur="500"/>
                                        <p:tgtEl>
                                          <p:spTgt spid="549">
                                            <p:txEl>
                                              <p:pRg st="5" end="5"/>
                                            </p:txEl>
                                          </p:spTgt>
                                        </p:tgtEl>
                                        <p:attrNameLst>
                                          <p:attrName>ppt_x</p:attrName>
                                        </p:attrNameLst>
                                      </p:cBhvr>
                                      <p:tavLst>
                                        <p:tav tm="0">
                                          <p:val>
                                            <p:strVal val="#ppt_x+1"/>
                                          </p:val>
                                        </p:tav>
                                        <p:tav tm="100000">
                                          <p:val>
                                            <p:strVal val="#ppt_x"/>
                                          </p:val>
                                        </p:tav>
                                      </p:tavLst>
                                    </p:anim>
                                  </p:childTnLst>
                                </p:cTn>
                              </p:par>
                            </p:childTnLst>
                          </p:cTn>
                        </p:par>
                        <p:par>
                          <p:cTn id="263" fill="hold">
                            <p:stCondLst>
                              <p:cond delay="28000"/>
                            </p:stCondLst>
                            <p:childTnLst>
                              <p:par>
                                <p:cTn id="264" presetID="2" presetClass="entr" presetSubtype="2" fill="hold" nodeType="afterEffect">
                                  <p:stCondLst>
                                    <p:cond delay="0"/>
                                  </p:stCondLst>
                                  <p:childTnLst>
                                    <p:set>
                                      <p:cBhvr>
                                        <p:cTn id="265" dur="1" fill="hold">
                                          <p:stCondLst>
                                            <p:cond delay="0"/>
                                          </p:stCondLst>
                                        </p:cTn>
                                        <p:tgtEl>
                                          <p:spTgt spid="549">
                                            <p:txEl>
                                              <p:pRg st="6" end="6"/>
                                            </p:txEl>
                                          </p:spTgt>
                                        </p:tgtEl>
                                        <p:attrNameLst>
                                          <p:attrName>style.visibility</p:attrName>
                                        </p:attrNameLst>
                                      </p:cBhvr>
                                      <p:to>
                                        <p:strVal val="visible"/>
                                      </p:to>
                                    </p:set>
                                    <p:anim calcmode="lin" valueType="num">
                                      <p:cBhvr additive="base">
                                        <p:cTn id="266" dur="500"/>
                                        <p:tgtEl>
                                          <p:spTgt spid="549">
                                            <p:txEl>
                                              <p:pRg st="6" end="6"/>
                                            </p:txEl>
                                          </p:spTgt>
                                        </p:tgtEl>
                                        <p:attrNameLst>
                                          <p:attrName>ppt_x</p:attrName>
                                        </p:attrNameLst>
                                      </p:cBhvr>
                                      <p:tavLst>
                                        <p:tav tm="0">
                                          <p:val>
                                            <p:strVal val="#ppt_x+1"/>
                                          </p:val>
                                        </p:tav>
                                        <p:tav tm="100000">
                                          <p:val>
                                            <p:strVal val="#ppt_x"/>
                                          </p:val>
                                        </p:tav>
                                      </p:tavLst>
                                    </p:anim>
                                  </p:childTnLst>
                                </p:cTn>
                              </p:par>
                            </p:childTnLst>
                          </p:cTn>
                        </p:par>
                        <p:par>
                          <p:cTn id="267" fill="hold">
                            <p:stCondLst>
                              <p:cond delay="28500"/>
                            </p:stCondLst>
                            <p:childTnLst>
                              <p:par>
                                <p:cTn id="268" presetID="2" presetClass="entr" presetSubtype="2" fill="hold" nodeType="afterEffect">
                                  <p:stCondLst>
                                    <p:cond delay="0"/>
                                  </p:stCondLst>
                                  <p:childTnLst>
                                    <p:set>
                                      <p:cBhvr>
                                        <p:cTn id="269" dur="1" fill="hold">
                                          <p:stCondLst>
                                            <p:cond delay="0"/>
                                          </p:stCondLst>
                                        </p:cTn>
                                        <p:tgtEl>
                                          <p:spTgt spid="549">
                                            <p:txEl>
                                              <p:pRg st="7" end="7"/>
                                            </p:txEl>
                                          </p:spTgt>
                                        </p:tgtEl>
                                        <p:attrNameLst>
                                          <p:attrName>style.visibility</p:attrName>
                                        </p:attrNameLst>
                                      </p:cBhvr>
                                      <p:to>
                                        <p:strVal val="visible"/>
                                      </p:to>
                                    </p:set>
                                    <p:anim calcmode="lin" valueType="num">
                                      <p:cBhvr additive="base">
                                        <p:cTn id="270" dur="500"/>
                                        <p:tgtEl>
                                          <p:spTgt spid="549">
                                            <p:txEl>
                                              <p:pRg st="7" end="7"/>
                                            </p:txEl>
                                          </p:spTgt>
                                        </p:tgtEl>
                                        <p:attrNameLst>
                                          <p:attrName>ppt_x</p:attrName>
                                        </p:attrNameLst>
                                      </p:cBhvr>
                                      <p:tavLst>
                                        <p:tav tm="0">
                                          <p:val>
                                            <p:strVal val="#ppt_x+1"/>
                                          </p:val>
                                        </p:tav>
                                        <p:tav tm="100000">
                                          <p:val>
                                            <p:strVal val="#ppt_x"/>
                                          </p:val>
                                        </p:tav>
                                      </p:tavLst>
                                    </p:anim>
                                  </p:childTnLst>
                                </p:cTn>
                              </p:par>
                            </p:childTnLst>
                          </p:cTn>
                        </p:par>
                        <p:par>
                          <p:cTn id="271" fill="hold">
                            <p:stCondLst>
                              <p:cond delay="29000"/>
                            </p:stCondLst>
                            <p:childTnLst>
                              <p:par>
                                <p:cTn id="272" presetID="2" presetClass="entr" presetSubtype="2" fill="hold" nodeType="afterEffect">
                                  <p:stCondLst>
                                    <p:cond delay="0"/>
                                  </p:stCondLst>
                                  <p:childTnLst>
                                    <p:set>
                                      <p:cBhvr>
                                        <p:cTn id="273" dur="1" fill="hold">
                                          <p:stCondLst>
                                            <p:cond delay="0"/>
                                          </p:stCondLst>
                                        </p:cTn>
                                        <p:tgtEl>
                                          <p:spTgt spid="549">
                                            <p:txEl>
                                              <p:pRg st="8" end="8"/>
                                            </p:txEl>
                                          </p:spTgt>
                                        </p:tgtEl>
                                        <p:attrNameLst>
                                          <p:attrName>style.visibility</p:attrName>
                                        </p:attrNameLst>
                                      </p:cBhvr>
                                      <p:to>
                                        <p:strVal val="visible"/>
                                      </p:to>
                                    </p:set>
                                    <p:anim calcmode="lin" valueType="num">
                                      <p:cBhvr additive="base">
                                        <p:cTn id="274" dur="500"/>
                                        <p:tgtEl>
                                          <p:spTgt spid="549">
                                            <p:txEl>
                                              <p:pRg st="8" end="8"/>
                                            </p:txEl>
                                          </p:spTgt>
                                        </p:tgtEl>
                                        <p:attrNameLst>
                                          <p:attrName>ppt_x</p:attrName>
                                        </p:attrNameLst>
                                      </p:cBhvr>
                                      <p:tavLst>
                                        <p:tav tm="0">
                                          <p:val>
                                            <p:strVal val="#ppt_x+1"/>
                                          </p:val>
                                        </p:tav>
                                        <p:tav tm="100000">
                                          <p:val>
                                            <p:strVal val="#ppt_x"/>
                                          </p:val>
                                        </p:tav>
                                      </p:tavLst>
                                    </p:anim>
                                  </p:childTnLst>
                                </p:cTn>
                              </p:par>
                            </p:childTnLst>
                          </p:cTn>
                        </p:par>
                        <p:par>
                          <p:cTn id="275" fill="hold">
                            <p:stCondLst>
                              <p:cond delay="29500"/>
                            </p:stCondLst>
                            <p:childTnLst>
                              <p:par>
                                <p:cTn id="276" presetID="10" presetClass="entr" presetSubtype="0" fill="hold" nodeType="afterEffect">
                                  <p:stCondLst>
                                    <p:cond delay="0"/>
                                  </p:stCondLst>
                                  <p:childTnLst>
                                    <p:set>
                                      <p:cBhvr>
                                        <p:cTn id="277" dur="1" fill="hold">
                                          <p:stCondLst>
                                            <p:cond delay="0"/>
                                          </p:stCondLst>
                                        </p:cTn>
                                        <p:tgtEl>
                                          <p:spTgt spid="550"/>
                                        </p:tgtEl>
                                        <p:attrNameLst>
                                          <p:attrName>style.visibility</p:attrName>
                                        </p:attrNameLst>
                                      </p:cBhvr>
                                      <p:to>
                                        <p:strVal val="visible"/>
                                      </p:to>
                                    </p:set>
                                    <p:animEffect transition="in" filter="fade">
                                      <p:cBhvr>
                                        <p:cTn id="278" dur="500"/>
                                        <p:tgtEl>
                                          <p:spTgt spid="550"/>
                                        </p:tgtEl>
                                      </p:cBhvr>
                                    </p:animEffect>
                                  </p:childTnLst>
                                </p:cTn>
                              </p:par>
                            </p:childTnLst>
                          </p:cTn>
                        </p:par>
                        <p:par>
                          <p:cTn id="279" fill="hold">
                            <p:stCondLst>
                              <p:cond delay="30000"/>
                            </p:stCondLst>
                            <p:childTnLst>
                              <p:par>
                                <p:cTn id="280" presetID="10" presetClass="entr" presetSubtype="0" fill="hold" nodeType="afterEffect">
                                  <p:stCondLst>
                                    <p:cond delay="0"/>
                                  </p:stCondLst>
                                  <p:childTnLst>
                                    <p:set>
                                      <p:cBhvr>
                                        <p:cTn id="281" dur="1" fill="hold">
                                          <p:stCondLst>
                                            <p:cond delay="0"/>
                                          </p:stCondLst>
                                        </p:cTn>
                                        <p:tgtEl>
                                          <p:spTgt spid="540"/>
                                        </p:tgtEl>
                                        <p:attrNameLst>
                                          <p:attrName>style.visibility</p:attrName>
                                        </p:attrNameLst>
                                      </p:cBhvr>
                                      <p:to>
                                        <p:strVal val="visible"/>
                                      </p:to>
                                    </p:set>
                                    <p:animEffect transition="in" filter="fade">
                                      <p:cBhvr>
                                        <p:cTn id="282" dur="500"/>
                                        <p:tgtEl>
                                          <p:spTgt spid="540"/>
                                        </p:tgtEl>
                                      </p:cBhvr>
                                    </p:animEffect>
                                  </p:childTnLst>
                                </p:cTn>
                              </p:par>
                            </p:childTnLst>
                          </p:cTn>
                        </p:par>
                        <p:par>
                          <p:cTn id="283" fill="hold">
                            <p:stCondLst>
                              <p:cond delay="30500"/>
                            </p:stCondLst>
                            <p:childTnLst>
                              <p:par>
                                <p:cTn id="284" presetID="10" presetClass="entr" presetSubtype="0" fill="hold" nodeType="afterEffect">
                                  <p:stCondLst>
                                    <p:cond delay="0"/>
                                  </p:stCondLst>
                                  <p:childTnLst>
                                    <p:set>
                                      <p:cBhvr>
                                        <p:cTn id="285" dur="1" fill="hold">
                                          <p:stCondLst>
                                            <p:cond delay="0"/>
                                          </p:stCondLst>
                                        </p:cTn>
                                        <p:tgtEl>
                                          <p:spTgt spid="542"/>
                                        </p:tgtEl>
                                        <p:attrNameLst>
                                          <p:attrName>style.visibility</p:attrName>
                                        </p:attrNameLst>
                                      </p:cBhvr>
                                      <p:to>
                                        <p:strVal val="visible"/>
                                      </p:to>
                                    </p:set>
                                    <p:animEffect transition="in" filter="fade">
                                      <p:cBhvr>
                                        <p:cTn id="286" dur="500"/>
                                        <p:tgtEl>
                                          <p:spTgt spid="542"/>
                                        </p:tgtEl>
                                      </p:cBhvr>
                                    </p:animEffect>
                                  </p:childTnLst>
                                </p:cTn>
                              </p:par>
                            </p:childTnLst>
                          </p:cTn>
                        </p:par>
                        <p:par>
                          <p:cTn id="287" fill="hold">
                            <p:stCondLst>
                              <p:cond delay="31000"/>
                            </p:stCondLst>
                            <p:childTnLst>
                              <p:par>
                                <p:cTn id="288" presetID="2" presetClass="entr" presetSubtype="2" fill="hold" nodeType="afterEffect">
                                  <p:stCondLst>
                                    <p:cond delay="0"/>
                                  </p:stCondLst>
                                  <p:childTnLst>
                                    <p:set>
                                      <p:cBhvr>
                                        <p:cTn id="289" dur="1" fill="hold">
                                          <p:stCondLst>
                                            <p:cond delay="0"/>
                                          </p:stCondLst>
                                        </p:cTn>
                                        <p:tgtEl>
                                          <p:spTgt spid="551">
                                            <p:txEl>
                                              <p:pRg st="0" end="0"/>
                                            </p:txEl>
                                          </p:spTgt>
                                        </p:tgtEl>
                                        <p:attrNameLst>
                                          <p:attrName>style.visibility</p:attrName>
                                        </p:attrNameLst>
                                      </p:cBhvr>
                                      <p:to>
                                        <p:strVal val="visible"/>
                                      </p:to>
                                    </p:set>
                                    <p:anim calcmode="lin" valueType="num">
                                      <p:cBhvr additive="base">
                                        <p:cTn id="290" dur="500"/>
                                        <p:tgtEl>
                                          <p:spTgt spid="551">
                                            <p:txEl>
                                              <p:pRg st="0" end="0"/>
                                            </p:txEl>
                                          </p:spTgt>
                                        </p:tgtEl>
                                        <p:attrNameLst>
                                          <p:attrName>ppt_x</p:attrName>
                                        </p:attrNameLst>
                                      </p:cBhvr>
                                      <p:tavLst>
                                        <p:tav tm="0">
                                          <p:val>
                                            <p:strVal val="#ppt_x+1"/>
                                          </p:val>
                                        </p:tav>
                                        <p:tav tm="100000">
                                          <p:val>
                                            <p:strVal val="#ppt_x"/>
                                          </p:val>
                                        </p:tav>
                                      </p:tavLst>
                                    </p:anim>
                                  </p:childTnLst>
                                </p:cTn>
                              </p:par>
                            </p:childTnLst>
                          </p:cTn>
                        </p:par>
                        <p:par>
                          <p:cTn id="291" fill="hold">
                            <p:stCondLst>
                              <p:cond delay="31500"/>
                            </p:stCondLst>
                            <p:childTnLst>
                              <p:par>
                                <p:cTn id="292" presetID="2" presetClass="entr" presetSubtype="2" fill="hold" nodeType="afterEffect">
                                  <p:stCondLst>
                                    <p:cond delay="0"/>
                                  </p:stCondLst>
                                  <p:childTnLst>
                                    <p:set>
                                      <p:cBhvr>
                                        <p:cTn id="293" dur="1" fill="hold">
                                          <p:stCondLst>
                                            <p:cond delay="0"/>
                                          </p:stCondLst>
                                        </p:cTn>
                                        <p:tgtEl>
                                          <p:spTgt spid="551">
                                            <p:txEl>
                                              <p:pRg st="1" end="1"/>
                                            </p:txEl>
                                          </p:spTgt>
                                        </p:tgtEl>
                                        <p:attrNameLst>
                                          <p:attrName>style.visibility</p:attrName>
                                        </p:attrNameLst>
                                      </p:cBhvr>
                                      <p:to>
                                        <p:strVal val="visible"/>
                                      </p:to>
                                    </p:set>
                                    <p:anim calcmode="lin" valueType="num">
                                      <p:cBhvr additive="base">
                                        <p:cTn id="294" dur="500"/>
                                        <p:tgtEl>
                                          <p:spTgt spid="551">
                                            <p:txEl>
                                              <p:pRg st="1" end="1"/>
                                            </p:txEl>
                                          </p:spTgt>
                                        </p:tgtEl>
                                        <p:attrNameLst>
                                          <p:attrName>ppt_x</p:attrName>
                                        </p:attrNameLst>
                                      </p:cBhvr>
                                      <p:tavLst>
                                        <p:tav tm="0">
                                          <p:val>
                                            <p:strVal val="#ppt_x+1"/>
                                          </p:val>
                                        </p:tav>
                                        <p:tav tm="100000">
                                          <p:val>
                                            <p:strVal val="#ppt_x"/>
                                          </p:val>
                                        </p:tav>
                                      </p:tavLst>
                                    </p:anim>
                                  </p:childTnLst>
                                </p:cTn>
                              </p:par>
                            </p:childTnLst>
                          </p:cTn>
                        </p:par>
                        <p:par>
                          <p:cTn id="295" fill="hold">
                            <p:stCondLst>
                              <p:cond delay="32000"/>
                            </p:stCondLst>
                            <p:childTnLst>
                              <p:par>
                                <p:cTn id="296" presetID="2" presetClass="entr" presetSubtype="2" fill="hold" nodeType="afterEffect">
                                  <p:stCondLst>
                                    <p:cond delay="0"/>
                                  </p:stCondLst>
                                  <p:childTnLst>
                                    <p:set>
                                      <p:cBhvr>
                                        <p:cTn id="297" dur="1" fill="hold">
                                          <p:stCondLst>
                                            <p:cond delay="0"/>
                                          </p:stCondLst>
                                        </p:cTn>
                                        <p:tgtEl>
                                          <p:spTgt spid="551">
                                            <p:txEl>
                                              <p:pRg st="2" end="2"/>
                                            </p:txEl>
                                          </p:spTgt>
                                        </p:tgtEl>
                                        <p:attrNameLst>
                                          <p:attrName>style.visibility</p:attrName>
                                        </p:attrNameLst>
                                      </p:cBhvr>
                                      <p:to>
                                        <p:strVal val="visible"/>
                                      </p:to>
                                    </p:set>
                                    <p:anim calcmode="lin" valueType="num">
                                      <p:cBhvr additive="base">
                                        <p:cTn id="298" dur="500"/>
                                        <p:tgtEl>
                                          <p:spTgt spid="551">
                                            <p:txEl>
                                              <p:pRg st="2" end="2"/>
                                            </p:txEl>
                                          </p:spTgt>
                                        </p:tgtEl>
                                        <p:attrNameLst>
                                          <p:attrName>ppt_x</p:attrName>
                                        </p:attrNameLst>
                                      </p:cBhvr>
                                      <p:tavLst>
                                        <p:tav tm="0">
                                          <p:val>
                                            <p:strVal val="#ppt_x+1"/>
                                          </p:val>
                                        </p:tav>
                                        <p:tav tm="100000">
                                          <p:val>
                                            <p:strVal val="#ppt_x"/>
                                          </p:val>
                                        </p:tav>
                                      </p:tavLst>
                                    </p:anim>
                                  </p:childTnLst>
                                </p:cTn>
                              </p:par>
                            </p:childTnLst>
                          </p:cTn>
                        </p:par>
                        <p:par>
                          <p:cTn id="299" fill="hold">
                            <p:stCondLst>
                              <p:cond delay="32500"/>
                            </p:stCondLst>
                            <p:childTnLst>
                              <p:par>
                                <p:cTn id="300" presetID="2" presetClass="entr" presetSubtype="2" fill="hold" nodeType="afterEffect">
                                  <p:stCondLst>
                                    <p:cond delay="0"/>
                                  </p:stCondLst>
                                  <p:childTnLst>
                                    <p:set>
                                      <p:cBhvr>
                                        <p:cTn id="301" dur="1" fill="hold">
                                          <p:stCondLst>
                                            <p:cond delay="0"/>
                                          </p:stCondLst>
                                        </p:cTn>
                                        <p:tgtEl>
                                          <p:spTgt spid="551">
                                            <p:txEl>
                                              <p:pRg st="3" end="3"/>
                                            </p:txEl>
                                          </p:spTgt>
                                        </p:tgtEl>
                                        <p:attrNameLst>
                                          <p:attrName>style.visibility</p:attrName>
                                        </p:attrNameLst>
                                      </p:cBhvr>
                                      <p:to>
                                        <p:strVal val="visible"/>
                                      </p:to>
                                    </p:set>
                                    <p:anim calcmode="lin" valueType="num">
                                      <p:cBhvr additive="base">
                                        <p:cTn id="302" dur="500"/>
                                        <p:tgtEl>
                                          <p:spTgt spid="551">
                                            <p:txEl>
                                              <p:pRg st="3" end="3"/>
                                            </p:txEl>
                                          </p:spTgt>
                                        </p:tgtEl>
                                        <p:attrNameLst>
                                          <p:attrName>ppt_x</p:attrName>
                                        </p:attrNameLst>
                                      </p:cBhvr>
                                      <p:tavLst>
                                        <p:tav tm="0">
                                          <p:val>
                                            <p:strVal val="#ppt_x+1"/>
                                          </p:val>
                                        </p:tav>
                                        <p:tav tm="100000">
                                          <p:val>
                                            <p:strVal val="#ppt_x"/>
                                          </p:val>
                                        </p:tav>
                                      </p:tavLst>
                                    </p:anim>
                                  </p:childTnLst>
                                </p:cTn>
                              </p:par>
                            </p:childTnLst>
                          </p:cTn>
                        </p:par>
                        <p:par>
                          <p:cTn id="303" fill="hold">
                            <p:stCondLst>
                              <p:cond delay="33000"/>
                            </p:stCondLst>
                            <p:childTnLst>
                              <p:par>
                                <p:cTn id="304" presetID="2" presetClass="entr" presetSubtype="2" fill="hold" nodeType="afterEffect">
                                  <p:stCondLst>
                                    <p:cond delay="0"/>
                                  </p:stCondLst>
                                  <p:childTnLst>
                                    <p:set>
                                      <p:cBhvr>
                                        <p:cTn id="305" dur="1" fill="hold">
                                          <p:stCondLst>
                                            <p:cond delay="0"/>
                                          </p:stCondLst>
                                        </p:cTn>
                                        <p:tgtEl>
                                          <p:spTgt spid="551">
                                            <p:txEl>
                                              <p:pRg st="4" end="4"/>
                                            </p:txEl>
                                          </p:spTgt>
                                        </p:tgtEl>
                                        <p:attrNameLst>
                                          <p:attrName>style.visibility</p:attrName>
                                        </p:attrNameLst>
                                      </p:cBhvr>
                                      <p:to>
                                        <p:strVal val="visible"/>
                                      </p:to>
                                    </p:set>
                                    <p:anim calcmode="lin" valueType="num">
                                      <p:cBhvr additive="base">
                                        <p:cTn id="306" dur="500"/>
                                        <p:tgtEl>
                                          <p:spTgt spid="551">
                                            <p:txEl>
                                              <p:pRg st="4" end="4"/>
                                            </p:txEl>
                                          </p:spTgt>
                                        </p:tgtEl>
                                        <p:attrNameLst>
                                          <p:attrName>ppt_x</p:attrName>
                                        </p:attrNameLst>
                                      </p:cBhvr>
                                      <p:tavLst>
                                        <p:tav tm="0">
                                          <p:val>
                                            <p:strVal val="#ppt_x+1"/>
                                          </p:val>
                                        </p:tav>
                                        <p:tav tm="100000">
                                          <p:val>
                                            <p:strVal val="#ppt_x"/>
                                          </p:val>
                                        </p:tav>
                                      </p:tavLst>
                                    </p:anim>
                                  </p:childTnLst>
                                </p:cTn>
                              </p:par>
                            </p:childTnLst>
                          </p:cTn>
                        </p:par>
                        <p:par>
                          <p:cTn id="307" fill="hold">
                            <p:stCondLst>
                              <p:cond delay="33500"/>
                            </p:stCondLst>
                            <p:childTnLst>
                              <p:par>
                                <p:cTn id="308" presetID="2" presetClass="entr" presetSubtype="2" fill="hold" nodeType="afterEffect">
                                  <p:stCondLst>
                                    <p:cond delay="0"/>
                                  </p:stCondLst>
                                  <p:childTnLst>
                                    <p:set>
                                      <p:cBhvr>
                                        <p:cTn id="309" dur="1" fill="hold">
                                          <p:stCondLst>
                                            <p:cond delay="0"/>
                                          </p:stCondLst>
                                        </p:cTn>
                                        <p:tgtEl>
                                          <p:spTgt spid="551">
                                            <p:txEl>
                                              <p:pRg st="5" end="5"/>
                                            </p:txEl>
                                          </p:spTgt>
                                        </p:tgtEl>
                                        <p:attrNameLst>
                                          <p:attrName>style.visibility</p:attrName>
                                        </p:attrNameLst>
                                      </p:cBhvr>
                                      <p:to>
                                        <p:strVal val="visible"/>
                                      </p:to>
                                    </p:set>
                                    <p:anim calcmode="lin" valueType="num">
                                      <p:cBhvr additive="base">
                                        <p:cTn id="310" dur="500"/>
                                        <p:tgtEl>
                                          <p:spTgt spid="551">
                                            <p:txEl>
                                              <p:pRg st="5" end="5"/>
                                            </p:txEl>
                                          </p:spTgt>
                                        </p:tgtEl>
                                        <p:attrNameLst>
                                          <p:attrName>ppt_x</p:attrName>
                                        </p:attrNameLst>
                                      </p:cBhvr>
                                      <p:tavLst>
                                        <p:tav tm="0">
                                          <p:val>
                                            <p:strVal val="#ppt_x+1"/>
                                          </p:val>
                                        </p:tav>
                                        <p:tav tm="100000">
                                          <p:val>
                                            <p:strVal val="#ppt_x"/>
                                          </p:val>
                                        </p:tav>
                                      </p:tavLst>
                                    </p:anim>
                                  </p:childTnLst>
                                </p:cTn>
                              </p:par>
                            </p:childTnLst>
                          </p:cTn>
                        </p:par>
                        <p:par>
                          <p:cTn id="311" fill="hold">
                            <p:stCondLst>
                              <p:cond delay="34000"/>
                            </p:stCondLst>
                            <p:childTnLst>
                              <p:par>
                                <p:cTn id="312" presetID="2" presetClass="entr" presetSubtype="2" fill="hold" nodeType="afterEffect">
                                  <p:stCondLst>
                                    <p:cond delay="0"/>
                                  </p:stCondLst>
                                  <p:childTnLst>
                                    <p:set>
                                      <p:cBhvr>
                                        <p:cTn id="313" dur="1" fill="hold">
                                          <p:stCondLst>
                                            <p:cond delay="0"/>
                                          </p:stCondLst>
                                        </p:cTn>
                                        <p:tgtEl>
                                          <p:spTgt spid="551">
                                            <p:txEl>
                                              <p:pRg st="6" end="6"/>
                                            </p:txEl>
                                          </p:spTgt>
                                        </p:tgtEl>
                                        <p:attrNameLst>
                                          <p:attrName>style.visibility</p:attrName>
                                        </p:attrNameLst>
                                      </p:cBhvr>
                                      <p:to>
                                        <p:strVal val="visible"/>
                                      </p:to>
                                    </p:set>
                                    <p:anim calcmode="lin" valueType="num">
                                      <p:cBhvr additive="base">
                                        <p:cTn id="314" dur="500"/>
                                        <p:tgtEl>
                                          <p:spTgt spid="551">
                                            <p:txEl>
                                              <p:pRg st="6" end="6"/>
                                            </p:txEl>
                                          </p:spTgt>
                                        </p:tgtEl>
                                        <p:attrNameLst>
                                          <p:attrName>ppt_x</p:attrName>
                                        </p:attrNameLst>
                                      </p:cBhvr>
                                      <p:tavLst>
                                        <p:tav tm="0">
                                          <p:val>
                                            <p:strVal val="#ppt_x+1"/>
                                          </p:val>
                                        </p:tav>
                                        <p:tav tm="100000">
                                          <p:val>
                                            <p:strVal val="#ppt_x"/>
                                          </p:val>
                                        </p:tav>
                                      </p:tavLst>
                                    </p:anim>
                                  </p:childTnLst>
                                </p:cTn>
                              </p:par>
                            </p:childTnLst>
                          </p:cTn>
                        </p:par>
                        <p:par>
                          <p:cTn id="315" fill="hold">
                            <p:stCondLst>
                              <p:cond delay="34500"/>
                            </p:stCondLst>
                            <p:childTnLst>
                              <p:par>
                                <p:cTn id="316" presetID="2" presetClass="entr" presetSubtype="2" fill="hold" nodeType="afterEffect">
                                  <p:stCondLst>
                                    <p:cond delay="0"/>
                                  </p:stCondLst>
                                  <p:childTnLst>
                                    <p:set>
                                      <p:cBhvr>
                                        <p:cTn id="317" dur="1" fill="hold">
                                          <p:stCondLst>
                                            <p:cond delay="0"/>
                                          </p:stCondLst>
                                        </p:cTn>
                                        <p:tgtEl>
                                          <p:spTgt spid="551">
                                            <p:txEl>
                                              <p:pRg st="7" end="7"/>
                                            </p:txEl>
                                          </p:spTgt>
                                        </p:tgtEl>
                                        <p:attrNameLst>
                                          <p:attrName>style.visibility</p:attrName>
                                        </p:attrNameLst>
                                      </p:cBhvr>
                                      <p:to>
                                        <p:strVal val="visible"/>
                                      </p:to>
                                    </p:set>
                                    <p:anim calcmode="lin" valueType="num">
                                      <p:cBhvr additive="base">
                                        <p:cTn id="318" dur="500"/>
                                        <p:tgtEl>
                                          <p:spTgt spid="551">
                                            <p:txEl>
                                              <p:pRg st="7" end="7"/>
                                            </p:txEl>
                                          </p:spTgt>
                                        </p:tgtEl>
                                        <p:attrNameLst>
                                          <p:attrName>ppt_x</p:attrName>
                                        </p:attrNameLst>
                                      </p:cBhvr>
                                      <p:tavLst>
                                        <p:tav tm="0">
                                          <p:val>
                                            <p:strVal val="#ppt_x+1"/>
                                          </p:val>
                                        </p:tav>
                                        <p:tav tm="100000">
                                          <p:val>
                                            <p:strVal val="#ppt_x"/>
                                          </p:val>
                                        </p:tav>
                                      </p:tavLst>
                                    </p:anim>
                                  </p:childTnLst>
                                </p:cTn>
                              </p:par>
                            </p:childTnLst>
                          </p:cTn>
                        </p:par>
                        <p:par>
                          <p:cTn id="319" fill="hold">
                            <p:stCondLst>
                              <p:cond delay="35000"/>
                            </p:stCondLst>
                            <p:childTnLst>
                              <p:par>
                                <p:cTn id="320" presetID="2" presetClass="entr" presetSubtype="2" fill="hold" nodeType="afterEffect">
                                  <p:stCondLst>
                                    <p:cond delay="0"/>
                                  </p:stCondLst>
                                  <p:childTnLst>
                                    <p:set>
                                      <p:cBhvr>
                                        <p:cTn id="321" dur="1" fill="hold">
                                          <p:stCondLst>
                                            <p:cond delay="0"/>
                                          </p:stCondLst>
                                        </p:cTn>
                                        <p:tgtEl>
                                          <p:spTgt spid="551">
                                            <p:txEl>
                                              <p:pRg st="8" end="8"/>
                                            </p:txEl>
                                          </p:spTgt>
                                        </p:tgtEl>
                                        <p:attrNameLst>
                                          <p:attrName>style.visibility</p:attrName>
                                        </p:attrNameLst>
                                      </p:cBhvr>
                                      <p:to>
                                        <p:strVal val="visible"/>
                                      </p:to>
                                    </p:set>
                                    <p:anim calcmode="lin" valueType="num">
                                      <p:cBhvr additive="base">
                                        <p:cTn id="322" dur="500"/>
                                        <p:tgtEl>
                                          <p:spTgt spid="551">
                                            <p:txEl>
                                              <p:pRg st="8" end="8"/>
                                            </p:txEl>
                                          </p:spTgt>
                                        </p:tgtEl>
                                        <p:attrNameLst>
                                          <p:attrName>ppt_x</p:attrName>
                                        </p:attrNameLst>
                                      </p:cBhvr>
                                      <p:tavLst>
                                        <p:tav tm="0">
                                          <p:val>
                                            <p:strVal val="#ppt_x+1"/>
                                          </p:val>
                                        </p:tav>
                                        <p:tav tm="100000">
                                          <p:val>
                                            <p:strVal val="#ppt_x"/>
                                          </p:val>
                                        </p:tav>
                                      </p:tavLst>
                                    </p:anim>
                                  </p:childTnLst>
                                </p:cTn>
                              </p:par>
                            </p:childTnLst>
                          </p:cTn>
                        </p:par>
                        <p:par>
                          <p:cTn id="323" fill="hold">
                            <p:stCondLst>
                              <p:cond delay="35500"/>
                            </p:stCondLst>
                            <p:childTnLst>
                              <p:par>
                                <p:cTn id="324" presetID="10" presetClass="entr" presetSubtype="0" fill="hold" nodeType="afterEffect">
                                  <p:stCondLst>
                                    <p:cond delay="0"/>
                                  </p:stCondLst>
                                  <p:childTnLst>
                                    <p:set>
                                      <p:cBhvr>
                                        <p:cTn id="325" dur="1" fill="hold">
                                          <p:stCondLst>
                                            <p:cond delay="0"/>
                                          </p:stCondLst>
                                        </p:cTn>
                                        <p:tgtEl>
                                          <p:spTgt spid="552"/>
                                        </p:tgtEl>
                                        <p:attrNameLst>
                                          <p:attrName>style.visibility</p:attrName>
                                        </p:attrNameLst>
                                      </p:cBhvr>
                                      <p:to>
                                        <p:strVal val="visible"/>
                                      </p:to>
                                    </p:set>
                                    <p:animEffect transition="in" filter="fade">
                                      <p:cBhvr>
                                        <p:cTn id="326" dur="500"/>
                                        <p:tgtEl>
                                          <p:spTgt spid="552"/>
                                        </p:tgtEl>
                                      </p:cBhvr>
                                    </p:animEffect>
                                  </p:childTnLst>
                                </p:cTn>
                              </p:par>
                            </p:childTnLst>
                          </p:cTn>
                        </p:par>
                        <p:par>
                          <p:cTn id="327" fill="hold">
                            <p:stCondLst>
                              <p:cond delay="36000"/>
                            </p:stCondLst>
                            <p:childTnLst>
                              <p:par>
                                <p:cTn id="328" presetID="10" presetClass="entr" presetSubtype="0" fill="hold" nodeType="afterEffect">
                                  <p:stCondLst>
                                    <p:cond delay="0"/>
                                  </p:stCondLst>
                                  <p:childTnLst>
                                    <p:set>
                                      <p:cBhvr>
                                        <p:cTn id="329" dur="1" fill="hold">
                                          <p:stCondLst>
                                            <p:cond delay="0"/>
                                          </p:stCondLst>
                                        </p:cTn>
                                        <p:tgtEl>
                                          <p:spTgt spid="543"/>
                                        </p:tgtEl>
                                        <p:attrNameLst>
                                          <p:attrName>style.visibility</p:attrName>
                                        </p:attrNameLst>
                                      </p:cBhvr>
                                      <p:to>
                                        <p:strVal val="visible"/>
                                      </p:to>
                                    </p:set>
                                    <p:animEffect transition="in" filter="fade">
                                      <p:cBhvr>
                                        <p:cTn id="330" dur="500"/>
                                        <p:tgtEl>
                                          <p:spTgt spid="543"/>
                                        </p:tgtEl>
                                      </p:cBhvr>
                                    </p:animEffect>
                                  </p:childTnLst>
                                </p:cTn>
                              </p:par>
                            </p:childTnLst>
                          </p:cTn>
                        </p:par>
                        <p:par>
                          <p:cTn id="331" fill="hold">
                            <p:stCondLst>
                              <p:cond delay="36500"/>
                            </p:stCondLst>
                            <p:childTnLst>
                              <p:par>
                                <p:cTn id="332" presetID="10" presetClass="entr" presetSubtype="0" fill="hold" nodeType="afterEffect">
                                  <p:stCondLst>
                                    <p:cond delay="0"/>
                                  </p:stCondLst>
                                  <p:childTnLst>
                                    <p:set>
                                      <p:cBhvr>
                                        <p:cTn id="333" dur="1" fill="hold">
                                          <p:stCondLst>
                                            <p:cond delay="0"/>
                                          </p:stCondLst>
                                        </p:cTn>
                                        <p:tgtEl>
                                          <p:spTgt spid="544"/>
                                        </p:tgtEl>
                                        <p:attrNameLst>
                                          <p:attrName>style.visibility</p:attrName>
                                        </p:attrNameLst>
                                      </p:cBhvr>
                                      <p:to>
                                        <p:strVal val="visible"/>
                                      </p:to>
                                    </p:set>
                                    <p:animEffect transition="in" filter="fade">
                                      <p:cBhvr>
                                        <p:cTn id="334" dur="500"/>
                                        <p:tgtEl>
                                          <p:spTgt spid="544"/>
                                        </p:tgtEl>
                                      </p:cBhvr>
                                    </p:animEffect>
                                  </p:childTnLst>
                                </p:cTn>
                              </p:par>
                            </p:childTnLst>
                          </p:cTn>
                        </p:par>
                        <p:par>
                          <p:cTn id="335" fill="hold">
                            <p:stCondLst>
                              <p:cond delay="37000"/>
                            </p:stCondLst>
                            <p:childTnLst>
                              <p:par>
                                <p:cTn id="336" presetID="2" presetClass="entr" presetSubtype="2" fill="hold" nodeType="afterEffect">
                                  <p:stCondLst>
                                    <p:cond delay="0"/>
                                  </p:stCondLst>
                                  <p:childTnLst>
                                    <p:set>
                                      <p:cBhvr>
                                        <p:cTn id="337" dur="1" fill="hold">
                                          <p:stCondLst>
                                            <p:cond delay="0"/>
                                          </p:stCondLst>
                                        </p:cTn>
                                        <p:tgtEl>
                                          <p:spTgt spid="553">
                                            <p:txEl>
                                              <p:pRg st="0" end="0"/>
                                            </p:txEl>
                                          </p:spTgt>
                                        </p:tgtEl>
                                        <p:attrNameLst>
                                          <p:attrName>style.visibility</p:attrName>
                                        </p:attrNameLst>
                                      </p:cBhvr>
                                      <p:to>
                                        <p:strVal val="visible"/>
                                      </p:to>
                                    </p:set>
                                    <p:anim calcmode="lin" valueType="num">
                                      <p:cBhvr additive="base">
                                        <p:cTn id="338" dur="500"/>
                                        <p:tgtEl>
                                          <p:spTgt spid="553">
                                            <p:txEl>
                                              <p:pRg st="0" end="0"/>
                                            </p:txEl>
                                          </p:spTgt>
                                        </p:tgtEl>
                                        <p:attrNameLst>
                                          <p:attrName>ppt_x</p:attrName>
                                        </p:attrNameLst>
                                      </p:cBhvr>
                                      <p:tavLst>
                                        <p:tav tm="0">
                                          <p:val>
                                            <p:strVal val="#ppt_x+1"/>
                                          </p:val>
                                        </p:tav>
                                        <p:tav tm="100000">
                                          <p:val>
                                            <p:strVal val="#ppt_x"/>
                                          </p:val>
                                        </p:tav>
                                      </p:tavLst>
                                    </p:anim>
                                  </p:childTnLst>
                                </p:cTn>
                              </p:par>
                            </p:childTnLst>
                          </p:cTn>
                        </p:par>
                        <p:par>
                          <p:cTn id="339" fill="hold">
                            <p:stCondLst>
                              <p:cond delay="37500"/>
                            </p:stCondLst>
                            <p:childTnLst>
                              <p:par>
                                <p:cTn id="340" presetID="2" presetClass="entr" presetSubtype="2" fill="hold" nodeType="afterEffect">
                                  <p:stCondLst>
                                    <p:cond delay="0"/>
                                  </p:stCondLst>
                                  <p:childTnLst>
                                    <p:set>
                                      <p:cBhvr>
                                        <p:cTn id="341" dur="1" fill="hold">
                                          <p:stCondLst>
                                            <p:cond delay="0"/>
                                          </p:stCondLst>
                                        </p:cTn>
                                        <p:tgtEl>
                                          <p:spTgt spid="553">
                                            <p:txEl>
                                              <p:pRg st="1" end="1"/>
                                            </p:txEl>
                                          </p:spTgt>
                                        </p:tgtEl>
                                        <p:attrNameLst>
                                          <p:attrName>style.visibility</p:attrName>
                                        </p:attrNameLst>
                                      </p:cBhvr>
                                      <p:to>
                                        <p:strVal val="visible"/>
                                      </p:to>
                                    </p:set>
                                    <p:anim calcmode="lin" valueType="num">
                                      <p:cBhvr additive="base">
                                        <p:cTn id="342" dur="500"/>
                                        <p:tgtEl>
                                          <p:spTgt spid="553">
                                            <p:txEl>
                                              <p:pRg st="1" end="1"/>
                                            </p:txEl>
                                          </p:spTgt>
                                        </p:tgtEl>
                                        <p:attrNameLst>
                                          <p:attrName>ppt_x</p:attrName>
                                        </p:attrNameLst>
                                      </p:cBhvr>
                                      <p:tavLst>
                                        <p:tav tm="0">
                                          <p:val>
                                            <p:strVal val="#ppt_x+1"/>
                                          </p:val>
                                        </p:tav>
                                        <p:tav tm="100000">
                                          <p:val>
                                            <p:strVal val="#ppt_x"/>
                                          </p:val>
                                        </p:tav>
                                      </p:tavLst>
                                    </p:anim>
                                  </p:childTnLst>
                                </p:cTn>
                              </p:par>
                            </p:childTnLst>
                          </p:cTn>
                        </p:par>
                        <p:par>
                          <p:cTn id="343" fill="hold">
                            <p:stCondLst>
                              <p:cond delay="38000"/>
                            </p:stCondLst>
                            <p:childTnLst>
                              <p:par>
                                <p:cTn id="344" presetID="2" presetClass="entr" presetSubtype="2" fill="hold" nodeType="afterEffect">
                                  <p:stCondLst>
                                    <p:cond delay="0"/>
                                  </p:stCondLst>
                                  <p:childTnLst>
                                    <p:set>
                                      <p:cBhvr>
                                        <p:cTn id="345" dur="1" fill="hold">
                                          <p:stCondLst>
                                            <p:cond delay="0"/>
                                          </p:stCondLst>
                                        </p:cTn>
                                        <p:tgtEl>
                                          <p:spTgt spid="553">
                                            <p:txEl>
                                              <p:pRg st="2" end="2"/>
                                            </p:txEl>
                                          </p:spTgt>
                                        </p:tgtEl>
                                        <p:attrNameLst>
                                          <p:attrName>style.visibility</p:attrName>
                                        </p:attrNameLst>
                                      </p:cBhvr>
                                      <p:to>
                                        <p:strVal val="visible"/>
                                      </p:to>
                                    </p:set>
                                    <p:anim calcmode="lin" valueType="num">
                                      <p:cBhvr additive="base">
                                        <p:cTn id="346" dur="500"/>
                                        <p:tgtEl>
                                          <p:spTgt spid="553">
                                            <p:txEl>
                                              <p:pRg st="2" end="2"/>
                                            </p:txEl>
                                          </p:spTgt>
                                        </p:tgtEl>
                                        <p:attrNameLst>
                                          <p:attrName>ppt_x</p:attrName>
                                        </p:attrNameLst>
                                      </p:cBhvr>
                                      <p:tavLst>
                                        <p:tav tm="0">
                                          <p:val>
                                            <p:strVal val="#ppt_x+1"/>
                                          </p:val>
                                        </p:tav>
                                        <p:tav tm="100000">
                                          <p:val>
                                            <p:strVal val="#ppt_x"/>
                                          </p:val>
                                        </p:tav>
                                      </p:tavLst>
                                    </p:anim>
                                  </p:childTnLst>
                                </p:cTn>
                              </p:par>
                            </p:childTnLst>
                          </p:cTn>
                        </p:par>
                        <p:par>
                          <p:cTn id="347" fill="hold">
                            <p:stCondLst>
                              <p:cond delay="38500"/>
                            </p:stCondLst>
                            <p:childTnLst>
                              <p:par>
                                <p:cTn id="348" presetID="2" presetClass="entr" presetSubtype="2" fill="hold" nodeType="afterEffect">
                                  <p:stCondLst>
                                    <p:cond delay="0"/>
                                  </p:stCondLst>
                                  <p:childTnLst>
                                    <p:set>
                                      <p:cBhvr>
                                        <p:cTn id="349" dur="1" fill="hold">
                                          <p:stCondLst>
                                            <p:cond delay="0"/>
                                          </p:stCondLst>
                                        </p:cTn>
                                        <p:tgtEl>
                                          <p:spTgt spid="553">
                                            <p:txEl>
                                              <p:pRg st="3" end="3"/>
                                            </p:txEl>
                                          </p:spTgt>
                                        </p:tgtEl>
                                        <p:attrNameLst>
                                          <p:attrName>style.visibility</p:attrName>
                                        </p:attrNameLst>
                                      </p:cBhvr>
                                      <p:to>
                                        <p:strVal val="visible"/>
                                      </p:to>
                                    </p:set>
                                    <p:anim calcmode="lin" valueType="num">
                                      <p:cBhvr additive="base">
                                        <p:cTn id="350" dur="500"/>
                                        <p:tgtEl>
                                          <p:spTgt spid="553">
                                            <p:txEl>
                                              <p:pRg st="3" end="3"/>
                                            </p:txEl>
                                          </p:spTgt>
                                        </p:tgtEl>
                                        <p:attrNameLst>
                                          <p:attrName>ppt_x</p:attrName>
                                        </p:attrNameLst>
                                      </p:cBhvr>
                                      <p:tavLst>
                                        <p:tav tm="0">
                                          <p:val>
                                            <p:strVal val="#ppt_x+1"/>
                                          </p:val>
                                        </p:tav>
                                        <p:tav tm="100000">
                                          <p:val>
                                            <p:strVal val="#ppt_x"/>
                                          </p:val>
                                        </p:tav>
                                      </p:tavLst>
                                    </p:anim>
                                  </p:childTnLst>
                                </p:cTn>
                              </p:par>
                            </p:childTnLst>
                          </p:cTn>
                        </p:par>
                        <p:par>
                          <p:cTn id="351" fill="hold">
                            <p:stCondLst>
                              <p:cond delay="39000"/>
                            </p:stCondLst>
                            <p:childTnLst>
                              <p:par>
                                <p:cTn id="352" presetID="2" presetClass="entr" presetSubtype="2" fill="hold" nodeType="afterEffect">
                                  <p:stCondLst>
                                    <p:cond delay="0"/>
                                  </p:stCondLst>
                                  <p:childTnLst>
                                    <p:set>
                                      <p:cBhvr>
                                        <p:cTn id="353" dur="1" fill="hold">
                                          <p:stCondLst>
                                            <p:cond delay="0"/>
                                          </p:stCondLst>
                                        </p:cTn>
                                        <p:tgtEl>
                                          <p:spTgt spid="553">
                                            <p:txEl>
                                              <p:pRg st="4" end="4"/>
                                            </p:txEl>
                                          </p:spTgt>
                                        </p:tgtEl>
                                        <p:attrNameLst>
                                          <p:attrName>style.visibility</p:attrName>
                                        </p:attrNameLst>
                                      </p:cBhvr>
                                      <p:to>
                                        <p:strVal val="visible"/>
                                      </p:to>
                                    </p:set>
                                    <p:anim calcmode="lin" valueType="num">
                                      <p:cBhvr additive="base">
                                        <p:cTn id="354" dur="500"/>
                                        <p:tgtEl>
                                          <p:spTgt spid="553">
                                            <p:txEl>
                                              <p:pRg st="4" end="4"/>
                                            </p:txEl>
                                          </p:spTgt>
                                        </p:tgtEl>
                                        <p:attrNameLst>
                                          <p:attrName>ppt_x</p:attrName>
                                        </p:attrNameLst>
                                      </p:cBhvr>
                                      <p:tavLst>
                                        <p:tav tm="0">
                                          <p:val>
                                            <p:strVal val="#ppt_x+1"/>
                                          </p:val>
                                        </p:tav>
                                        <p:tav tm="100000">
                                          <p:val>
                                            <p:strVal val="#ppt_x"/>
                                          </p:val>
                                        </p:tav>
                                      </p:tavLst>
                                    </p:anim>
                                  </p:childTnLst>
                                </p:cTn>
                              </p:par>
                            </p:childTnLst>
                          </p:cTn>
                        </p:par>
                        <p:par>
                          <p:cTn id="355" fill="hold">
                            <p:stCondLst>
                              <p:cond delay="39500"/>
                            </p:stCondLst>
                            <p:childTnLst>
                              <p:par>
                                <p:cTn id="356" presetID="2" presetClass="entr" presetSubtype="2" fill="hold" nodeType="afterEffect">
                                  <p:stCondLst>
                                    <p:cond delay="0"/>
                                  </p:stCondLst>
                                  <p:childTnLst>
                                    <p:set>
                                      <p:cBhvr>
                                        <p:cTn id="357" dur="1" fill="hold">
                                          <p:stCondLst>
                                            <p:cond delay="0"/>
                                          </p:stCondLst>
                                        </p:cTn>
                                        <p:tgtEl>
                                          <p:spTgt spid="553">
                                            <p:txEl>
                                              <p:pRg st="5" end="5"/>
                                            </p:txEl>
                                          </p:spTgt>
                                        </p:tgtEl>
                                        <p:attrNameLst>
                                          <p:attrName>style.visibility</p:attrName>
                                        </p:attrNameLst>
                                      </p:cBhvr>
                                      <p:to>
                                        <p:strVal val="visible"/>
                                      </p:to>
                                    </p:set>
                                    <p:anim calcmode="lin" valueType="num">
                                      <p:cBhvr additive="base">
                                        <p:cTn id="358" dur="500"/>
                                        <p:tgtEl>
                                          <p:spTgt spid="553">
                                            <p:txEl>
                                              <p:pRg st="5" end="5"/>
                                            </p:txEl>
                                          </p:spTgt>
                                        </p:tgtEl>
                                        <p:attrNameLst>
                                          <p:attrName>ppt_x</p:attrName>
                                        </p:attrNameLst>
                                      </p:cBhvr>
                                      <p:tavLst>
                                        <p:tav tm="0">
                                          <p:val>
                                            <p:strVal val="#ppt_x+1"/>
                                          </p:val>
                                        </p:tav>
                                        <p:tav tm="100000">
                                          <p:val>
                                            <p:strVal val="#ppt_x"/>
                                          </p:val>
                                        </p:tav>
                                      </p:tavLst>
                                    </p:anim>
                                  </p:childTnLst>
                                </p:cTn>
                              </p:par>
                            </p:childTnLst>
                          </p:cTn>
                        </p:par>
                        <p:par>
                          <p:cTn id="359" fill="hold">
                            <p:stCondLst>
                              <p:cond delay="40000"/>
                            </p:stCondLst>
                            <p:childTnLst>
                              <p:par>
                                <p:cTn id="360" presetID="2" presetClass="entr" presetSubtype="2" fill="hold" nodeType="afterEffect">
                                  <p:stCondLst>
                                    <p:cond delay="0"/>
                                  </p:stCondLst>
                                  <p:childTnLst>
                                    <p:set>
                                      <p:cBhvr>
                                        <p:cTn id="361" dur="1" fill="hold">
                                          <p:stCondLst>
                                            <p:cond delay="0"/>
                                          </p:stCondLst>
                                        </p:cTn>
                                        <p:tgtEl>
                                          <p:spTgt spid="553">
                                            <p:txEl>
                                              <p:pRg st="6" end="6"/>
                                            </p:txEl>
                                          </p:spTgt>
                                        </p:tgtEl>
                                        <p:attrNameLst>
                                          <p:attrName>style.visibility</p:attrName>
                                        </p:attrNameLst>
                                      </p:cBhvr>
                                      <p:to>
                                        <p:strVal val="visible"/>
                                      </p:to>
                                    </p:set>
                                    <p:anim calcmode="lin" valueType="num">
                                      <p:cBhvr additive="base">
                                        <p:cTn id="362" dur="500"/>
                                        <p:tgtEl>
                                          <p:spTgt spid="553">
                                            <p:txEl>
                                              <p:pRg st="6" end="6"/>
                                            </p:txEl>
                                          </p:spTgt>
                                        </p:tgtEl>
                                        <p:attrNameLst>
                                          <p:attrName>ppt_x</p:attrName>
                                        </p:attrNameLst>
                                      </p:cBhvr>
                                      <p:tavLst>
                                        <p:tav tm="0">
                                          <p:val>
                                            <p:strVal val="#ppt_x+1"/>
                                          </p:val>
                                        </p:tav>
                                        <p:tav tm="100000">
                                          <p:val>
                                            <p:strVal val="#ppt_x"/>
                                          </p:val>
                                        </p:tav>
                                      </p:tavLst>
                                    </p:anim>
                                  </p:childTnLst>
                                </p:cTn>
                              </p:par>
                            </p:childTnLst>
                          </p:cTn>
                        </p:par>
                        <p:par>
                          <p:cTn id="363" fill="hold">
                            <p:stCondLst>
                              <p:cond delay="40500"/>
                            </p:stCondLst>
                            <p:childTnLst>
                              <p:par>
                                <p:cTn id="364" presetID="2" presetClass="entr" presetSubtype="2" fill="hold" nodeType="afterEffect">
                                  <p:stCondLst>
                                    <p:cond delay="0"/>
                                  </p:stCondLst>
                                  <p:childTnLst>
                                    <p:set>
                                      <p:cBhvr>
                                        <p:cTn id="365" dur="1" fill="hold">
                                          <p:stCondLst>
                                            <p:cond delay="0"/>
                                          </p:stCondLst>
                                        </p:cTn>
                                        <p:tgtEl>
                                          <p:spTgt spid="553">
                                            <p:txEl>
                                              <p:pRg st="7" end="7"/>
                                            </p:txEl>
                                          </p:spTgt>
                                        </p:tgtEl>
                                        <p:attrNameLst>
                                          <p:attrName>style.visibility</p:attrName>
                                        </p:attrNameLst>
                                      </p:cBhvr>
                                      <p:to>
                                        <p:strVal val="visible"/>
                                      </p:to>
                                    </p:set>
                                    <p:anim calcmode="lin" valueType="num">
                                      <p:cBhvr additive="base">
                                        <p:cTn id="366" dur="500"/>
                                        <p:tgtEl>
                                          <p:spTgt spid="553">
                                            <p:txEl>
                                              <p:pRg st="7" end="7"/>
                                            </p:txEl>
                                          </p:spTgt>
                                        </p:tgtEl>
                                        <p:attrNameLst>
                                          <p:attrName>ppt_x</p:attrName>
                                        </p:attrNameLst>
                                      </p:cBhvr>
                                      <p:tavLst>
                                        <p:tav tm="0">
                                          <p:val>
                                            <p:strVal val="#ppt_x+1"/>
                                          </p:val>
                                        </p:tav>
                                        <p:tav tm="100000">
                                          <p:val>
                                            <p:strVal val="#ppt_x"/>
                                          </p:val>
                                        </p:tav>
                                      </p:tavLst>
                                    </p:anim>
                                  </p:childTnLst>
                                </p:cTn>
                              </p:par>
                            </p:childTnLst>
                          </p:cTn>
                        </p:par>
                        <p:par>
                          <p:cTn id="367" fill="hold">
                            <p:stCondLst>
                              <p:cond delay="41000"/>
                            </p:stCondLst>
                            <p:childTnLst>
                              <p:par>
                                <p:cTn id="368" presetID="2" presetClass="entr" presetSubtype="2" fill="hold" nodeType="afterEffect">
                                  <p:stCondLst>
                                    <p:cond delay="0"/>
                                  </p:stCondLst>
                                  <p:childTnLst>
                                    <p:set>
                                      <p:cBhvr>
                                        <p:cTn id="369" dur="1" fill="hold">
                                          <p:stCondLst>
                                            <p:cond delay="0"/>
                                          </p:stCondLst>
                                        </p:cTn>
                                        <p:tgtEl>
                                          <p:spTgt spid="553">
                                            <p:txEl>
                                              <p:pRg st="8" end="8"/>
                                            </p:txEl>
                                          </p:spTgt>
                                        </p:tgtEl>
                                        <p:attrNameLst>
                                          <p:attrName>style.visibility</p:attrName>
                                        </p:attrNameLst>
                                      </p:cBhvr>
                                      <p:to>
                                        <p:strVal val="visible"/>
                                      </p:to>
                                    </p:set>
                                    <p:anim calcmode="lin" valueType="num">
                                      <p:cBhvr additive="base">
                                        <p:cTn id="370" dur="500"/>
                                        <p:tgtEl>
                                          <p:spTgt spid="553">
                                            <p:txEl>
                                              <p:pRg st="8" end="8"/>
                                            </p:txEl>
                                          </p:spTgt>
                                        </p:tgtEl>
                                        <p:attrNameLst>
                                          <p:attrName>ppt_x</p:attrName>
                                        </p:attrNameLst>
                                      </p:cBhvr>
                                      <p:tavLst>
                                        <p:tav tm="0">
                                          <p:val>
                                            <p:strVal val="#ppt_x+1"/>
                                          </p:val>
                                        </p:tav>
                                        <p:tav tm="100000">
                                          <p:val>
                                            <p:strVal val="#ppt_x"/>
                                          </p:val>
                                        </p:tav>
                                      </p:tavLst>
                                    </p:anim>
                                  </p:childTnLst>
                                </p:cTn>
                              </p:par>
                            </p:childTnLst>
                          </p:cTn>
                        </p:par>
                        <p:par>
                          <p:cTn id="371" fill="hold">
                            <p:stCondLst>
                              <p:cond delay="41500"/>
                            </p:stCondLst>
                            <p:childTnLst>
                              <p:par>
                                <p:cTn id="372" presetID="10" presetClass="entr" presetSubtype="0" fill="hold" nodeType="afterEffect">
                                  <p:stCondLst>
                                    <p:cond delay="0"/>
                                  </p:stCondLst>
                                  <p:childTnLst>
                                    <p:set>
                                      <p:cBhvr>
                                        <p:cTn id="373" dur="1" fill="hold">
                                          <p:stCondLst>
                                            <p:cond delay="0"/>
                                          </p:stCondLst>
                                        </p:cTn>
                                        <p:tgtEl>
                                          <p:spTgt spid="554"/>
                                        </p:tgtEl>
                                        <p:attrNameLst>
                                          <p:attrName>style.visibility</p:attrName>
                                        </p:attrNameLst>
                                      </p:cBhvr>
                                      <p:to>
                                        <p:strVal val="visible"/>
                                      </p:to>
                                    </p:set>
                                    <p:animEffect transition="in" filter="fade">
                                      <p:cBhvr>
                                        <p:cTn id="374" dur="500"/>
                                        <p:tgtEl>
                                          <p:spTgt spid="554"/>
                                        </p:tgtEl>
                                      </p:cBhvr>
                                    </p:animEffect>
                                  </p:childTnLst>
                                </p:cTn>
                              </p:par>
                            </p:childTnLst>
                          </p:cTn>
                        </p:par>
                        <p:par>
                          <p:cTn id="375" fill="hold">
                            <p:stCondLst>
                              <p:cond delay="42000"/>
                            </p:stCondLst>
                            <p:childTnLst>
                              <p:par>
                                <p:cTn id="376" presetID="10" presetClass="entr" presetSubtype="0" fill="hold" nodeType="afterEffect">
                                  <p:stCondLst>
                                    <p:cond delay="0"/>
                                  </p:stCondLst>
                                  <p:childTnLst>
                                    <p:set>
                                      <p:cBhvr>
                                        <p:cTn id="377" dur="1" fill="hold">
                                          <p:stCondLst>
                                            <p:cond delay="0"/>
                                          </p:stCondLst>
                                        </p:cTn>
                                        <p:tgtEl>
                                          <p:spTgt spid="545"/>
                                        </p:tgtEl>
                                        <p:attrNameLst>
                                          <p:attrName>style.visibility</p:attrName>
                                        </p:attrNameLst>
                                      </p:cBhvr>
                                      <p:to>
                                        <p:strVal val="visible"/>
                                      </p:to>
                                    </p:set>
                                    <p:animEffect transition="in" filter="fade">
                                      <p:cBhvr>
                                        <p:cTn id="378" dur="500"/>
                                        <p:tgtEl>
                                          <p:spTgt spid="545"/>
                                        </p:tgtEl>
                                      </p:cBhvr>
                                    </p:animEffect>
                                  </p:childTnLst>
                                </p:cTn>
                              </p:par>
                            </p:childTnLst>
                          </p:cTn>
                        </p:par>
                        <p:par>
                          <p:cTn id="379" fill="hold">
                            <p:stCondLst>
                              <p:cond delay="42500"/>
                            </p:stCondLst>
                            <p:childTnLst>
                              <p:par>
                                <p:cTn id="380" presetID="10" presetClass="entr" presetSubtype="0" fill="hold" nodeType="afterEffect">
                                  <p:stCondLst>
                                    <p:cond delay="0"/>
                                  </p:stCondLst>
                                  <p:childTnLst>
                                    <p:set>
                                      <p:cBhvr>
                                        <p:cTn id="381" dur="1" fill="hold">
                                          <p:stCondLst>
                                            <p:cond delay="0"/>
                                          </p:stCondLst>
                                        </p:cTn>
                                        <p:tgtEl>
                                          <p:spTgt spid="547"/>
                                        </p:tgtEl>
                                        <p:attrNameLst>
                                          <p:attrName>style.visibility</p:attrName>
                                        </p:attrNameLst>
                                      </p:cBhvr>
                                      <p:to>
                                        <p:strVal val="visible"/>
                                      </p:to>
                                    </p:set>
                                    <p:animEffect transition="in" filter="fade">
                                      <p:cBhvr>
                                        <p:cTn id="382" dur="500"/>
                                        <p:tgtEl>
                                          <p:spTgt spid="547"/>
                                        </p:tgtEl>
                                      </p:cBhvr>
                                    </p:animEffect>
                                  </p:childTnLst>
                                </p:cTn>
                              </p:par>
                            </p:childTnLst>
                          </p:cTn>
                        </p:par>
                        <p:par>
                          <p:cTn id="383" fill="hold">
                            <p:stCondLst>
                              <p:cond delay="43000"/>
                            </p:stCondLst>
                            <p:childTnLst>
                              <p:par>
                                <p:cTn id="384" presetID="2" presetClass="entr" presetSubtype="2" fill="hold" nodeType="afterEffect">
                                  <p:stCondLst>
                                    <p:cond delay="0"/>
                                  </p:stCondLst>
                                  <p:childTnLst>
                                    <p:set>
                                      <p:cBhvr>
                                        <p:cTn id="385" dur="1" fill="hold">
                                          <p:stCondLst>
                                            <p:cond delay="0"/>
                                          </p:stCondLst>
                                        </p:cTn>
                                        <p:tgtEl>
                                          <p:spTgt spid="555">
                                            <p:txEl>
                                              <p:pRg st="0" end="0"/>
                                            </p:txEl>
                                          </p:spTgt>
                                        </p:tgtEl>
                                        <p:attrNameLst>
                                          <p:attrName>style.visibility</p:attrName>
                                        </p:attrNameLst>
                                      </p:cBhvr>
                                      <p:to>
                                        <p:strVal val="visible"/>
                                      </p:to>
                                    </p:set>
                                    <p:anim calcmode="lin" valueType="num">
                                      <p:cBhvr additive="base">
                                        <p:cTn id="386" dur="500"/>
                                        <p:tgtEl>
                                          <p:spTgt spid="555">
                                            <p:txEl>
                                              <p:pRg st="0" end="0"/>
                                            </p:txEl>
                                          </p:spTgt>
                                        </p:tgtEl>
                                        <p:attrNameLst>
                                          <p:attrName>ppt_x</p:attrName>
                                        </p:attrNameLst>
                                      </p:cBhvr>
                                      <p:tavLst>
                                        <p:tav tm="0">
                                          <p:val>
                                            <p:strVal val="#ppt_x+1"/>
                                          </p:val>
                                        </p:tav>
                                        <p:tav tm="100000">
                                          <p:val>
                                            <p:strVal val="#ppt_x"/>
                                          </p:val>
                                        </p:tav>
                                      </p:tavLst>
                                    </p:anim>
                                  </p:childTnLst>
                                </p:cTn>
                              </p:par>
                            </p:childTnLst>
                          </p:cTn>
                        </p:par>
                        <p:par>
                          <p:cTn id="387" fill="hold">
                            <p:stCondLst>
                              <p:cond delay="43500"/>
                            </p:stCondLst>
                            <p:childTnLst>
                              <p:par>
                                <p:cTn id="388" presetID="2" presetClass="entr" presetSubtype="2" fill="hold" nodeType="afterEffect">
                                  <p:stCondLst>
                                    <p:cond delay="0"/>
                                  </p:stCondLst>
                                  <p:childTnLst>
                                    <p:set>
                                      <p:cBhvr>
                                        <p:cTn id="389" dur="1" fill="hold">
                                          <p:stCondLst>
                                            <p:cond delay="0"/>
                                          </p:stCondLst>
                                        </p:cTn>
                                        <p:tgtEl>
                                          <p:spTgt spid="555">
                                            <p:txEl>
                                              <p:pRg st="1" end="1"/>
                                            </p:txEl>
                                          </p:spTgt>
                                        </p:tgtEl>
                                        <p:attrNameLst>
                                          <p:attrName>style.visibility</p:attrName>
                                        </p:attrNameLst>
                                      </p:cBhvr>
                                      <p:to>
                                        <p:strVal val="visible"/>
                                      </p:to>
                                    </p:set>
                                    <p:anim calcmode="lin" valueType="num">
                                      <p:cBhvr additive="base">
                                        <p:cTn id="390" dur="500"/>
                                        <p:tgtEl>
                                          <p:spTgt spid="555">
                                            <p:txEl>
                                              <p:pRg st="1" end="1"/>
                                            </p:txEl>
                                          </p:spTgt>
                                        </p:tgtEl>
                                        <p:attrNameLst>
                                          <p:attrName>ppt_x</p:attrName>
                                        </p:attrNameLst>
                                      </p:cBhvr>
                                      <p:tavLst>
                                        <p:tav tm="0">
                                          <p:val>
                                            <p:strVal val="#ppt_x+1"/>
                                          </p:val>
                                        </p:tav>
                                        <p:tav tm="100000">
                                          <p:val>
                                            <p:strVal val="#ppt_x"/>
                                          </p:val>
                                        </p:tav>
                                      </p:tavLst>
                                    </p:anim>
                                  </p:childTnLst>
                                </p:cTn>
                              </p:par>
                            </p:childTnLst>
                          </p:cTn>
                        </p:par>
                        <p:par>
                          <p:cTn id="391" fill="hold">
                            <p:stCondLst>
                              <p:cond delay="44000"/>
                            </p:stCondLst>
                            <p:childTnLst>
                              <p:par>
                                <p:cTn id="392" presetID="2" presetClass="entr" presetSubtype="2" fill="hold" nodeType="afterEffect">
                                  <p:stCondLst>
                                    <p:cond delay="0"/>
                                  </p:stCondLst>
                                  <p:childTnLst>
                                    <p:set>
                                      <p:cBhvr>
                                        <p:cTn id="393" dur="1" fill="hold">
                                          <p:stCondLst>
                                            <p:cond delay="0"/>
                                          </p:stCondLst>
                                        </p:cTn>
                                        <p:tgtEl>
                                          <p:spTgt spid="555">
                                            <p:txEl>
                                              <p:pRg st="2" end="2"/>
                                            </p:txEl>
                                          </p:spTgt>
                                        </p:tgtEl>
                                        <p:attrNameLst>
                                          <p:attrName>style.visibility</p:attrName>
                                        </p:attrNameLst>
                                      </p:cBhvr>
                                      <p:to>
                                        <p:strVal val="visible"/>
                                      </p:to>
                                    </p:set>
                                    <p:anim calcmode="lin" valueType="num">
                                      <p:cBhvr additive="base">
                                        <p:cTn id="394" dur="500"/>
                                        <p:tgtEl>
                                          <p:spTgt spid="555">
                                            <p:txEl>
                                              <p:pRg st="2" end="2"/>
                                            </p:txEl>
                                          </p:spTgt>
                                        </p:tgtEl>
                                        <p:attrNameLst>
                                          <p:attrName>ppt_x</p:attrName>
                                        </p:attrNameLst>
                                      </p:cBhvr>
                                      <p:tavLst>
                                        <p:tav tm="0">
                                          <p:val>
                                            <p:strVal val="#ppt_x+1"/>
                                          </p:val>
                                        </p:tav>
                                        <p:tav tm="100000">
                                          <p:val>
                                            <p:strVal val="#ppt_x"/>
                                          </p:val>
                                        </p:tav>
                                      </p:tavLst>
                                    </p:anim>
                                  </p:childTnLst>
                                </p:cTn>
                              </p:par>
                            </p:childTnLst>
                          </p:cTn>
                        </p:par>
                        <p:par>
                          <p:cTn id="395" fill="hold">
                            <p:stCondLst>
                              <p:cond delay="44500"/>
                            </p:stCondLst>
                            <p:childTnLst>
                              <p:par>
                                <p:cTn id="396" presetID="2" presetClass="entr" presetSubtype="2" fill="hold" nodeType="afterEffect">
                                  <p:stCondLst>
                                    <p:cond delay="0"/>
                                  </p:stCondLst>
                                  <p:childTnLst>
                                    <p:set>
                                      <p:cBhvr>
                                        <p:cTn id="397" dur="1" fill="hold">
                                          <p:stCondLst>
                                            <p:cond delay="0"/>
                                          </p:stCondLst>
                                        </p:cTn>
                                        <p:tgtEl>
                                          <p:spTgt spid="555">
                                            <p:txEl>
                                              <p:pRg st="3" end="3"/>
                                            </p:txEl>
                                          </p:spTgt>
                                        </p:tgtEl>
                                        <p:attrNameLst>
                                          <p:attrName>style.visibility</p:attrName>
                                        </p:attrNameLst>
                                      </p:cBhvr>
                                      <p:to>
                                        <p:strVal val="visible"/>
                                      </p:to>
                                    </p:set>
                                    <p:anim calcmode="lin" valueType="num">
                                      <p:cBhvr additive="base">
                                        <p:cTn id="398" dur="500"/>
                                        <p:tgtEl>
                                          <p:spTgt spid="555">
                                            <p:txEl>
                                              <p:pRg st="3" end="3"/>
                                            </p:txEl>
                                          </p:spTgt>
                                        </p:tgtEl>
                                        <p:attrNameLst>
                                          <p:attrName>ppt_x</p:attrName>
                                        </p:attrNameLst>
                                      </p:cBhvr>
                                      <p:tavLst>
                                        <p:tav tm="0">
                                          <p:val>
                                            <p:strVal val="#ppt_x+1"/>
                                          </p:val>
                                        </p:tav>
                                        <p:tav tm="100000">
                                          <p:val>
                                            <p:strVal val="#ppt_x"/>
                                          </p:val>
                                        </p:tav>
                                      </p:tavLst>
                                    </p:anim>
                                  </p:childTnLst>
                                </p:cTn>
                              </p:par>
                            </p:childTnLst>
                          </p:cTn>
                        </p:par>
                        <p:par>
                          <p:cTn id="399" fill="hold">
                            <p:stCondLst>
                              <p:cond delay="45000"/>
                            </p:stCondLst>
                            <p:childTnLst>
                              <p:par>
                                <p:cTn id="400" presetID="2" presetClass="entr" presetSubtype="2" fill="hold" nodeType="afterEffect">
                                  <p:stCondLst>
                                    <p:cond delay="0"/>
                                  </p:stCondLst>
                                  <p:childTnLst>
                                    <p:set>
                                      <p:cBhvr>
                                        <p:cTn id="401" dur="1" fill="hold">
                                          <p:stCondLst>
                                            <p:cond delay="0"/>
                                          </p:stCondLst>
                                        </p:cTn>
                                        <p:tgtEl>
                                          <p:spTgt spid="555">
                                            <p:txEl>
                                              <p:pRg st="4" end="4"/>
                                            </p:txEl>
                                          </p:spTgt>
                                        </p:tgtEl>
                                        <p:attrNameLst>
                                          <p:attrName>style.visibility</p:attrName>
                                        </p:attrNameLst>
                                      </p:cBhvr>
                                      <p:to>
                                        <p:strVal val="visible"/>
                                      </p:to>
                                    </p:set>
                                    <p:anim calcmode="lin" valueType="num">
                                      <p:cBhvr additive="base">
                                        <p:cTn id="402" dur="500"/>
                                        <p:tgtEl>
                                          <p:spTgt spid="555">
                                            <p:txEl>
                                              <p:pRg st="4" end="4"/>
                                            </p:txEl>
                                          </p:spTgt>
                                        </p:tgtEl>
                                        <p:attrNameLst>
                                          <p:attrName>ppt_x</p:attrName>
                                        </p:attrNameLst>
                                      </p:cBhvr>
                                      <p:tavLst>
                                        <p:tav tm="0">
                                          <p:val>
                                            <p:strVal val="#ppt_x+1"/>
                                          </p:val>
                                        </p:tav>
                                        <p:tav tm="100000">
                                          <p:val>
                                            <p:strVal val="#ppt_x"/>
                                          </p:val>
                                        </p:tav>
                                      </p:tavLst>
                                    </p:anim>
                                  </p:childTnLst>
                                </p:cTn>
                              </p:par>
                            </p:childTnLst>
                          </p:cTn>
                        </p:par>
                        <p:par>
                          <p:cTn id="403" fill="hold">
                            <p:stCondLst>
                              <p:cond delay="45500"/>
                            </p:stCondLst>
                            <p:childTnLst>
                              <p:par>
                                <p:cTn id="404" presetID="2" presetClass="entr" presetSubtype="2" fill="hold" nodeType="afterEffect">
                                  <p:stCondLst>
                                    <p:cond delay="0"/>
                                  </p:stCondLst>
                                  <p:childTnLst>
                                    <p:set>
                                      <p:cBhvr>
                                        <p:cTn id="405" dur="1" fill="hold">
                                          <p:stCondLst>
                                            <p:cond delay="0"/>
                                          </p:stCondLst>
                                        </p:cTn>
                                        <p:tgtEl>
                                          <p:spTgt spid="555">
                                            <p:txEl>
                                              <p:pRg st="5" end="5"/>
                                            </p:txEl>
                                          </p:spTgt>
                                        </p:tgtEl>
                                        <p:attrNameLst>
                                          <p:attrName>style.visibility</p:attrName>
                                        </p:attrNameLst>
                                      </p:cBhvr>
                                      <p:to>
                                        <p:strVal val="visible"/>
                                      </p:to>
                                    </p:set>
                                    <p:anim calcmode="lin" valueType="num">
                                      <p:cBhvr additive="base">
                                        <p:cTn id="406" dur="500"/>
                                        <p:tgtEl>
                                          <p:spTgt spid="555">
                                            <p:txEl>
                                              <p:pRg st="5" end="5"/>
                                            </p:txEl>
                                          </p:spTgt>
                                        </p:tgtEl>
                                        <p:attrNameLst>
                                          <p:attrName>ppt_x</p:attrName>
                                        </p:attrNameLst>
                                      </p:cBhvr>
                                      <p:tavLst>
                                        <p:tav tm="0">
                                          <p:val>
                                            <p:strVal val="#ppt_x+1"/>
                                          </p:val>
                                        </p:tav>
                                        <p:tav tm="100000">
                                          <p:val>
                                            <p:strVal val="#ppt_x"/>
                                          </p:val>
                                        </p:tav>
                                      </p:tavLst>
                                    </p:anim>
                                  </p:childTnLst>
                                </p:cTn>
                              </p:par>
                            </p:childTnLst>
                          </p:cTn>
                        </p:par>
                        <p:par>
                          <p:cTn id="407" fill="hold">
                            <p:stCondLst>
                              <p:cond delay="46000"/>
                            </p:stCondLst>
                            <p:childTnLst>
                              <p:par>
                                <p:cTn id="408" presetID="2" presetClass="entr" presetSubtype="2" fill="hold" nodeType="afterEffect">
                                  <p:stCondLst>
                                    <p:cond delay="0"/>
                                  </p:stCondLst>
                                  <p:childTnLst>
                                    <p:set>
                                      <p:cBhvr>
                                        <p:cTn id="409" dur="1" fill="hold">
                                          <p:stCondLst>
                                            <p:cond delay="0"/>
                                          </p:stCondLst>
                                        </p:cTn>
                                        <p:tgtEl>
                                          <p:spTgt spid="555">
                                            <p:txEl>
                                              <p:pRg st="6" end="6"/>
                                            </p:txEl>
                                          </p:spTgt>
                                        </p:tgtEl>
                                        <p:attrNameLst>
                                          <p:attrName>style.visibility</p:attrName>
                                        </p:attrNameLst>
                                      </p:cBhvr>
                                      <p:to>
                                        <p:strVal val="visible"/>
                                      </p:to>
                                    </p:set>
                                    <p:anim calcmode="lin" valueType="num">
                                      <p:cBhvr additive="base">
                                        <p:cTn id="410" dur="500"/>
                                        <p:tgtEl>
                                          <p:spTgt spid="555">
                                            <p:txEl>
                                              <p:pRg st="6" end="6"/>
                                            </p:txEl>
                                          </p:spTgt>
                                        </p:tgtEl>
                                        <p:attrNameLst>
                                          <p:attrName>ppt_x</p:attrName>
                                        </p:attrNameLst>
                                      </p:cBhvr>
                                      <p:tavLst>
                                        <p:tav tm="0">
                                          <p:val>
                                            <p:strVal val="#ppt_x+1"/>
                                          </p:val>
                                        </p:tav>
                                        <p:tav tm="100000">
                                          <p:val>
                                            <p:strVal val="#ppt_x"/>
                                          </p:val>
                                        </p:tav>
                                      </p:tavLst>
                                    </p:anim>
                                  </p:childTnLst>
                                </p:cTn>
                              </p:par>
                            </p:childTnLst>
                          </p:cTn>
                        </p:par>
                        <p:par>
                          <p:cTn id="411" fill="hold">
                            <p:stCondLst>
                              <p:cond delay="46500"/>
                            </p:stCondLst>
                            <p:childTnLst>
                              <p:par>
                                <p:cTn id="412" presetID="2" presetClass="entr" presetSubtype="2" fill="hold" nodeType="afterEffect">
                                  <p:stCondLst>
                                    <p:cond delay="0"/>
                                  </p:stCondLst>
                                  <p:childTnLst>
                                    <p:set>
                                      <p:cBhvr>
                                        <p:cTn id="413" dur="1" fill="hold">
                                          <p:stCondLst>
                                            <p:cond delay="0"/>
                                          </p:stCondLst>
                                        </p:cTn>
                                        <p:tgtEl>
                                          <p:spTgt spid="555">
                                            <p:txEl>
                                              <p:pRg st="7" end="7"/>
                                            </p:txEl>
                                          </p:spTgt>
                                        </p:tgtEl>
                                        <p:attrNameLst>
                                          <p:attrName>style.visibility</p:attrName>
                                        </p:attrNameLst>
                                      </p:cBhvr>
                                      <p:to>
                                        <p:strVal val="visible"/>
                                      </p:to>
                                    </p:set>
                                    <p:anim calcmode="lin" valueType="num">
                                      <p:cBhvr additive="base">
                                        <p:cTn id="414" dur="500"/>
                                        <p:tgtEl>
                                          <p:spTgt spid="555">
                                            <p:txEl>
                                              <p:pRg st="7" end="7"/>
                                            </p:txEl>
                                          </p:spTgt>
                                        </p:tgtEl>
                                        <p:attrNameLst>
                                          <p:attrName>ppt_x</p:attrName>
                                        </p:attrNameLst>
                                      </p:cBhvr>
                                      <p:tavLst>
                                        <p:tav tm="0">
                                          <p:val>
                                            <p:strVal val="#ppt_x+1"/>
                                          </p:val>
                                        </p:tav>
                                        <p:tav tm="100000">
                                          <p:val>
                                            <p:strVal val="#ppt_x"/>
                                          </p:val>
                                        </p:tav>
                                      </p:tavLst>
                                    </p:anim>
                                  </p:childTnLst>
                                </p:cTn>
                              </p:par>
                            </p:childTnLst>
                          </p:cTn>
                        </p:par>
                        <p:par>
                          <p:cTn id="415" fill="hold">
                            <p:stCondLst>
                              <p:cond delay="47000"/>
                            </p:stCondLst>
                            <p:childTnLst>
                              <p:par>
                                <p:cTn id="416" presetID="2" presetClass="entr" presetSubtype="2" fill="hold" nodeType="afterEffect">
                                  <p:stCondLst>
                                    <p:cond delay="0"/>
                                  </p:stCondLst>
                                  <p:childTnLst>
                                    <p:set>
                                      <p:cBhvr>
                                        <p:cTn id="417" dur="1" fill="hold">
                                          <p:stCondLst>
                                            <p:cond delay="0"/>
                                          </p:stCondLst>
                                        </p:cTn>
                                        <p:tgtEl>
                                          <p:spTgt spid="555">
                                            <p:txEl>
                                              <p:pRg st="8" end="8"/>
                                            </p:txEl>
                                          </p:spTgt>
                                        </p:tgtEl>
                                        <p:attrNameLst>
                                          <p:attrName>style.visibility</p:attrName>
                                        </p:attrNameLst>
                                      </p:cBhvr>
                                      <p:to>
                                        <p:strVal val="visible"/>
                                      </p:to>
                                    </p:set>
                                    <p:anim calcmode="lin" valueType="num">
                                      <p:cBhvr additive="base">
                                        <p:cTn id="418" dur="500"/>
                                        <p:tgtEl>
                                          <p:spTgt spid="555">
                                            <p:txEl>
                                              <p:pRg st="8" end="8"/>
                                            </p:txEl>
                                          </p:spTgt>
                                        </p:tgtEl>
                                        <p:attrNameLst>
                                          <p:attrName>ppt_x</p:attrName>
                                        </p:attrNameLst>
                                      </p:cBhvr>
                                      <p:tavLst>
                                        <p:tav tm="0">
                                          <p:val>
                                            <p:strVal val="#ppt_x+1"/>
                                          </p:val>
                                        </p:tav>
                                        <p:tav tm="100000">
                                          <p:val>
                                            <p:strVal val="#ppt_x"/>
                                          </p:val>
                                        </p:tav>
                                      </p:tavLst>
                                    </p:anim>
                                  </p:childTnLst>
                                </p:cTn>
                              </p:par>
                            </p:childTnLst>
                          </p:cTn>
                        </p:par>
                        <p:par>
                          <p:cTn id="419" fill="hold">
                            <p:stCondLst>
                              <p:cond delay="47500"/>
                            </p:stCondLst>
                            <p:childTnLst>
                              <p:par>
                                <p:cTn id="420" presetID="10" presetClass="entr" presetSubtype="0" fill="hold" nodeType="afterEffect">
                                  <p:stCondLst>
                                    <p:cond delay="0"/>
                                  </p:stCondLst>
                                  <p:childTnLst>
                                    <p:set>
                                      <p:cBhvr>
                                        <p:cTn id="421" dur="1" fill="hold">
                                          <p:stCondLst>
                                            <p:cond delay="0"/>
                                          </p:stCondLst>
                                        </p:cTn>
                                        <p:tgtEl>
                                          <p:spTgt spid="556"/>
                                        </p:tgtEl>
                                        <p:attrNameLst>
                                          <p:attrName>style.visibility</p:attrName>
                                        </p:attrNameLst>
                                      </p:cBhvr>
                                      <p:to>
                                        <p:strVal val="visible"/>
                                      </p:to>
                                    </p:set>
                                    <p:animEffect transition="in" filter="fade">
                                      <p:cBhvr>
                                        <p:cTn id="422" dur="5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4 Images, Captions &amp; Texts">
  <p:cSld name="4 Images, Captions &amp; Texts">
    <p:spTree>
      <p:nvGrpSpPr>
        <p:cNvPr id="1" name="Shape 561"/>
        <p:cNvGrpSpPr/>
        <p:nvPr/>
      </p:nvGrpSpPr>
      <p:grpSpPr>
        <a:xfrm>
          <a:off x="0" y="0"/>
          <a:ext cx="0" cy="0"/>
          <a:chOff x="0" y="0"/>
          <a:chExt cx="0" cy="0"/>
        </a:xfrm>
      </p:grpSpPr>
      <p:sp>
        <p:nvSpPr>
          <p:cNvPr id="562" name="Google Shape;562;p40"/>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3" name="Google Shape;563;p40"/>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564" name="Google Shape;564;p40"/>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65" name="Google Shape;565;p40"/>
          <p:cNvSpPr txBox="1">
            <a:spLocks noGrp="1"/>
          </p:cNvSpPr>
          <p:nvPr>
            <p:ph type="body" idx="1"/>
          </p:nvPr>
        </p:nvSpPr>
        <p:spPr>
          <a:xfrm>
            <a:off x="1122885" y="6780058"/>
            <a:ext cx="368974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66" name="Google Shape;566;p40"/>
          <p:cNvSpPr txBox="1">
            <a:spLocks noGrp="1"/>
          </p:cNvSpPr>
          <p:nvPr>
            <p:ph type="body" idx="2"/>
          </p:nvPr>
        </p:nvSpPr>
        <p:spPr>
          <a:xfrm>
            <a:off x="1122885" y="5838863"/>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67" name="Google Shape;567;p40"/>
          <p:cNvSpPr/>
          <p:nvPr/>
        </p:nvSpPr>
        <p:spPr>
          <a:xfrm>
            <a:off x="2053809" y="6555903"/>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68" name="Google Shape;568;p40"/>
          <p:cNvSpPr>
            <a:spLocks noGrp="1"/>
          </p:cNvSpPr>
          <p:nvPr>
            <p:ph type="pic" idx="3"/>
          </p:nvPr>
        </p:nvSpPr>
        <p:spPr>
          <a:xfrm>
            <a:off x="1523643" y="2731688"/>
            <a:ext cx="2888231" cy="2886903"/>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69" name="Google Shape;569;p40"/>
          <p:cNvSpPr>
            <a:spLocks noGrp="1"/>
          </p:cNvSpPr>
          <p:nvPr>
            <p:ph type="pic" idx="4"/>
          </p:nvPr>
        </p:nvSpPr>
        <p:spPr>
          <a:xfrm>
            <a:off x="5750674" y="2731688"/>
            <a:ext cx="2888231" cy="2886903"/>
          </a:xfrm>
          <a:prstGeom prst="rect">
            <a:avLst/>
          </a:prstGeom>
          <a:solidFill>
            <a:srgbClr val="ECFBCC"/>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70" name="Google Shape;570;p40"/>
          <p:cNvSpPr>
            <a:spLocks noGrp="1"/>
          </p:cNvSpPr>
          <p:nvPr>
            <p:ph type="pic" idx="5"/>
          </p:nvPr>
        </p:nvSpPr>
        <p:spPr>
          <a:xfrm>
            <a:off x="9977705" y="2731688"/>
            <a:ext cx="2888231" cy="2886903"/>
          </a:xfrm>
          <a:prstGeom prst="rect">
            <a:avLst/>
          </a:prstGeom>
          <a:solidFill>
            <a:srgbClr val="FEE1E1"/>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71" name="Google Shape;571;p40"/>
          <p:cNvSpPr>
            <a:spLocks noGrp="1"/>
          </p:cNvSpPr>
          <p:nvPr>
            <p:ph type="pic" idx="6"/>
          </p:nvPr>
        </p:nvSpPr>
        <p:spPr>
          <a:xfrm>
            <a:off x="14204736" y="2731688"/>
            <a:ext cx="2888231" cy="2886903"/>
          </a:xfrm>
          <a:prstGeom prst="rect">
            <a:avLst/>
          </a:prstGeom>
          <a:solidFill>
            <a:srgbClr val="C6EEF8"/>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72" name="Google Shape;572;p40"/>
          <p:cNvSpPr txBox="1">
            <a:spLocks noGrp="1"/>
          </p:cNvSpPr>
          <p:nvPr>
            <p:ph type="body" idx="7"/>
          </p:nvPr>
        </p:nvSpPr>
        <p:spPr>
          <a:xfrm>
            <a:off x="5349916" y="6780058"/>
            <a:ext cx="368974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3" name="Google Shape;573;p40"/>
          <p:cNvSpPr txBox="1">
            <a:spLocks noGrp="1"/>
          </p:cNvSpPr>
          <p:nvPr>
            <p:ph type="body" idx="8"/>
          </p:nvPr>
        </p:nvSpPr>
        <p:spPr>
          <a:xfrm>
            <a:off x="5349916" y="5838863"/>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4" name="Google Shape;574;p40"/>
          <p:cNvSpPr/>
          <p:nvPr/>
        </p:nvSpPr>
        <p:spPr>
          <a:xfrm>
            <a:off x="6280840" y="655590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75" name="Google Shape;575;p40"/>
          <p:cNvSpPr txBox="1">
            <a:spLocks noGrp="1"/>
          </p:cNvSpPr>
          <p:nvPr>
            <p:ph type="body" idx="9"/>
          </p:nvPr>
        </p:nvSpPr>
        <p:spPr>
          <a:xfrm>
            <a:off x="9576947" y="6780058"/>
            <a:ext cx="368974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6" name="Google Shape;576;p40"/>
          <p:cNvSpPr txBox="1">
            <a:spLocks noGrp="1"/>
          </p:cNvSpPr>
          <p:nvPr>
            <p:ph type="body" idx="13"/>
          </p:nvPr>
        </p:nvSpPr>
        <p:spPr>
          <a:xfrm>
            <a:off x="9576947" y="5838863"/>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7" name="Google Shape;577;p40"/>
          <p:cNvSpPr/>
          <p:nvPr/>
        </p:nvSpPr>
        <p:spPr>
          <a:xfrm>
            <a:off x="10507871" y="6555903"/>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78" name="Google Shape;578;p40"/>
          <p:cNvSpPr txBox="1">
            <a:spLocks noGrp="1"/>
          </p:cNvSpPr>
          <p:nvPr>
            <p:ph type="body" idx="14"/>
          </p:nvPr>
        </p:nvSpPr>
        <p:spPr>
          <a:xfrm>
            <a:off x="13803978" y="6780058"/>
            <a:ext cx="368974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9" name="Google Shape;579;p40"/>
          <p:cNvSpPr txBox="1">
            <a:spLocks noGrp="1"/>
          </p:cNvSpPr>
          <p:nvPr>
            <p:ph type="body" idx="15"/>
          </p:nvPr>
        </p:nvSpPr>
        <p:spPr>
          <a:xfrm>
            <a:off x="13803978" y="5838863"/>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80" name="Google Shape;580;p40"/>
          <p:cNvSpPr/>
          <p:nvPr/>
        </p:nvSpPr>
        <p:spPr>
          <a:xfrm>
            <a:off x="14734902" y="6555903"/>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8"/>
                                        </p:tgtEl>
                                        <p:attrNameLst>
                                          <p:attrName>style.visibility</p:attrName>
                                        </p:attrNameLst>
                                      </p:cBhvr>
                                      <p:to>
                                        <p:strVal val="visible"/>
                                      </p:to>
                                    </p:set>
                                    <p:animEffect transition="in" filter="fade">
                                      <p:cBhvr>
                                        <p:cTn id="7" dur="500"/>
                                        <p:tgtEl>
                                          <p:spTgt spid="56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66">
                                            <p:txEl>
                                              <p:pRg st="0" end="0"/>
                                            </p:txEl>
                                          </p:spTgt>
                                        </p:tgtEl>
                                        <p:attrNameLst>
                                          <p:attrName>style.visibility</p:attrName>
                                        </p:attrNameLst>
                                      </p:cBhvr>
                                      <p:to>
                                        <p:strVal val="visible"/>
                                      </p:to>
                                    </p:set>
                                    <p:anim calcmode="lin" valueType="num">
                                      <p:cBhvr additive="base">
                                        <p:cTn id="11" dur="500"/>
                                        <p:tgtEl>
                                          <p:spTgt spid="566">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66">
                                            <p:txEl>
                                              <p:pRg st="1" end="1"/>
                                            </p:txEl>
                                          </p:spTgt>
                                        </p:tgtEl>
                                        <p:attrNameLst>
                                          <p:attrName>style.visibility</p:attrName>
                                        </p:attrNameLst>
                                      </p:cBhvr>
                                      <p:to>
                                        <p:strVal val="visible"/>
                                      </p:to>
                                    </p:set>
                                    <p:anim calcmode="lin" valueType="num">
                                      <p:cBhvr additive="base">
                                        <p:cTn id="15" dur="500"/>
                                        <p:tgtEl>
                                          <p:spTgt spid="56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566">
                                            <p:txEl>
                                              <p:pRg st="2" end="2"/>
                                            </p:txEl>
                                          </p:spTgt>
                                        </p:tgtEl>
                                        <p:attrNameLst>
                                          <p:attrName>style.visibility</p:attrName>
                                        </p:attrNameLst>
                                      </p:cBhvr>
                                      <p:to>
                                        <p:strVal val="visible"/>
                                      </p:to>
                                    </p:set>
                                    <p:anim calcmode="lin" valueType="num">
                                      <p:cBhvr additive="base">
                                        <p:cTn id="19" dur="500"/>
                                        <p:tgtEl>
                                          <p:spTgt spid="566">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566">
                                            <p:txEl>
                                              <p:pRg st="3" end="3"/>
                                            </p:txEl>
                                          </p:spTgt>
                                        </p:tgtEl>
                                        <p:attrNameLst>
                                          <p:attrName>style.visibility</p:attrName>
                                        </p:attrNameLst>
                                      </p:cBhvr>
                                      <p:to>
                                        <p:strVal val="visible"/>
                                      </p:to>
                                    </p:set>
                                    <p:anim calcmode="lin" valueType="num">
                                      <p:cBhvr additive="base">
                                        <p:cTn id="23" dur="500"/>
                                        <p:tgtEl>
                                          <p:spTgt spid="566">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566">
                                            <p:txEl>
                                              <p:pRg st="4" end="4"/>
                                            </p:txEl>
                                          </p:spTgt>
                                        </p:tgtEl>
                                        <p:attrNameLst>
                                          <p:attrName>style.visibility</p:attrName>
                                        </p:attrNameLst>
                                      </p:cBhvr>
                                      <p:to>
                                        <p:strVal val="visible"/>
                                      </p:to>
                                    </p:set>
                                    <p:anim calcmode="lin" valueType="num">
                                      <p:cBhvr additive="base">
                                        <p:cTn id="27" dur="500"/>
                                        <p:tgtEl>
                                          <p:spTgt spid="56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566">
                                            <p:txEl>
                                              <p:pRg st="5" end="5"/>
                                            </p:txEl>
                                          </p:spTgt>
                                        </p:tgtEl>
                                        <p:attrNameLst>
                                          <p:attrName>style.visibility</p:attrName>
                                        </p:attrNameLst>
                                      </p:cBhvr>
                                      <p:to>
                                        <p:strVal val="visible"/>
                                      </p:to>
                                    </p:set>
                                    <p:anim calcmode="lin" valueType="num">
                                      <p:cBhvr additive="base">
                                        <p:cTn id="31" dur="500"/>
                                        <p:tgtEl>
                                          <p:spTgt spid="566">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nodeType="afterEffect">
                                  <p:stCondLst>
                                    <p:cond delay="0"/>
                                  </p:stCondLst>
                                  <p:childTnLst>
                                    <p:set>
                                      <p:cBhvr>
                                        <p:cTn id="34" dur="1" fill="hold">
                                          <p:stCondLst>
                                            <p:cond delay="0"/>
                                          </p:stCondLst>
                                        </p:cTn>
                                        <p:tgtEl>
                                          <p:spTgt spid="566">
                                            <p:txEl>
                                              <p:pRg st="6" end="6"/>
                                            </p:txEl>
                                          </p:spTgt>
                                        </p:tgtEl>
                                        <p:attrNameLst>
                                          <p:attrName>style.visibility</p:attrName>
                                        </p:attrNameLst>
                                      </p:cBhvr>
                                      <p:to>
                                        <p:strVal val="visible"/>
                                      </p:to>
                                    </p:set>
                                    <p:anim calcmode="lin" valueType="num">
                                      <p:cBhvr additive="base">
                                        <p:cTn id="35" dur="500"/>
                                        <p:tgtEl>
                                          <p:spTgt spid="566">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566">
                                            <p:txEl>
                                              <p:pRg st="7" end="7"/>
                                            </p:txEl>
                                          </p:spTgt>
                                        </p:tgtEl>
                                        <p:attrNameLst>
                                          <p:attrName>style.visibility</p:attrName>
                                        </p:attrNameLst>
                                      </p:cBhvr>
                                      <p:to>
                                        <p:strVal val="visible"/>
                                      </p:to>
                                    </p:set>
                                    <p:anim calcmode="lin" valueType="num">
                                      <p:cBhvr additive="base">
                                        <p:cTn id="39" dur="500"/>
                                        <p:tgtEl>
                                          <p:spTgt spid="566">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4" fill="hold" nodeType="afterEffect">
                                  <p:stCondLst>
                                    <p:cond delay="0"/>
                                  </p:stCondLst>
                                  <p:childTnLst>
                                    <p:set>
                                      <p:cBhvr>
                                        <p:cTn id="42" dur="1" fill="hold">
                                          <p:stCondLst>
                                            <p:cond delay="0"/>
                                          </p:stCondLst>
                                        </p:cTn>
                                        <p:tgtEl>
                                          <p:spTgt spid="566">
                                            <p:txEl>
                                              <p:pRg st="8" end="8"/>
                                            </p:txEl>
                                          </p:spTgt>
                                        </p:tgtEl>
                                        <p:attrNameLst>
                                          <p:attrName>style.visibility</p:attrName>
                                        </p:attrNameLst>
                                      </p:cBhvr>
                                      <p:to>
                                        <p:strVal val="visible"/>
                                      </p:to>
                                    </p:set>
                                    <p:anim calcmode="lin" valueType="num">
                                      <p:cBhvr additive="base">
                                        <p:cTn id="43" dur="500"/>
                                        <p:tgtEl>
                                          <p:spTgt spid="566">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100"/>
                                  </p:stCondLst>
                                  <p:childTnLst>
                                    <p:set>
                                      <p:cBhvr>
                                        <p:cTn id="45" dur="1" fill="hold">
                                          <p:stCondLst>
                                            <p:cond delay="0"/>
                                          </p:stCondLst>
                                        </p:cTn>
                                        <p:tgtEl>
                                          <p:spTgt spid="567"/>
                                        </p:tgtEl>
                                        <p:attrNameLst>
                                          <p:attrName>style.visibility</p:attrName>
                                        </p:attrNameLst>
                                      </p:cBhvr>
                                      <p:to>
                                        <p:strVal val="visible"/>
                                      </p:to>
                                    </p:set>
                                    <p:anim calcmode="lin" valueType="num">
                                      <p:cBhvr additive="base">
                                        <p:cTn id="46" dur="500"/>
                                        <p:tgtEl>
                                          <p:spTgt spid="567"/>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565"/>
                                        </p:tgtEl>
                                        <p:attrNameLst>
                                          <p:attrName>style.visibility</p:attrName>
                                        </p:attrNameLst>
                                      </p:cBhvr>
                                      <p:to>
                                        <p:strVal val="visible"/>
                                      </p:to>
                                    </p:set>
                                    <p:animEffect transition="in" filter="fade">
                                      <p:cBhvr>
                                        <p:cTn id="50" dur="500"/>
                                        <p:tgtEl>
                                          <p:spTgt spid="565"/>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569"/>
                                        </p:tgtEl>
                                        <p:attrNameLst>
                                          <p:attrName>style.visibility</p:attrName>
                                        </p:attrNameLst>
                                      </p:cBhvr>
                                      <p:to>
                                        <p:strVal val="visible"/>
                                      </p:to>
                                    </p:set>
                                    <p:animEffect transition="in" filter="fade">
                                      <p:cBhvr>
                                        <p:cTn id="54" dur="500"/>
                                        <p:tgtEl>
                                          <p:spTgt spid="569"/>
                                        </p:tgtEl>
                                      </p:cBhvr>
                                    </p:animEffect>
                                  </p:childTnLst>
                                </p:cTn>
                              </p:par>
                            </p:childTnLst>
                          </p:cTn>
                        </p:par>
                        <p:par>
                          <p:cTn id="55" fill="hold">
                            <p:stCondLst>
                              <p:cond delay="6000"/>
                            </p:stCondLst>
                            <p:childTnLst>
                              <p:par>
                                <p:cTn id="56" presetID="2" presetClass="entr" presetSubtype="4" fill="hold" nodeType="afterEffect">
                                  <p:stCondLst>
                                    <p:cond delay="0"/>
                                  </p:stCondLst>
                                  <p:childTnLst>
                                    <p:set>
                                      <p:cBhvr>
                                        <p:cTn id="57" dur="1" fill="hold">
                                          <p:stCondLst>
                                            <p:cond delay="0"/>
                                          </p:stCondLst>
                                        </p:cTn>
                                        <p:tgtEl>
                                          <p:spTgt spid="573">
                                            <p:txEl>
                                              <p:pRg st="0" end="0"/>
                                            </p:txEl>
                                          </p:spTgt>
                                        </p:tgtEl>
                                        <p:attrNameLst>
                                          <p:attrName>style.visibility</p:attrName>
                                        </p:attrNameLst>
                                      </p:cBhvr>
                                      <p:to>
                                        <p:strVal val="visible"/>
                                      </p:to>
                                    </p:set>
                                    <p:anim calcmode="lin" valueType="num">
                                      <p:cBhvr additive="base">
                                        <p:cTn id="58" dur="500"/>
                                        <p:tgtEl>
                                          <p:spTgt spid="573">
                                            <p:txEl>
                                              <p:pRg st="0" end="0"/>
                                            </p:txEl>
                                          </p:spTgt>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 presetClass="entr" presetSubtype="4" fill="hold" nodeType="afterEffect">
                                  <p:stCondLst>
                                    <p:cond delay="0"/>
                                  </p:stCondLst>
                                  <p:childTnLst>
                                    <p:set>
                                      <p:cBhvr>
                                        <p:cTn id="61" dur="1" fill="hold">
                                          <p:stCondLst>
                                            <p:cond delay="0"/>
                                          </p:stCondLst>
                                        </p:cTn>
                                        <p:tgtEl>
                                          <p:spTgt spid="573">
                                            <p:txEl>
                                              <p:pRg st="1" end="1"/>
                                            </p:txEl>
                                          </p:spTgt>
                                        </p:tgtEl>
                                        <p:attrNameLst>
                                          <p:attrName>style.visibility</p:attrName>
                                        </p:attrNameLst>
                                      </p:cBhvr>
                                      <p:to>
                                        <p:strVal val="visible"/>
                                      </p:to>
                                    </p:set>
                                    <p:anim calcmode="lin" valueType="num">
                                      <p:cBhvr additive="base">
                                        <p:cTn id="62" dur="500"/>
                                        <p:tgtEl>
                                          <p:spTgt spid="573">
                                            <p:txEl>
                                              <p:pRg st="1" end="1"/>
                                            </p:txEl>
                                          </p:spTgt>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2" presetClass="entr" presetSubtype="4" fill="hold" nodeType="afterEffect">
                                  <p:stCondLst>
                                    <p:cond delay="0"/>
                                  </p:stCondLst>
                                  <p:childTnLst>
                                    <p:set>
                                      <p:cBhvr>
                                        <p:cTn id="65" dur="1" fill="hold">
                                          <p:stCondLst>
                                            <p:cond delay="0"/>
                                          </p:stCondLst>
                                        </p:cTn>
                                        <p:tgtEl>
                                          <p:spTgt spid="573">
                                            <p:txEl>
                                              <p:pRg st="2" end="2"/>
                                            </p:txEl>
                                          </p:spTgt>
                                        </p:tgtEl>
                                        <p:attrNameLst>
                                          <p:attrName>style.visibility</p:attrName>
                                        </p:attrNameLst>
                                      </p:cBhvr>
                                      <p:to>
                                        <p:strVal val="visible"/>
                                      </p:to>
                                    </p:set>
                                    <p:anim calcmode="lin" valueType="num">
                                      <p:cBhvr additive="base">
                                        <p:cTn id="66" dur="500"/>
                                        <p:tgtEl>
                                          <p:spTgt spid="573">
                                            <p:txEl>
                                              <p:pRg st="2" end="2"/>
                                            </p:txEl>
                                          </p:spTgt>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2" presetClass="entr" presetSubtype="4" fill="hold" nodeType="afterEffect">
                                  <p:stCondLst>
                                    <p:cond delay="0"/>
                                  </p:stCondLst>
                                  <p:childTnLst>
                                    <p:set>
                                      <p:cBhvr>
                                        <p:cTn id="69" dur="1" fill="hold">
                                          <p:stCondLst>
                                            <p:cond delay="0"/>
                                          </p:stCondLst>
                                        </p:cTn>
                                        <p:tgtEl>
                                          <p:spTgt spid="573">
                                            <p:txEl>
                                              <p:pRg st="3" end="3"/>
                                            </p:txEl>
                                          </p:spTgt>
                                        </p:tgtEl>
                                        <p:attrNameLst>
                                          <p:attrName>style.visibility</p:attrName>
                                        </p:attrNameLst>
                                      </p:cBhvr>
                                      <p:to>
                                        <p:strVal val="visible"/>
                                      </p:to>
                                    </p:set>
                                    <p:anim calcmode="lin" valueType="num">
                                      <p:cBhvr additive="base">
                                        <p:cTn id="70" dur="500"/>
                                        <p:tgtEl>
                                          <p:spTgt spid="573">
                                            <p:txEl>
                                              <p:pRg st="3" end="3"/>
                                            </p:txEl>
                                          </p:spTgt>
                                        </p:tgtEl>
                                        <p:attrNameLst>
                                          <p:attrName>ppt_y</p:attrName>
                                        </p:attrNameLst>
                                      </p:cBhvr>
                                      <p:tavLst>
                                        <p:tav tm="0">
                                          <p:val>
                                            <p:strVal val="#ppt_y+1"/>
                                          </p:val>
                                        </p:tav>
                                        <p:tav tm="100000">
                                          <p:val>
                                            <p:strVal val="#ppt_y"/>
                                          </p:val>
                                        </p:tav>
                                      </p:tavLst>
                                    </p:anim>
                                  </p:childTnLst>
                                </p:cTn>
                              </p:par>
                            </p:childTnLst>
                          </p:cTn>
                        </p:par>
                        <p:par>
                          <p:cTn id="71" fill="hold">
                            <p:stCondLst>
                              <p:cond delay="8000"/>
                            </p:stCondLst>
                            <p:childTnLst>
                              <p:par>
                                <p:cTn id="72" presetID="2" presetClass="entr" presetSubtype="4" fill="hold" nodeType="afterEffect">
                                  <p:stCondLst>
                                    <p:cond delay="0"/>
                                  </p:stCondLst>
                                  <p:childTnLst>
                                    <p:set>
                                      <p:cBhvr>
                                        <p:cTn id="73" dur="1" fill="hold">
                                          <p:stCondLst>
                                            <p:cond delay="0"/>
                                          </p:stCondLst>
                                        </p:cTn>
                                        <p:tgtEl>
                                          <p:spTgt spid="573">
                                            <p:txEl>
                                              <p:pRg st="4" end="4"/>
                                            </p:txEl>
                                          </p:spTgt>
                                        </p:tgtEl>
                                        <p:attrNameLst>
                                          <p:attrName>style.visibility</p:attrName>
                                        </p:attrNameLst>
                                      </p:cBhvr>
                                      <p:to>
                                        <p:strVal val="visible"/>
                                      </p:to>
                                    </p:set>
                                    <p:anim calcmode="lin" valueType="num">
                                      <p:cBhvr additive="base">
                                        <p:cTn id="74" dur="500"/>
                                        <p:tgtEl>
                                          <p:spTgt spid="573">
                                            <p:txEl>
                                              <p:pRg st="4" end="4"/>
                                            </p:txEl>
                                          </p:spTgt>
                                        </p:tgtEl>
                                        <p:attrNameLst>
                                          <p:attrName>ppt_y</p:attrName>
                                        </p:attrNameLst>
                                      </p:cBhvr>
                                      <p:tavLst>
                                        <p:tav tm="0">
                                          <p:val>
                                            <p:strVal val="#ppt_y+1"/>
                                          </p:val>
                                        </p:tav>
                                        <p:tav tm="100000">
                                          <p:val>
                                            <p:strVal val="#ppt_y"/>
                                          </p:val>
                                        </p:tav>
                                      </p:tavLst>
                                    </p:anim>
                                  </p:childTnLst>
                                </p:cTn>
                              </p:par>
                            </p:childTnLst>
                          </p:cTn>
                        </p:par>
                        <p:par>
                          <p:cTn id="75" fill="hold">
                            <p:stCondLst>
                              <p:cond delay="8500"/>
                            </p:stCondLst>
                            <p:childTnLst>
                              <p:par>
                                <p:cTn id="76" presetID="2" presetClass="entr" presetSubtype="4" fill="hold" nodeType="afterEffect">
                                  <p:stCondLst>
                                    <p:cond delay="0"/>
                                  </p:stCondLst>
                                  <p:childTnLst>
                                    <p:set>
                                      <p:cBhvr>
                                        <p:cTn id="77" dur="1" fill="hold">
                                          <p:stCondLst>
                                            <p:cond delay="0"/>
                                          </p:stCondLst>
                                        </p:cTn>
                                        <p:tgtEl>
                                          <p:spTgt spid="573">
                                            <p:txEl>
                                              <p:pRg st="5" end="5"/>
                                            </p:txEl>
                                          </p:spTgt>
                                        </p:tgtEl>
                                        <p:attrNameLst>
                                          <p:attrName>style.visibility</p:attrName>
                                        </p:attrNameLst>
                                      </p:cBhvr>
                                      <p:to>
                                        <p:strVal val="visible"/>
                                      </p:to>
                                    </p:set>
                                    <p:anim calcmode="lin" valueType="num">
                                      <p:cBhvr additive="base">
                                        <p:cTn id="78" dur="500"/>
                                        <p:tgtEl>
                                          <p:spTgt spid="573">
                                            <p:txEl>
                                              <p:pRg st="5" end="5"/>
                                            </p:txEl>
                                          </p:spTgt>
                                        </p:tgtEl>
                                        <p:attrNameLst>
                                          <p:attrName>ppt_y</p:attrName>
                                        </p:attrNameLst>
                                      </p:cBhvr>
                                      <p:tavLst>
                                        <p:tav tm="0">
                                          <p:val>
                                            <p:strVal val="#ppt_y+1"/>
                                          </p:val>
                                        </p:tav>
                                        <p:tav tm="100000">
                                          <p:val>
                                            <p:strVal val="#ppt_y"/>
                                          </p:val>
                                        </p:tav>
                                      </p:tavLst>
                                    </p:anim>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573">
                                            <p:txEl>
                                              <p:pRg st="6" end="6"/>
                                            </p:txEl>
                                          </p:spTgt>
                                        </p:tgtEl>
                                        <p:attrNameLst>
                                          <p:attrName>style.visibility</p:attrName>
                                        </p:attrNameLst>
                                      </p:cBhvr>
                                      <p:to>
                                        <p:strVal val="visible"/>
                                      </p:to>
                                    </p:set>
                                    <p:anim calcmode="lin" valueType="num">
                                      <p:cBhvr additive="base">
                                        <p:cTn id="82" dur="500"/>
                                        <p:tgtEl>
                                          <p:spTgt spid="573">
                                            <p:txEl>
                                              <p:pRg st="6" end="6"/>
                                            </p:txEl>
                                          </p:spTgt>
                                        </p:tgtEl>
                                        <p:attrNameLst>
                                          <p:attrName>ppt_y</p:attrName>
                                        </p:attrNameLst>
                                      </p:cBhvr>
                                      <p:tavLst>
                                        <p:tav tm="0">
                                          <p:val>
                                            <p:strVal val="#ppt_y+1"/>
                                          </p:val>
                                        </p:tav>
                                        <p:tav tm="100000">
                                          <p:val>
                                            <p:strVal val="#ppt_y"/>
                                          </p:val>
                                        </p:tav>
                                      </p:tavLst>
                                    </p:anim>
                                  </p:childTnLst>
                                </p:cTn>
                              </p:par>
                            </p:childTnLst>
                          </p:cTn>
                        </p:par>
                        <p:par>
                          <p:cTn id="83" fill="hold">
                            <p:stCondLst>
                              <p:cond delay="9500"/>
                            </p:stCondLst>
                            <p:childTnLst>
                              <p:par>
                                <p:cTn id="84" presetID="2" presetClass="entr" presetSubtype="4" fill="hold" nodeType="afterEffect">
                                  <p:stCondLst>
                                    <p:cond delay="0"/>
                                  </p:stCondLst>
                                  <p:childTnLst>
                                    <p:set>
                                      <p:cBhvr>
                                        <p:cTn id="85" dur="1" fill="hold">
                                          <p:stCondLst>
                                            <p:cond delay="0"/>
                                          </p:stCondLst>
                                        </p:cTn>
                                        <p:tgtEl>
                                          <p:spTgt spid="573">
                                            <p:txEl>
                                              <p:pRg st="7" end="7"/>
                                            </p:txEl>
                                          </p:spTgt>
                                        </p:tgtEl>
                                        <p:attrNameLst>
                                          <p:attrName>style.visibility</p:attrName>
                                        </p:attrNameLst>
                                      </p:cBhvr>
                                      <p:to>
                                        <p:strVal val="visible"/>
                                      </p:to>
                                    </p:set>
                                    <p:anim calcmode="lin" valueType="num">
                                      <p:cBhvr additive="base">
                                        <p:cTn id="86" dur="500"/>
                                        <p:tgtEl>
                                          <p:spTgt spid="573">
                                            <p:txEl>
                                              <p:pRg st="7" end="7"/>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573">
                                            <p:txEl>
                                              <p:pRg st="8" end="8"/>
                                            </p:txEl>
                                          </p:spTgt>
                                        </p:tgtEl>
                                        <p:attrNameLst>
                                          <p:attrName>style.visibility</p:attrName>
                                        </p:attrNameLst>
                                      </p:cBhvr>
                                      <p:to>
                                        <p:strVal val="visible"/>
                                      </p:to>
                                    </p:set>
                                    <p:anim calcmode="lin" valueType="num">
                                      <p:cBhvr additive="base">
                                        <p:cTn id="90" dur="500"/>
                                        <p:tgtEl>
                                          <p:spTgt spid="573">
                                            <p:txEl>
                                              <p:pRg st="8" end="8"/>
                                            </p:txEl>
                                          </p:spTgt>
                                        </p:tgtEl>
                                        <p:attrNameLst>
                                          <p:attrName>ppt_y</p:attrName>
                                        </p:attrNameLst>
                                      </p:cBhvr>
                                      <p:tavLst>
                                        <p:tav tm="0">
                                          <p:val>
                                            <p:strVal val="#ppt_y+1"/>
                                          </p:val>
                                        </p:tav>
                                        <p:tav tm="100000">
                                          <p:val>
                                            <p:strVal val="#ppt_y"/>
                                          </p:val>
                                        </p:tav>
                                      </p:tavLst>
                                    </p:anim>
                                  </p:childTnLst>
                                </p:cTn>
                              </p:par>
                              <p:par>
                                <p:cTn id="91" presetID="2" presetClass="entr" presetSubtype="4" fill="hold" nodeType="withEffect">
                                  <p:stCondLst>
                                    <p:cond delay="100"/>
                                  </p:stCondLst>
                                  <p:childTnLst>
                                    <p:set>
                                      <p:cBhvr>
                                        <p:cTn id="92" dur="1" fill="hold">
                                          <p:stCondLst>
                                            <p:cond delay="0"/>
                                          </p:stCondLst>
                                        </p:cTn>
                                        <p:tgtEl>
                                          <p:spTgt spid="574"/>
                                        </p:tgtEl>
                                        <p:attrNameLst>
                                          <p:attrName>style.visibility</p:attrName>
                                        </p:attrNameLst>
                                      </p:cBhvr>
                                      <p:to>
                                        <p:strVal val="visible"/>
                                      </p:to>
                                    </p:set>
                                    <p:anim calcmode="lin" valueType="num">
                                      <p:cBhvr additive="base">
                                        <p:cTn id="93" dur="500"/>
                                        <p:tgtEl>
                                          <p:spTgt spid="574"/>
                                        </p:tgtEl>
                                        <p:attrNameLst>
                                          <p:attrName>ppt_y</p:attrName>
                                        </p:attrNameLst>
                                      </p:cBhvr>
                                      <p:tavLst>
                                        <p:tav tm="0">
                                          <p:val>
                                            <p:strVal val="#ppt_y+1"/>
                                          </p:val>
                                        </p:tav>
                                        <p:tav tm="100000">
                                          <p:val>
                                            <p:strVal val="#ppt_y"/>
                                          </p:val>
                                        </p:tav>
                                      </p:tavLst>
                                    </p:anim>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72"/>
                                        </p:tgtEl>
                                        <p:attrNameLst>
                                          <p:attrName>style.visibility</p:attrName>
                                        </p:attrNameLst>
                                      </p:cBhvr>
                                      <p:to>
                                        <p:strVal val="visible"/>
                                      </p:to>
                                    </p:set>
                                    <p:animEffect transition="in" filter="fade">
                                      <p:cBhvr>
                                        <p:cTn id="97" dur="500"/>
                                        <p:tgtEl>
                                          <p:spTgt spid="572"/>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70"/>
                                        </p:tgtEl>
                                        <p:attrNameLst>
                                          <p:attrName>style.visibility</p:attrName>
                                        </p:attrNameLst>
                                      </p:cBhvr>
                                      <p:to>
                                        <p:strVal val="visible"/>
                                      </p:to>
                                    </p:set>
                                    <p:animEffect transition="in" filter="fade">
                                      <p:cBhvr>
                                        <p:cTn id="101" dur="500"/>
                                        <p:tgtEl>
                                          <p:spTgt spid="570"/>
                                        </p:tgtEl>
                                      </p:cBhvr>
                                    </p:animEffect>
                                  </p:childTnLst>
                                </p:cTn>
                              </p:par>
                            </p:childTnLst>
                          </p:cTn>
                        </p:par>
                        <p:par>
                          <p:cTn id="102" fill="hold">
                            <p:stCondLst>
                              <p:cond delay="11500"/>
                            </p:stCondLst>
                            <p:childTnLst>
                              <p:par>
                                <p:cTn id="103" presetID="2" presetClass="entr" presetSubtype="4" fill="hold" nodeType="afterEffect">
                                  <p:stCondLst>
                                    <p:cond delay="0"/>
                                  </p:stCondLst>
                                  <p:childTnLst>
                                    <p:set>
                                      <p:cBhvr>
                                        <p:cTn id="104" dur="1" fill="hold">
                                          <p:stCondLst>
                                            <p:cond delay="0"/>
                                          </p:stCondLst>
                                        </p:cTn>
                                        <p:tgtEl>
                                          <p:spTgt spid="576">
                                            <p:txEl>
                                              <p:pRg st="0" end="0"/>
                                            </p:txEl>
                                          </p:spTgt>
                                        </p:tgtEl>
                                        <p:attrNameLst>
                                          <p:attrName>style.visibility</p:attrName>
                                        </p:attrNameLst>
                                      </p:cBhvr>
                                      <p:to>
                                        <p:strVal val="visible"/>
                                      </p:to>
                                    </p:set>
                                    <p:anim calcmode="lin" valueType="num">
                                      <p:cBhvr additive="base">
                                        <p:cTn id="105" dur="500"/>
                                        <p:tgtEl>
                                          <p:spTgt spid="576">
                                            <p:txEl>
                                              <p:pRg st="0" end="0"/>
                                            </p:txEl>
                                          </p:spTgt>
                                        </p:tgtEl>
                                        <p:attrNameLst>
                                          <p:attrName>ppt_y</p:attrName>
                                        </p:attrNameLst>
                                      </p:cBhvr>
                                      <p:tavLst>
                                        <p:tav tm="0">
                                          <p:val>
                                            <p:strVal val="#ppt_y+1"/>
                                          </p:val>
                                        </p:tav>
                                        <p:tav tm="100000">
                                          <p:val>
                                            <p:strVal val="#ppt_y"/>
                                          </p:val>
                                        </p:tav>
                                      </p:tavLst>
                                    </p:anim>
                                  </p:childTnLst>
                                </p:cTn>
                              </p:par>
                            </p:childTnLst>
                          </p:cTn>
                        </p:par>
                        <p:par>
                          <p:cTn id="106" fill="hold">
                            <p:stCondLst>
                              <p:cond delay="12000"/>
                            </p:stCondLst>
                            <p:childTnLst>
                              <p:par>
                                <p:cTn id="107" presetID="2" presetClass="entr" presetSubtype="4" fill="hold" nodeType="afterEffect">
                                  <p:stCondLst>
                                    <p:cond delay="0"/>
                                  </p:stCondLst>
                                  <p:childTnLst>
                                    <p:set>
                                      <p:cBhvr>
                                        <p:cTn id="108" dur="1" fill="hold">
                                          <p:stCondLst>
                                            <p:cond delay="0"/>
                                          </p:stCondLst>
                                        </p:cTn>
                                        <p:tgtEl>
                                          <p:spTgt spid="576">
                                            <p:txEl>
                                              <p:pRg st="1" end="1"/>
                                            </p:txEl>
                                          </p:spTgt>
                                        </p:tgtEl>
                                        <p:attrNameLst>
                                          <p:attrName>style.visibility</p:attrName>
                                        </p:attrNameLst>
                                      </p:cBhvr>
                                      <p:to>
                                        <p:strVal val="visible"/>
                                      </p:to>
                                    </p:set>
                                    <p:anim calcmode="lin" valueType="num">
                                      <p:cBhvr additive="base">
                                        <p:cTn id="109" dur="500"/>
                                        <p:tgtEl>
                                          <p:spTgt spid="576">
                                            <p:txEl>
                                              <p:pRg st="1" end="1"/>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2500"/>
                            </p:stCondLst>
                            <p:childTnLst>
                              <p:par>
                                <p:cTn id="111" presetID="2" presetClass="entr" presetSubtype="4" fill="hold" nodeType="afterEffect">
                                  <p:stCondLst>
                                    <p:cond delay="0"/>
                                  </p:stCondLst>
                                  <p:childTnLst>
                                    <p:set>
                                      <p:cBhvr>
                                        <p:cTn id="112" dur="1" fill="hold">
                                          <p:stCondLst>
                                            <p:cond delay="0"/>
                                          </p:stCondLst>
                                        </p:cTn>
                                        <p:tgtEl>
                                          <p:spTgt spid="576">
                                            <p:txEl>
                                              <p:pRg st="2" end="2"/>
                                            </p:txEl>
                                          </p:spTgt>
                                        </p:tgtEl>
                                        <p:attrNameLst>
                                          <p:attrName>style.visibility</p:attrName>
                                        </p:attrNameLst>
                                      </p:cBhvr>
                                      <p:to>
                                        <p:strVal val="visible"/>
                                      </p:to>
                                    </p:set>
                                    <p:anim calcmode="lin" valueType="num">
                                      <p:cBhvr additive="base">
                                        <p:cTn id="113" dur="500"/>
                                        <p:tgtEl>
                                          <p:spTgt spid="576">
                                            <p:txEl>
                                              <p:pRg st="2" end="2"/>
                                            </p:txEl>
                                          </p:spTgt>
                                        </p:tgtEl>
                                        <p:attrNameLst>
                                          <p:attrName>ppt_y</p:attrName>
                                        </p:attrNameLst>
                                      </p:cBhvr>
                                      <p:tavLst>
                                        <p:tav tm="0">
                                          <p:val>
                                            <p:strVal val="#ppt_y+1"/>
                                          </p:val>
                                        </p:tav>
                                        <p:tav tm="100000">
                                          <p:val>
                                            <p:strVal val="#ppt_y"/>
                                          </p:val>
                                        </p:tav>
                                      </p:tavLst>
                                    </p:anim>
                                  </p:childTnLst>
                                </p:cTn>
                              </p:par>
                            </p:childTnLst>
                          </p:cTn>
                        </p:par>
                        <p:par>
                          <p:cTn id="114" fill="hold">
                            <p:stCondLst>
                              <p:cond delay="13000"/>
                            </p:stCondLst>
                            <p:childTnLst>
                              <p:par>
                                <p:cTn id="115" presetID="2" presetClass="entr" presetSubtype="4" fill="hold" nodeType="afterEffect">
                                  <p:stCondLst>
                                    <p:cond delay="0"/>
                                  </p:stCondLst>
                                  <p:childTnLst>
                                    <p:set>
                                      <p:cBhvr>
                                        <p:cTn id="116" dur="1" fill="hold">
                                          <p:stCondLst>
                                            <p:cond delay="0"/>
                                          </p:stCondLst>
                                        </p:cTn>
                                        <p:tgtEl>
                                          <p:spTgt spid="576">
                                            <p:txEl>
                                              <p:pRg st="3" end="3"/>
                                            </p:txEl>
                                          </p:spTgt>
                                        </p:tgtEl>
                                        <p:attrNameLst>
                                          <p:attrName>style.visibility</p:attrName>
                                        </p:attrNameLst>
                                      </p:cBhvr>
                                      <p:to>
                                        <p:strVal val="visible"/>
                                      </p:to>
                                    </p:set>
                                    <p:anim calcmode="lin" valueType="num">
                                      <p:cBhvr additive="base">
                                        <p:cTn id="117" dur="500"/>
                                        <p:tgtEl>
                                          <p:spTgt spid="576">
                                            <p:txEl>
                                              <p:pRg st="3" end="3"/>
                                            </p:txEl>
                                          </p:spTgt>
                                        </p:tgtEl>
                                        <p:attrNameLst>
                                          <p:attrName>ppt_y</p:attrName>
                                        </p:attrNameLst>
                                      </p:cBhvr>
                                      <p:tavLst>
                                        <p:tav tm="0">
                                          <p:val>
                                            <p:strVal val="#ppt_y+1"/>
                                          </p:val>
                                        </p:tav>
                                        <p:tav tm="100000">
                                          <p:val>
                                            <p:strVal val="#ppt_y"/>
                                          </p:val>
                                        </p:tav>
                                      </p:tavLst>
                                    </p:anim>
                                  </p:childTnLst>
                                </p:cTn>
                              </p:par>
                            </p:childTnLst>
                          </p:cTn>
                        </p:par>
                        <p:par>
                          <p:cTn id="118" fill="hold">
                            <p:stCondLst>
                              <p:cond delay="13500"/>
                            </p:stCondLst>
                            <p:childTnLst>
                              <p:par>
                                <p:cTn id="119" presetID="2" presetClass="entr" presetSubtype="4" fill="hold" nodeType="afterEffect">
                                  <p:stCondLst>
                                    <p:cond delay="0"/>
                                  </p:stCondLst>
                                  <p:childTnLst>
                                    <p:set>
                                      <p:cBhvr>
                                        <p:cTn id="120" dur="1" fill="hold">
                                          <p:stCondLst>
                                            <p:cond delay="0"/>
                                          </p:stCondLst>
                                        </p:cTn>
                                        <p:tgtEl>
                                          <p:spTgt spid="576">
                                            <p:txEl>
                                              <p:pRg st="4" end="4"/>
                                            </p:txEl>
                                          </p:spTgt>
                                        </p:tgtEl>
                                        <p:attrNameLst>
                                          <p:attrName>style.visibility</p:attrName>
                                        </p:attrNameLst>
                                      </p:cBhvr>
                                      <p:to>
                                        <p:strVal val="visible"/>
                                      </p:to>
                                    </p:set>
                                    <p:anim calcmode="lin" valueType="num">
                                      <p:cBhvr additive="base">
                                        <p:cTn id="121" dur="500"/>
                                        <p:tgtEl>
                                          <p:spTgt spid="576">
                                            <p:txEl>
                                              <p:pRg st="4" end="4"/>
                                            </p:txEl>
                                          </p:spTgt>
                                        </p:tgtEl>
                                        <p:attrNameLst>
                                          <p:attrName>ppt_y</p:attrName>
                                        </p:attrNameLst>
                                      </p:cBhvr>
                                      <p:tavLst>
                                        <p:tav tm="0">
                                          <p:val>
                                            <p:strVal val="#ppt_y+1"/>
                                          </p:val>
                                        </p:tav>
                                        <p:tav tm="100000">
                                          <p:val>
                                            <p:strVal val="#ppt_y"/>
                                          </p:val>
                                        </p:tav>
                                      </p:tavLst>
                                    </p:anim>
                                  </p:childTnLst>
                                </p:cTn>
                              </p:par>
                            </p:childTnLst>
                          </p:cTn>
                        </p:par>
                        <p:par>
                          <p:cTn id="122" fill="hold">
                            <p:stCondLst>
                              <p:cond delay="14000"/>
                            </p:stCondLst>
                            <p:childTnLst>
                              <p:par>
                                <p:cTn id="123" presetID="2" presetClass="entr" presetSubtype="4" fill="hold" nodeType="afterEffect">
                                  <p:stCondLst>
                                    <p:cond delay="0"/>
                                  </p:stCondLst>
                                  <p:childTnLst>
                                    <p:set>
                                      <p:cBhvr>
                                        <p:cTn id="124" dur="1" fill="hold">
                                          <p:stCondLst>
                                            <p:cond delay="0"/>
                                          </p:stCondLst>
                                        </p:cTn>
                                        <p:tgtEl>
                                          <p:spTgt spid="576">
                                            <p:txEl>
                                              <p:pRg st="5" end="5"/>
                                            </p:txEl>
                                          </p:spTgt>
                                        </p:tgtEl>
                                        <p:attrNameLst>
                                          <p:attrName>style.visibility</p:attrName>
                                        </p:attrNameLst>
                                      </p:cBhvr>
                                      <p:to>
                                        <p:strVal val="visible"/>
                                      </p:to>
                                    </p:set>
                                    <p:anim calcmode="lin" valueType="num">
                                      <p:cBhvr additive="base">
                                        <p:cTn id="125" dur="500"/>
                                        <p:tgtEl>
                                          <p:spTgt spid="576">
                                            <p:txEl>
                                              <p:pRg st="5" end="5"/>
                                            </p:txEl>
                                          </p:spTgt>
                                        </p:tgtEl>
                                        <p:attrNameLst>
                                          <p:attrName>ppt_y</p:attrName>
                                        </p:attrNameLst>
                                      </p:cBhvr>
                                      <p:tavLst>
                                        <p:tav tm="0">
                                          <p:val>
                                            <p:strVal val="#ppt_y+1"/>
                                          </p:val>
                                        </p:tav>
                                        <p:tav tm="100000">
                                          <p:val>
                                            <p:strVal val="#ppt_y"/>
                                          </p:val>
                                        </p:tav>
                                      </p:tavLst>
                                    </p:anim>
                                  </p:childTnLst>
                                </p:cTn>
                              </p:par>
                            </p:childTnLst>
                          </p:cTn>
                        </p:par>
                        <p:par>
                          <p:cTn id="126" fill="hold">
                            <p:stCondLst>
                              <p:cond delay="14500"/>
                            </p:stCondLst>
                            <p:childTnLst>
                              <p:par>
                                <p:cTn id="127" presetID="2" presetClass="entr" presetSubtype="4" fill="hold" nodeType="afterEffect">
                                  <p:stCondLst>
                                    <p:cond delay="0"/>
                                  </p:stCondLst>
                                  <p:childTnLst>
                                    <p:set>
                                      <p:cBhvr>
                                        <p:cTn id="128" dur="1" fill="hold">
                                          <p:stCondLst>
                                            <p:cond delay="0"/>
                                          </p:stCondLst>
                                        </p:cTn>
                                        <p:tgtEl>
                                          <p:spTgt spid="576">
                                            <p:txEl>
                                              <p:pRg st="6" end="6"/>
                                            </p:txEl>
                                          </p:spTgt>
                                        </p:tgtEl>
                                        <p:attrNameLst>
                                          <p:attrName>style.visibility</p:attrName>
                                        </p:attrNameLst>
                                      </p:cBhvr>
                                      <p:to>
                                        <p:strVal val="visible"/>
                                      </p:to>
                                    </p:set>
                                    <p:anim calcmode="lin" valueType="num">
                                      <p:cBhvr additive="base">
                                        <p:cTn id="129" dur="500"/>
                                        <p:tgtEl>
                                          <p:spTgt spid="576">
                                            <p:txEl>
                                              <p:pRg st="6" end="6"/>
                                            </p:txEl>
                                          </p:spTgt>
                                        </p:tgtEl>
                                        <p:attrNameLst>
                                          <p:attrName>ppt_y</p:attrName>
                                        </p:attrNameLst>
                                      </p:cBhvr>
                                      <p:tavLst>
                                        <p:tav tm="0">
                                          <p:val>
                                            <p:strVal val="#ppt_y+1"/>
                                          </p:val>
                                        </p:tav>
                                        <p:tav tm="100000">
                                          <p:val>
                                            <p:strVal val="#ppt_y"/>
                                          </p:val>
                                        </p:tav>
                                      </p:tavLst>
                                    </p:anim>
                                  </p:childTnLst>
                                </p:cTn>
                              </p:par>
                            </p:childTnLst>
                          </p:cTn>
                        </p:par>
                        <p:par>
                          <p:cTn id="130" fill="hold">
                            <p:stCondLst>
                              <p:cond delay="15000"/>
                            </p:stCondLst>
                            <p:childTnLst>
                              <p:par>
                                <p:cTn id="131" presetID="2" presetClass="entr" presetSubtype="4" fill="hold" nodeType="afterEffect">
                                  <p:stCondLst>
                                    <p:cond delay="0"/>
                                  </p:stCondLst>
                                  <p:childTnLst>
                                    <p:set>
                                      <p:cBhvr>
                                        <p:cTn id="132" dur="1" fill="hold">
                                          <p:stCondLst>
                                            <p:cond delay="0"/>
                                          </p:stCondLst>
                                        </p:cTn>
                                        <p:tgtEl>
                                          <p:spTgt spid="576">
                                            <p:txEl>
                                              <p:pRg st="7" end="7"/>
                                            </p:txEl>
                                          </p:spTgt>
                                        </p:tgtEl>
                                        <p:attrNameLst>
                                          <p:attrName>style.visibility</p:attrName>
                                        </p:attrNameLst>
                                      </p:cBhvr>
                                      <p:to>
                                        <p:strVal val="visible"/>
                                      </p:to>
                                    </p:set>
                                    <p:anim calcmode="lin" valueType="num">
                                      <p:cBhvr additive="base">
                                        <p:cTn id="133" dur="500"/>
                                        <p:tgtEl>
                                          <p:spTgt spid="576">
                                            <p:txEl>
                                              <p:pRg st="7" end="7"/>
                                            </p:txEl>
                                          </p:spTgt>
                                        </p:tgtEl>
                                        <p:attrNameLst>
                                          <p:attrName>ppt_y</p:attrName>
                                        </p:attrNameLst>
                                      </p:cBhvr>
                                      <p:tavLst>
                                        <p:tav tm="0">
                                          <p:val>
                                            <p:strVal val="#ppt_y+1"/>
                                          </p:val>
                                        </p:tav>
                                        <p:tav tm="100000">
                                          <p:val>
                                            <p:strVal val="#ppt_y"/>
                                          </p:val>
                                        </p:tav>
                                      </p:tavLst>
                                    </p:anim>
                                  </p:childTnLst>
                                </p:cTn>
                              </p:par>
                            </p:childTnLst>
                          </p:cTn>
                        </p:par>
                        <p:par>
                          <p:cTn id="134" fill="hold">
                            <p:stCondLst>
                              <p:cond delay="15500"/>
                            </p:stCondLst>
                            <p:childTnLst>
                              <p:par>
                                <p:cTn id="135" presetID="2" presetClass="entr" presetSubtype="4" fill="hold" nodeType="afterEffect">
                                  <p:stCondLst>
                                    <p:cond delay="0"/>
                                  </p:stCondLst>
                                  <p:childTnLst>
                                    <p:set>
                                      <p:cBhvr>
                                        <p:cTn id="136" dur="1" fill="hold">
                                          <p:stCondLst>
                                            <p:cond delay="0"/>
                                          </p:stCondLst>
                                        </p:cTn>
                                        <p:tgtEl>
                                          <p:spTgt spid="576">
                                            <p:txEl>
                                              <p:pRg st="8" end="8"/>
                                            </p:txEl>
                                          </p:spTgt>
                                        </p:tgtEl>
                                        <p:attrNameLst>
                                          <p:attrName>style.visibility</p:attrName>
                                        </p:attrNameLst>
                                      </p:cBhvr>
                                      <p:to>
                                        <p:strVal val="visible"/>
                                      </p:to>
                                    </p:set>
                                    <p:anim calcmode="lin" valueType="num">
                                      <p:cBhvr additive="base">
                                        <p:cTn id="137" dur="500"/>
                                        <p:tgtEl>
                                          <p:spTgt spid="576">
                                            <p:txEl>
                                              <p:pRg st="8" end="8"/>
                                            </p:txEl>
                                          </p:spTgt>
                                        </p:tgtEl>
                                        <p:attrNameLst>
                                          <p:attrName>ppt_y</p:attrName>
                                        </p:attrNameLst>
                                      </p:cBhvr>
                                      <p:tavLst>
                                        <p:tav tm="0">
                                          <p:val>
                                            <p:strVal val="#ppt_y+1"/>
                                          </p:val>
                                        </p:tav>
                                        <p:tav tm="100000">
                                          <p:val>
                                            <p:strVal val="#ppt_y"/>
                                          </p:val>
                                        </p:tav>
                                      </p:tavLst>
                                    </p:anim>
                                  </p:childTnLst>
                                </p:cTn>
                              </p:par>
                              <p:par>
                                <p:cTn id="138" presetID="2" presetClass="entr" presetSubtype="4" fill="hold" nodeType="withEffect">
                                  <p:stCondLst>
                                    <p:cond delay="100"/>
                                  </p:stCondLst>
                                  <p:childTnLst>
                                    <p:set>
                                      <p:cBhvr>
                                        <p:cTn id="139" dur="1" fill="hold">
                                          <p:stCondLst>
                                            <p:cond delay="0"/>
                                          </p:stCondLst>
                                        </p:cTn>
                                        <p:tgtEl>
                                          <p:spTgt spid="577"/>
                                        </p:tgtEl>
                                        <p:attrNameLst>
                                          <p:attrName>style.visibility</p:attrName>
                                        </p:attrNameLst>
                                      </p:cBhvr>
                                      <p:to>
                                        <p:strVal val="visible"/>
                                      </p:to>
                                    </p:set>
                                    <p:anim calcmode="lin" valueType="num">
                                      <p:cBhvr additive="base">
                                        <p:cTn id="140" dur="500"/>
                                        <p:tgtEl>
                                          <p:spTgt spid="577"/>
                                        </p:tgtEl>
                                        <p:attrNameLst>
                                          <p:attrName>ppt_y</p:attrName>
                                        </p:attrNameLst>
                                      </p:cBhvr>
                                      <p:tavLst>
                                        <p:tav tm="0">
                                          <p:val>
                                            <p:strVal val="#ppt_y+1"/>
                                          </p:val>
                                        </p:tav>
                                        <p:tav tm="100000">
                                          <p:val>
                                            <p:strVal val="#ppt_y"/>
                                          </p:val>
                                        </p:tav>
                                      </p:tavLst>
                                    </p:anim>
                                  </p:childTnLst>
                                </p:cTn>
                              </p:par>
                            </p:childTnLst>
                          </p:cTn>
                        </p:par>
                        <p:par>
                          <p:cTn id="141" fill="hold">
                            <p:stCondLst>
                              <p:cond delay="16000"/>
                            </p:stCondLst>
                            <p:childTnLst>
                              <p:par>
                                <p:cTn id="142" presetID="10" presetClass="entr" presetSubtype="0" fill="hold" nodeType="afterEffect">
                                  <p:stCondLst>
                                    <p:cond delay="0"/>
                                  </p:stCondLst>
                                  <p:childTnLst>
                                    <p:set>
                                      <p:cBhvr>
                                        <p:cTn id="143" dur="1" fill="hold">
                                          <p:stCondLst>
                                            <p:cond delay="0"/>
                                          </p:stCondLst>
                                        </p:cTn>
                                        <p:tgtEl>
                                          <p:spTgt spid="575"/>
                                        </p:tgtEl>
                                        <p:attrNameLst>
                                          <p:attrName>style.visibility</p:attrName>
                                        </p:attrNameLst>
                                      </p:cBhvr>
                                      <p:to>
                                        <p:strVal val="visible"/>
                                      </p:to>
                                    </p:set>
                                    <p:animEffect transition="in" filter="fade">
                                      <p:cBhvr>
                                        <p:cTn id="144" dur="500"/>
                                        <p:tgtEl>
                                          <p:spTgt spid="57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71"/>
                                        </p:tgtEl>
                                        <p:attrNameLst>
                                          <p:attrName>style.visibility</p:attrName>
                                        </p:attrNameLst>
                                      </p:cBhvr>
                                      <p:to>
                                        <p:strVal val="visible"/>
                                      </p:to>
                                    </p:set>
                                    <p:animEffect transition="in" filter="fade">
                                      <p:cBhvr>
                                        <p:cTn id="148" dur="500"/>
                                        <p:tgtEl>
                                          <p:spTgt spid="571"/>
                                        </p:tgtEl>
                                      </p:cBhvr>
                                    </p:animEffect>
                                  </p:childTnLst>
                                </p:cTn>
                              </p:par>
                            </p:childTnLst>
                          </p:cTn>
                        </p:par>
                        <p:par>
                          <p:cTn id="149" fill="hold">
                            <p:stCondLst>
                              <p:cond delay="17000"/>
                            </p:stCondLst>
                            <p:childTnLst>
                              <p:par>
                                <p:cTn id="150" presetID="2" presetClass="entr" presetSubtype="4" fill="hold" nodeType="afterEffect">
                                  <p:stCondLst>
                                    <p:cond delay="0"/>
                                  </p:stCondLst>
                                  <p:childTnLst>
                                    <p:set>
                                      <p:cBhvr>
                                        <p:cTn id="151" dur="1" fill="hold">
                                          <p:stCondLst>
                                            <p:cond delay="0"/>
                                          </p:stCondLst>
                                        </p:cTn>
                                        <p:tgtEl>
                                          <p:spTgt spid="579">
                                            <p:txEl>
                                              <p:pRg st="0" end="0"/>
                                            </p:txEl>
                                          </p:spTgt>
                                        </p:tgtEl>
                                        <p:attrNameLst>
                                          <p:attrName>style.visibility</p:attrName>
                                        </p:attrNameLst>
                                      </p:cBhvr>
                                      <p:to>
                                        <p:strVal val="visible"/>
                                      </p:to>
                                    </p:set>
                                    <p:anim calcmode="lin" valueType="num">
                                      <p:cBhvr additive="base">
                                        <p:cTn id="152" dur="500"/>
                                        <p:tgtEl>
                                          <p:spTgt spid="579">
                                            <p:txEl>
                                              <p:pRg st="0" end="0"/>
                                            </p:txEl>
                                          </p:spTgt>
                                        </p:tgtEl>
                                        <p:attrNameLst>
                                          <p:attrName>ppt_y</p:attrName>
                                        </p:attrNameLst>
                                      </p:cBhvr>
                                      <p:tavLst>
                                        <p:tav tm="0">
                                          <p:val>
                                            <p:strVal val="#ppt_y+1"/>
                                          </p:val>
                                        </p:tav>
                                        <p:tav tm="100000">
                                          <p:val>
                                            <p:strVal val="#ppt_y"/>
                                          </p:val>
                                        </p:tav>
                                      </p:tavLst>
                                    </p:anim>
                                  </p:childTnLst>
                                </p:cTn>
                              </p:par>
                            </p:childTnLst>
                          </p:cTn>
                        </p:par>
                        <p:par>
                          <p:cTn id="153" fill="hold">
                            <p:stCondLst>
                              <p:cond delay="17500"/>
                            </p:stCondLst>
                            <p:childTnLst>
                              <p:par>
                                <p:cTn id="154" presetID="2" presetClass="entr" presetSubtype="4" fill="hold" nodeType="afterEffect">
                                  <p:stCondLst>
                                    <p:cond delay="0"/>
                                  </p:stCondLst>
                                  <p:childTnLst>
                                    <p:set>
                                      <p:cBhvr>
                                        <p:cTn id="155" dur="1" fill="hold">
                                          <p:stCondLst>
                                            <p:cond delay="0"/>
                                          </p:stCondLst>
                                        </p:cTn>
                                        <p:tgtEl>
                                          <p:spTgt spid="579">
                                            <p:txEl>
                                              <p:pRg st="1" end="1"/>
                                            </p:txEl>
                                          </p:spTgt>
                                        </p:tgtEl>
                                        <p:attrNameLst>
                                          <p:attrName>style.visibility</p:attrName>
                                        </p:attrNameLst>
                                      </p:cBhvr>
                                      <p:to>
                                        <p:strVal val="visible"/>
                                      </p:to>
                                    </p:set>
                                    <p:anim calcmode="lin" valueType="num">
                                      <p:cBhvr additive="base">
                                        <p:cTn id="156" dur="500"/>
                                        <p:tgtEl>
                                          <p:spTgt spid="579">
                                            <p:txEl>
                                              <p:pRg st="1" end="1"/>
                                            </p:txEl>
                                          </p:spTgt>
                                        </p:tgtEl>
                                        <p:attrNameLst>
                                          <p:attrName>ppt_y</p:attrName>
                                        </p:attrNameLst>
                                      </p:cBhvr>
                                      <p:tavLst>
                                        <p:tav tm="0">
                                          <p:val>
                                            <p:strVal val="#ppt_y+1"/>
                                          </p:val>
                                        </p:tav>
                                        <p:tav tm="100000">
                                          <p:val>
                                            <p:strVal val="#ppt_y"/>
                                          </p:val>
                                        </p:tav>
                                      </p:tavLst>
                                    </p:anim>
                                  </p:childTnLst>
                                </p:cTn>
                              </p:par>
                            </p:childTnLst>
                          </p:cTn>
                        </p:par>
                        <p:par>
                          <p:cTn id="157" fill="hold">
                            <p:stCondLst>
                              <p:cond delay="18000"/>
                            </p:stCondLst>
                            <p:childTnLst>
                              <p:par>
                                <p:cTn id="158" presetID="2" presetClass="entr" presetSubtype="4" fill="hold" nodeType="afterEffect">
                                  <p:stCondLst>
                                    <p:cond delay="0"/>
                                  </p:stCondLst>
                                  <p:childTnLst>
                                    <p:set>
                                      <p:cBhvr>
                                        <p:cTn id="159" dur="1" fill="hold">
                                          <p:stCondLst>
                                            <p:cond delay="0"/>
                                          </p:stCondLst>
                                        </p:cTn>
                                        <p:tgtEl>
                                          <p:spTgt spid="579">
                                            <p:txEl>
                                              <p:pRg st="2" end="2"/>
                                            </p:txEl>
                                          </p:spTgt>
                                        </p:tgtEl>
                                        <p:attrNameLst>
                                          <p:attrName>style.visibility</p:attrName>
                                        </p:attrNameLst>
                                      </p:cBhvr>
                                      <p:to>
                                        <p:strVal val="visible"/>
                                      </p:to>
                                    </p:set>
                                    <p:anim calcmode="lin" valueType="num">
                                      <p:cBhvr additive="base">
                                        <p:cTn id="160" dur="500"/>
                                        <p:tgtEl>
                                          <p:spTgt spid="579">
                                            <p:txEl>
                                              <p:pRg st="2" end="2"/>
                                            </p:txEl>
                                          </p:spTgt>
                                        </p:tgtEl>
                                        <p:attrNameLst>
                                          <p:attrName>ppt_y</p:attrName>
                                        </p:attrNameLst>
                                      </p:cBhvr>
                                      <p:tavLst>
                                        <p:tav tm="0">
                                          <p:val>
                                            <p:strVal val="#ppt_y+1"/>
                                          </p:val>
                                        </p:tav>
                                        <p:tav tm="100000">
                                          <p:val>
                                            <p:strVal val="#ppt_y"/>
                                          </p:val>
                                        </p:tav>
                                      </p:tavLst>
                                    </p:anim>
                                  </p:childTnLst>
                                </p:cTn>
                              </p:par>
                            </p:childTnLst>
                          </p:cTn>
                        </p:par>
                        <p:par>
                          <p:cTn id="161" fill="hold">
                            <p:stCondLst>
                              <p:cond delay="18500"/>
                            </p:stCondLst>
                            <p:childTnLst>
                              <p:par>
                                <p:cTn id="162" presetID="2" presetClass="entr" presetSubtype="4" fill="hold" nodeType="afterEffect">
                                  <p:stCondLst>
                                    <p:cond delay="0"/>
                                  </p:stCondLst>
                                  <p:childTnLst>
                                    <p:set>
                                      <p:cBhvr>
                                        <p:cTn id="163" dur="1" fill="hold">
                                          <p:stCondLst>
                                            <p:cond delay="0"/>
                                          </p:stCondLst>
                                        </p:cTn>
                                        <p:tgtEl>
                                          <p:spTgt spid="579">
                                            <p:txEl>
                                              <p:pRg st="3" end="3"/>
                                            </p:txEl>
                                          </p:spTgt>
                                        </p:tgtEl>
                                        <p:attrNameLst>
                                          <p:attrName>style.visibility</p:attrName>
                                        </p:attrNameLst>
                                      </p:cBhvr>
                                      <p:to>
                                        <p:strVal val="visible"/>
                                      </p:to>
                                    </p:set>
                                    <p:anim calcmode="lin" valueType="num">
                                      <p:cBhvr additive="base">
                                        <p:cTn id="164" dur="500"/>
                                        <p:tgtEl>
                                          <p:spTgt spid="579">
                                            <p:txEl>
                                              <p:pRg st="3" end="3"/>
                                            </p:txEl>
                                          </p:spTgt>
                                        </p:tgtEl>
                                        <p:attrNameLst>
                                          <p:attrName>ppt_y</p:attrName>
                                        </p:attrNameLst>
                                      </p:cBhvr>
                                      <p:tavLst>
                                        <p:tav tm="0">
                                          <p:val>
                                            <p:strVal val="#ppt_y+1"/>
                                          </p:val>
                                        </p:tav>
                                        <p:tav tm="100000">
                                          <p:val>
                                            <p:strVal val="#ppt_y"/>
                                          </p:val>
                                        </p:tav>
                                      </p:tavLst>
                                    </p:anim>
                                  </p:childTnLst>
                                </p:cTn>
                              </p:par>
                            </p:childTnLst>
                          </p:cTn>
                        </p:par>
                        <p:par>
                          <p:cTn id="165" fill="hold">
                            <p:stCondLst>
                              <p:cond delay="19000"/>
                            </p:stCondLst>
                            <p:childTnLst>
                              <p:par>
                                <p:cTn id="166" presetID="2" presetClass="entr" presetSubtype="4" fill="hold" nodeType="afterEffect">
                                  <p:stCondLst>
                                    <p:cond delay="0"/>
                                  </p:stCondLst>
                                  <p:childTnLst>
                                    <p:set>
                                      <p:cBhvr>
                                        <p:cTn id="167" dur="1" fill="hold">
                                          <p:stCondLst>
                                            <p:cond delay="0"/>
                                          </p:stCondLst>
                                        </p:cTn>
                                        <p:tgtEl>
                                          <p:spTgt spid="579">
                                            <p:txEl>
                                              <p:pRg st="4" end="4"/>
                                            </p:txEl>
                                          </p:spTgt>
                                        </p:tgtEl>
                                        <p:attrNameLst>
                                          <p:attrName>style.visibility</p:attrName>
                                        </p:attrNameLst>
                                      </p:cBhvr>
                                      <p:to>
                                        <p:strVal val="visible"/>
                                      </p:to>
                                    </p:set>
                                    <p:anim calcmode="lin" valueType="num">
                                      <p:cBhvr additive="base">
                                        <p:cTn id="168" dur="500"/>
                                        <p:tgtEl>
                                          <p:spTgt spid="579">
                                            <p:txEl>
                                              <p:pRg st="4" end="4"/>
                                            </p:txEl>
                                          </p:spTgt>
                                        </p:tgtEl>
                                        <p:attrNameLst>
                                          <p:attrName>ppt_y</p:attrName>
                                        </p:attrNameLst>
                                      </p:cBhvr>
                                      <p:tavLst>
                                        <p:tav tm="0">
                                          <p:val>
                                            <p:strVal val="#ppt_y+1"/>
                                          </p:val>
                                        </p:tav>
                                        <p:tav tm="100000">
                                          <p:val>
                                            <p:strVal val="#ppt_y"/>
                                          </p:val>
                                        </p:tav>
                                      </p:tavLst>
                                    </p:anim>
                                  </p:childTnLst>
                                </p:cTn>
                              </p:par>
                            </p:childTnLst>
                          </p:cTn>
                        </p:par>
                        <p:par>
                          <p:cTn id="169" fill="hold">
                            <p:stCondLst>
                              <p:cond delay="19500"/>
                            </p:stCondLst>
                            <p:childTnLst>
                              <p:par>
                                <p:cTn id="170" presetID="2" presetClass="entr" presetSubtype="4" fill="hold" nodeType="afterEffect">
                                  <p:stCondLst>
                                    <p:cond delay="0"/>
                                  </p:stCondLst>
                                  <p:childTnLst>
                                    <p:set>
                                      <p:cBhvr>
                                        <p:cTn id="171" dur="1" fill="hold">
                                          <p:stCondLst>
                                            <p:cond delay="0"/>
                                          </p:stCondLst>
                                        </p:cTn>
                                        <p:tgtEl>
                                          <p:spTgt spid="579">
                                            <p:txEl>
                                              <p:pRg st="5" end="5"/>
                                            </p:txEl>
                                          </p:spTgt>
                                        </p:tgtEl>
                                        <p:attrNameLst>
                                          <p:attrName>style.visibility</p:attrName>
                                        </p:attrNameLst>
                                      </p:cBhvr>
                                      <p:to>
                                        <p:strVal val="visible"/>
                                      </p:to>
                                    </p:set>
                                    <p:anim calcmode="lin" valueType="num">
                                      <p:cBhvr additive="base">
                                        <p:cTn id="172" dur="500"/>
                                        <p:tgtEl>
                                          <p:spTgt spid="579">
                                            <p:txEl>
                                              <p:pRg st="5" end="5"/>
                                            </p:txEl>
                                          </p:spTgt>
                                        </p:tgtEl>
                                        <p:attrNameLst>
                                          <p:attrName>ppt_y</p:attrName>
                                        </p:attrNameLst>
                                      </p:cBhvr>
                                      <p:tavLst>
                                        <p:tav tm="0">
                                          <p:val>
                                            <p:strVal val="#ppt_y+1"/>
                                          </p:val>
                                        </p:tav>
                                        <p:tav tm="100000">
                                          <p:val>
                                            <p:strVal val="#ppt_y"/>
                                          </p:val>
                                        </p:tav>
                                      </p:tavLst>
                                    </p:anim>
                                  </p:childTnLst>
                                </p:cTn>
                              </p:par>
                            </p:childTnLst>
                          </p:cTn>
                        </p:par>
                        <p:par>
                          <p:cTn id="173" fill="hold">
                            <p:stCondLst>
                              <p:cond delay="20000"/>
                            </p:stCondLst>
                            <p:childTnLst>
                              <p:par>
                                <p:cTn id="174" presetID="2" presetClass="entr" presetSubtype="4" fill="hold" nodeType="afterEffect">
                                  <p:stCondLst>
                                    <p:cond delay="0"/>
                                  </p:stCondLst>
                                  <p:childTnLst>
                                    <p:set>
                                      <p:cBhvr>
                                        <p:cTn id="175" dur="1" fill="hold">
                                          <p:stCondLst>
                                            <p:cond delay="0"/>
                                          </p:stCondLst>
                                        </p:cTn>
                                        <p:tgtEl>
                                          <p:spTgt spid="579">
                                            <p:txEl>
                                              <p:pRg st="6" end="6"/>
                                            </p:txEl>
                                          </p:spTgt>
                                        </p:tgtEl>
                                        <p:attrNameLst>
                                          <p:attrName>style.visibility</p:attrName>
                                        </p:attrNameLst>
                                      </p:cBhvr>
                                      <p:to>
                                        <p:strVal val="visible"/>
                                      </p:to>
                                    </p:set>
                                    <p:anim calcmode="lin" valueType="num">
                                      <p:cBhvr additive="base">
                                        <p:cTn id="176" dur="500"/>
                                        <p:tgtEl>
                                          <p:spTgt spid="579">
                                            <p:txEl>
                                              <p:pRg st="6" end="6"/>
                                            </p:txEl>
                                          </p:spTgt>
                                        </p:tgtEl>
                                        <p:attrNameLst>
                                          <p:attrName>ppt_y</p:attrName>
                                        </p:attrNameLst>
                                      </p:cBhvr>
                                      <p:tavLst>
                                        <p:tav tm="0">
                                          <p:val>
                                            <p:strVal val="#ppt_y+1"/>
                                          </p:val>
                                        </p:tav>
                                        <p:tav tm="100000">
                                          <p:val>
                                            <p:strVal val="#ppt_y"/>
                                          </p:val>
                                        </p:tav>
                                      </p:tavLst>
                                    </p:anim>
                                  </p:childTnLst>
                                </p:cTn>
                              </p:par>
                            </p:childTnLst>
                          </p:cTn>
                        </p:par>
                        <p:par>
                          <p:cTn id="177" fill="hold">
                            <p:stCondLst>
                              <p:cond delay="20500"/>
                            </p:stCondLst>
                            <p:childTnLst>
                              <p:par>
                                <p:cTn id="178" presetID="2" presetClass="entr" presetSubtype="4" fill="hold" nodeType="afterEffect">
                                  <p:stCondLst>
                                    <p:cond delay="0"/>
                                  </p:stCondLst>
                                  <p:childTnLst>
                                    <p:set>
                                      <p:cBhvr>
                                        <p:cTn id="179" dur="1" fill="hold">
                                          <p:stCondLst>
                                            <p:cond delay="0"/>
                                          </p:stCondLst>
                                        </p:cTn>
                                        <p:tgtEl>
                                          <p:spTgt spid="579">
                                            <p:txEl>
                                              <p:pRg st="7" end="7"/>
                                            </p:txEl>
                                          </p:spTgt>
                                        </p:tgtEl>
                                        <p:attrNameLst>
                                          <p:attrName>style.visibility</p:attrName>
                                        </p:attrNameLst>
                                      </p:cBhvr>
                                      <p:to>
                                        <p:strVal val="visible"/>
                                      </p:to>
                                    </p:set>
                                    <p:anim calcmode="lin" valueType="num">
                                      <p:cBhvr additive="base">
                                        <p:cTn id="180" dur="500"/>
                                        <p:tgtEl>
                                          <p:spTgt spid="579">
                                            <p:txEl>
                                              <p:pRg st="7" end="7"/>
                                            </p:txEl>
                                          </p:spTgt>
                                        </p:tgtEl>
                                        <p:attrNameLst>
                                          <p:attrName>ppt_y</p:attrName>
                                        </p:attrNameLst>
                                      </p:cBhvr>
                                      <p:tavLst>
                                        <p:tav tm="0">
                                          <p:val>
                                            <p:strVal val="#ppt_y+1"/>
                                          </p:val>
                                        </p:tav>
                                        <p:tav tm="100000">
                                          <p:val>
                                            <p:strVal val="#ppt_y"/>
                                          </p:val>
                                        </p:tav>
                                      </p:tavLst>
                                    </p:anim>
                                  </p:childTnLst>
                                </p:cTn>
                              </p:par>
                            </p:childTnLst>
                          </p:cTn>
                        </p:par>
                        <p:par>
                          <p:cTn id="181" fill="hold">
                            <p:stCondLst>
                              <p:cond delay="21000"/>
                            </p:stCondLst>
                            <p:childTnLst>
                              <p:par>
                                <p:cTn id="182" presetID="2" presetClass="entr" presetSubtype="4" fill="hold" nodeType="afterEffect">
                                  <p:stCondLst>
                                    <p:cond delay="0"/>
                                  </p:stCondLst>
                                  <p:childTnLst>
                                    <p:set>
                                      <p:cBhvr>
                                        <p:cTn id="183" dur="1" fill="hold">
                                          <p:stCondLst>
                                            <p:cond delay="0"/>
                                          </p:stCondLst>
                                        </p:cTn>
                                        <p:tgtEl>
                                          <p:spTgt spid="579">
                                            <p:txEl>
                                              <p:pRg st="8" end="8"/>
                                            </p:txEl>
                                          </p:spTgt>
                                        </p:tgtEl>
                                        <p:attrNameLst>
                                          <p:attrName>style.visibility</p:attrName>
                                        </p:attrNameLst>
                                      </p:cBhvr>
                                      <p:to>
                                        <p:strVal val="visible"/>
                                      </p:to>
                                    </p:set>
                                    <p:anim calcmode="lin" valueType="num">
                                      <p:cBhvr additive="base">
                                        <p:cTn id="184" dur="500"/>
                                        <p:tgtEl>
                                          <p:spTgt spid="579">
                                            <p:txEl>
                                              <p:pRg st="8" end="8"/>
                                            </p:txEl>
                                          </p:spTgt>
                                        </p:tgtEl>
                                        <p:attrNameLst>
                                          <p:attrName>ppt_y</p:attrName>
                                        </p:attrNameLst>
                                      </p:cBhvr>
                                      <p:tavLst>
                                        <p:tav tm="0">
                                          <p:val>
                                            <p:strVal val="#ppt_y+1"/>
                                          </p:val>
                                        </p:tav>
                                        <p:tav tm="100000">
                                          <p:val>
                                            <p:strVal val="#ppt_y"/>
                                          </p:val>
                                        </p:tav>
                                      </p:tavLst>
                                    </p:anim>
                                  </p:childTnLst>
                                </p:cTn>
                              </p:par>
                              <p:par>
                                <p:cTn id="185" presetID="2" presetClass="entr" presetSubtype="4" fill="hold" nodeType="withEffect">
                                  <p:stCondLst>
                                    <p:cond delay="100"/>
                                  </p:stCondLst>
                                  <p:childTnLst>
                                    <p:set>
                                      <p:cBhvr>
                                        <p:cTn id="186" dur="1" fill="hold">
                                          <p:stCondLst>
                                            <p:cond delay="0"/>
                                          </p:stCondLst>
                                        </p:cTn>
                                        <p:tgtEl>
                                          <p:spTgt spid="580"/>
                                        </p:tgtEl>
                                        <p:attrNameLst>
                                          <p:attrName>style.visibility</p:attrName>
                                        </p:attrNameLst>
                                      </p:cBhvr>
                                      <p:to>
                                        <p:strVal val="visible"/>
                                      </p:to>
                                    </p:set>
                                    <p:anim calcmode="lin" valueType="num">
                                      <p:cBhvr additive="base">
                                        <p:cTn id="187" dur="500"/>
                                        <p:tgtEl>
                                          <p:spTgt spid="580"/>
                                        </p:tgtEl>
                                        <p:attrNameLst>
                                          <p:attrName>ppt_y</p:attrName>
                                        </p:attrNameLst>
                                      </p:cBhvr>
                                      <p:tavLst>
                                        <p:tav tm="0">
                                          <p:val>
                                            <p:strVal val="#ppt_y+1"/>
                                          </p:val>
                                        </p:tav>
                                        <p:tav tm="100000">
                                          <p:val>
                                            <p:strVal val="#ppt_y"/>
                                          </p:val>
                                        </p:tav>
                                      </p:tavLst>
                                    </p:anim>
                                  </p:childTnLst>
                                </p:cTn>
                              </p:par>
                            </p:childTnLst>
                          </p:cTn>
                        </p:par>
                        <p:par>
                          <p:cTn id="188" fill="hold">
                            <p:stCondLst>
                              <p:cond delay="21500"/>
                            </p:stCondLst>
                            <p:childTnLst>
                              <p:par>
                                <p:cTn id="189" presetID="10" presetClass="entr" presetSubtype="0" fill="hold" nodeType="afterEffect">
                                  <p:stCondLst>
                                    <p:cond delay="0"/>
                                  </p:stCondLst>
                                  <p:childTnLst>
                                    <p:set>
                                      <p:cBhvr>
                                        <p:cTn id="190" dur="1" fill="hold">
                                          <p:stCondLst>
                                            <p:cond delay="0"/>
                                          </p:stCondLst>
                                        </p:cTn>
                                        <p:tgtEl>
                                          <p:spTgt spid="578"/>
                                        </p:tgtEl>
                                        <p:attrNameLst>
                                          <p:attrName>style.visibility</p:attrName>
                                        </p:attrNameLst>
                                      </p:cBhvr>
                                      <p:to>
                                        <p:strVal val="visible"/>
                                      </p:to>
                                    </p:set>
                                    <p:animEffect transition="in" filter="fade">
                                      <p:cBhvr>
                                        <p:cTn id="191"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8 Images, Captions">
  <p:cSld name="8 Images, Captions">
    <p:spTree>
      <p:nvGrpSpPr>
        <p:cNvPr id="1" name="Shape 581"/>
        <p:cNvGrpSpPr/>
        <p:nvPr/>
      </p:nvGrpSpPr>
      <p:grpSpPr>
        <a:xfrm>
          <a:off x="0" y="0"/>
          <a:ext cx="0" cy="0"/>
          <a:chOff x="0" y="0"/>
          <a:chExt cx="0" cy="0"/>
        </a:xfrm>
      </p:grpSpPr>
      <p:sp>
        <p:nvSpPr>
          <p:cNvPr id="582" name="Google Shape;582;p4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3" name="Google Shape;583;p41"/>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584" name="Google Shape;584;p4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85" name="Google Shape;585;p41"/>
          <p:cNvSpPr txBox="1">
            <a:spLocks noGrp="1"/>
          </p:cNvSpPr>
          <p:nvPr>
            <p:ph type="body" idx="1"/>
          </p:nvPr>
        </p:nvSpPr>
        <p:spPr>
          <a:xfrm>
            <a:off x="934199" y="4706921"/>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86" name="Google Shape;586;p41"/>
          <p:cNvSpPr>
            <a:spLocks noGrp="1"/>
          </p:cNvSpPr>
          <p:nvPr>
            <p:ph type="pic" idx="2"/>
          </p:nvPr>
        </p:nvSpPr>
        <p:spPr>
          <a:xfrm>
            <a:off x="1484558" y="2119084"/>
            <a:ext cx="2589028" cy="2587837"/>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87" name="Google Shape;587;p41"/>
          <p:cNvSpPr>
            <a:spLocks noGrp="1"/>
          </p:cNvSpPr>
          <p:nvPr>
            <p:ph type="pic" idx="3"/>
          </p:nvPr>
        </p:nvSpPr>
        <p:spPr>
          <a:xfrm>
            <a:off x="5711589" y="2119084"/>
            <a:ext cx="2589028" cy="2587837"/>
          </a:xfrm>
          <a:prstGeom prst="rect">
            <a:avLst/>
          </a:prstGeom>
          <a:solidFill>
            <a:srgbClr val="ECFBCC"/>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88" name="Google Shape;588;p41"/>
          <p:cNvSpPr>
            <a:spLocks noGrp="1"/>
          </p:cNvSpPr>
          <p:nvPr>
            <p:ph type="pic" idx="4"/>
          </p:nvPr>
        </p:nvSpPr>
        <p:spPr>
          <a:xfrm>
            <a:off x="9938620" y="2119084"/>
            <a:ext cx="2589028" cy="2587837"/>
          </a:xfrm>
          <a:prstGeom prst="rect">
            <a:avLst/>
          </a:prstGeom>
          <a:solidFill>
            <a:srgbClr val="FEE1E1"/>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89" name="Google Shape;589;p41"/>
          <p:cNvSpPr>
            <a:spLocks noGrp="1"/>
          </p:cNvSpPr>
          <p:nvPr>
            <p:ph type="pic" idx="5"/>
          </p:nvPr>
        </p:nvSpPr>
        <p:spPr>
          <a:xfrm>
            <a:off x="14165652" y="2119084"/>
            <a:ext cx="2589028" cy="2587837"/>
          </a:xfrm>
          <a:prstGeom prst="rect">
            <a:avLst/>
          </a:prstGeom>
          <a:solidFill>
            <a:srgbClr val="C6EEF8"/>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90" name="Google Shape;590;p41"/>
          <p:cNvSpPr txBox="1">
            <a:spLocks noGrp="1"/>
          </p:cNvSpPr>
          <p:nvPr>
            <p:ph type="body" idx="6"/>
          </p:nvPr>
        </p:nvSpPr>
        <p:spPr>
          <a:xfrm>
            <a:off x="5161230" y="4706921"/>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1" name="Google Shape;591;p41"/>
          <p:cNvSpPr txBox="1">
            <a:spLocks noGrp="1"/>
          </p:cNvSpPr>
          <p:nvPr>
            <p:ph type="body" idx="7"/>
          </p:nvPr>
        </p:nvSpPr>
        <p:spPr>
          <a:xfrm>
            <a:off x="9388261" y="4706921"/>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2" name="Google Shape;592;p41"/>
          <p:cNvSpPr txBox="1">
            <a:spLocks noGrp="1"/>
          </p:cNvSpPr>
          <p:nvPr>
            <p:ph type="body" idx="8"/>
          </p:nvPr>
        </p:nvSpPr>
        <p:spPr>
          <a:xfrm>
            <a:off x="13615292" y="4706921"/>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3" name="Google Shape;593;p41"/>
          <p:cNvSpPr txBox="1">
            <a:spLocks noGrp="1"/>
          </p:cNvSpPr>
          <p:nvPr>
            <p:ph type="body" idx="9"/>
          </p:nvPr>
        </p:nvSpPr>
        <p:spPr>
          <a:xfrm>
            <a:off x="934199" y="8447406"/>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4" name="Google Shape;594;p41"/>
          <p:cNvSpPr>
            <a:spLocks noGrp="1"/>
          </p:cNvSpPr>
          <p:nvPr>
            <p:ph type="pic" idx="13"/>
          </p:nvPr>
        </p:nvSpPr>
        <p:spPr>
          <a:xfrm>
            <a:off x="1484558" y="5859569"/>
            <a:ext cx="2589028" cy="2587837"/>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95" name="Google Shape;595;p41"/>
          <p:cNvSpPr>
            <a:spLocks noGrp="1"/>
          </p:cNvSpPr>
          <p:nvPr>
            <p:ph type="pic" idx="14"/>
          </p:nvPr>
        </p:nvSpPr>
        <p:spPr>
          <a:xfrm>
            <a:off x="5711589" y="5859569"/>
            <a:ext cx="2589028" cy="2587837"/>
          </a:xfrm>
          <a:prstGeom prst="rect">
            <a:avLst/>
          </a:prstGeom>
          <a:solidFill>
            <a:srgbClr val="ECFBCC"/>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96" name="Google Shape;596;p41"/>
          <p:cNvSpPr>
            <a:spLocks noGrp="1"/>
          </p:cNvSpPr>
          <p:nvPr>
            <p:ph type="pic" idx="15"/>
          </p:nvPr>
        </p:nvSpPr>
        <p:spPr>
          <a:xfrm>
            <a:off x="9938620" y="5859569"/>
            <a:ext cx="2589028" cy="2587837"/>
          </a:xfrm>
          <a:prstGeom prst="rect">
            <a:avLst/>
          </a:prstGeom>
          <a:solidFill>
            <a:srgbClr val="FEE1E1"/>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97" name="Google Shape;597;p41"/>
          <p:cNvSpPr>
            <a:spLocks noGrp="1"/>
          </p:cNvSpPr>
          <p:nvPr>
            <p:ph type="pic" idx="16"/>
          </p:nvPr>
        </p:nvSpPr>
        <p:spPr>
          <a:xfrm>
            <a:off x="14165652" y="5859569"/>
            <a:ext cx="2589028" cy="2587837"/>
          </a:xfrm>
          <a:prstGeom prst="rect">
            <a:avLst/>
          </a:prstGeom>
          <a:solidFill>
            <a:srgbClr val="C6EEF8"/>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598" name="Google Shape;598;p41"/>
          <p:cNvSpPr txBox="1">
            <a:spLocks noGrp="1"/>
          </p:cNvSpPr>
          <p:nvPr>
            <p:ph type="body" idx="17"/>
          </p:nvPr>
        </p:nvSpPr>
        <p:spPr>
          <a:xfrm>
            <a:off x="5161230" y="8447406"/>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9" name="Google Shape;599;p41"/>
          <p:cNvSpPr txBox="1">
            <a:spLocks noGrp="1"/>
          </p:cNvSpPr>
          <p:nvPr>
            <p:ph type="body" idx="18"/>
          </p:nvPr>
        </p:nvSpPr>
        <p:spPr>
          <a:xfrm>
            <a:off x="9388261" y="8447406"/>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00" name="Google Shape;600;p41"/>
          <p:cNvSpPr txBox="1">
            <a:spLocks noGrp="1"/>
          </p:cNvSpPr>
          <p:nvPr>
            <p:ph type="body" idx="19"/>
          </p:nvPr>
        </p:nvSpPr>
        <p:spPr>
          <a:xfrm>
            <a:off x="13615292" y="8447406"/>
            <a:ext cx="368974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6"/>
                                        </p:tgtEl>
                                        <p:attrNameLst>
                                          <p:attrName>style.visibility</p:attrName>
                                        </p:attrNameLst>
                                      </p:cBhvr>
                                      <p:to>
                                        <p:strVal val="visible"/>
                                      </p:to>
                                    </p:set>
                                    <p:animEffect transition="in" filter="fade">
                                      <p:cBhvr>
                                        <p:cTn id="7" dur="500"/>
                                        <p:tgtEl>
                                          <p:spTgt spid="58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85">
                                            <p:txEl>
                                              <p:pRg st="0" end="0"/>
                                            </p:txEl>
                                          </p:spTgt>
                                        </p:tgtEl>
                                        <p:attrNameLst>
                                          <p:attrName>style.visibility</p:attrName>
                                        </p:attrNameLst>
                                      </p:cBhvr>
                                      <p:to>
                                        <p:strVal val="visible"/>
                                      </p:to>
                                    </p:set>
                                    <p:anim calcmode="lin" valueType="num">
                                      <p:cBhvr additive="base">
                                        <p:cTn id="11" dur="500"/>
                                        <p:tgtEl>
                                          <p:spTgt spid="58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85">
                                            <p:txEl>
                                              <p:pRg st="1" end="1"/>
                                            </p:txEl>
                                          </p:spTgt>
                                        </p:tgtEl>
                                        <p:attrNameLst>
                                          <p:attrName>style.visibility</p:attrName>
                                        </p:attrNameLst>
                                      </p:cBhvr>
                                      <p:to>
                                        <p:strVal val="visible"/>
                                      </p:to>
                                    </p:set>
                                    <p:anim calcmode="lin" valueType="num">
                                      <p:cBhvr additive="base">
                                        <p:cTn id="15" dur="500"/>
                                        <p:tgtEl>
                                          <p:spTgt spid="58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585">
                                            <p:txEl>
                                              <p:pRg st="2" end="2"/>
                                            </p:txEl>
                                          </p:spTgt>
                                        </p:tgtEl>
                                        <p:attrNameLst>
                                          <p:attrName>style.visibility</p:attrName>
                                        </p:attrNameLst>
                                      </p:cBhvr>
                                      <p:to>
                                        <p:strVal val="visible"/>
                                      </p:to>
                                    </p:set>
                                    <p:anim calcmode="lin" valueType="num">
                                      <p:cBhvr additive="base">
                                        <p:cTn id="19" dur="500"/>
                                        <p:tgtEl>
                                          <p:spTgt spid="58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585">
                                            <p:txEl>
                                              <p:pRg st="3" end="3"/>
                                            </p:txEl>
                                          </p:spTgt>
                                        </p:tgtEl>
                                        <p:attrNameLst>
                                          <p:attrName>style.visibility</p:attrName>
                                        </p:attrNameLst>
                                      </p:cBhvr>
                                      <p:to>
                                        <p:strVal val="visible"/>
                                      </p:to>
                                    </p:set>
                                    <p:anim calcmode="lin" valueType="num">
                                      <p:cBhvr additive="base">
                                        <p:cTn id="23" dur="500"/>
                                        <p:tgtEl>
                                          <p:spTgt spid="58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585">
                                            <p:txEl>
                                              <p:pRg st="4" end="4"/>
                                            </p:txEl>
                                          </p:spTgt>
                                        </p:tgtEl>
                                        <p:attrNameLst>
                                          <p:attrName>style.visibility</p:attrName>
                                        </p:attrNameLst>
                                      </p:cBhvr>
                                      <p:to>
                                        <p:strVal val="visible"/>
                                      </p:to>
                                    </p:set>
                                    <p:anim calcmode="lin" valueType="num">
                                      <p:cBhvr additive="base">
                                        <p:cTn id="27" dur="500"/>
                                        <p:tgtEl>
                                          <p:spTgt spid="585">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585">
                                            <p:txEl>
                                              <p:pRg st="5" end="5"/>
                                            </p:txEl>
                                          </p:spTgt>
                                        </p:tgtEl>
                                        <p:attrNameLst>
                                          <p:attrName>style.visibility</p:attrName>
                                        </p:attrNameLst>
                                      </p:cBhvr>
                                      <p:to>
                                        <p:strVal val="visible"/>
                                      </p:to>
                                    </p:set>
                                    <p:anim calcmode="lin" valueType="num">
                                      <p:cBhvr additive="base">
                                        <p:cTn id="31" dur="500"/>
                                        <p:tgtEl>
                                          <p:spTgt spid="585">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nodeType="afterEffect">
                                  <p:stCondLst>
                                    <p:cond delay="0"/>
                                  </p:stCondLst>
                                  <p:childTnLst>
                                    <p:set>
                                      <p:cBhvr>
                                        <p:cTn id="34" dur="1" fill="hold">
                                          <p:stCondLst>
                                            <p:cond delay="0"/>
                                          </p:stCondLst>
                                        </p:cTn>
                                        <p:tgtEl>
                                          <p:spTgt spid="585">
                                            <p:txEl>
                                              <p:pRg st="6" end="6"/>
                                            </p:txEl>
                                          </p:spTgt>
                                        </p:tgtEl>
                                        <p:attrNameLst>
                                          <p:attrName>style.visibility</p:attrName>
                                        </p:attrNameLst>
                                      </p:cBhvr>
                                      <p:to>
                                        <p:strVal val="visible"/>
                                      </p:to>
                                    </p:set>
                                    <p:anim calcmode="lin" valueType="num">
                                      <p:cBhvr additive="base">
                                        <p:cTn id="35" dur="500"/>
                                        <p:tgtEl>
                                          <p:spTgt spid="585">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585">
                                            <p:txEl>
                                              <p:pRg st="7" end="7"/>
                                            </p:txEl>
                                          </p:spTgt>
                                        </p:tgtEl>
                                        <p:attrNameLst>
                                          <p:attrName>style.visibility</p:attrName>
                                        </p:attrNameLst>
                                      </p:cBhvr>
                                      <p:to>
                                        <p:strVal val="visible"/>
                                      </p:to>
                                    </p:set>
                                    <p:anim calcmode="lin" valueType="num">
                                      <p:cBhvr additive="base">
                                        <p:cTn id="39" dur="500"/>
                                        <p:tgtEl>
                                          <p:spTgt spid="585">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4" fill="hold" nodeType="afterEffect">
                                  <p:stCondLst>
                                    <p:cond delay="0"/>
                                  </p:stCondLst>
                                  <p:childTnLst>
                                    <p:set>
                                      <p:cBhvr>
                                        <p:cTn id="42" dur="1" fill="hold">
                                          <p:stCondLst>
                                            <p:cond delay="0"/>
                                          </p:stCondLst>
                                        </p:cTn>
                                        <p:tgtEl>
                                          <p:spTgt spid="585">
                                            <p:txEl>
                                              <p:pRg st="8" end="8"/>
                                            </p:txEl>
                                          </p:spTgt>
                                        </p:tgtEl>
                                        <p:attrNameLst>
                                          <p:attrName>style.visibility</p:attrName>
                                        </p:attrNameLst>
                                      </p:cBhvr>
                                      <p:to>
                                        <p:strVal val="visible"/>
                                      </p:to>
                                    </p:set>
                                    <p:anim calcmode="lin" valueType="num">
                                      <p:cBhvr additive="base">
                                        <p:cTn id="43" dur="500"/>
                                        <p:tgtEl>
                                          <p:spTgt spid="585">
                                            <p:txEl>
                                              <p:pRg st="8" end="8"/>
                                            </p:txEl>
                                          </p:spTgt>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87"/>
                                        </p:tgtEl>
                                        <p:attrNameLst>
                                          <p:attrName>style.visibility</p:attrName>
                                        </p:attrNameLst>
                                      </p:cBhvr>
                                      <p:to>
                                        <p:strVal val="visible"/>
                                      </p:to>
                                    </p:set>
                                    <p:animEffect transition="in" filter="fade">
                                      <p:cBhvr>
                                        <p:cTn id="47" dur="500"/>
                                        <p:tgtEl>
                                          <p:spTgt spid="587"/>
                                        </p:tgtEl>
                                      </p:cBhvr>
                                    </p:animEffect>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590">
                                            <p:txEl>
                                              <p:pRg st="0" end="0"/>
                                            </p:txEl>
                                          </p:spTgt>
                                        </p:tgtEl>
                                        <p:attrNameLst>
                                          <p:attrName>style.visibility</p:attrName>
                                        </p:attrNameLst>
                                      </p:cBhvr>
                                      <p:to>
                                        <p:strVal val="visible"/>
                                      </p:to>
                                    </p:set>
                                    <p:anim calcmode="lin" valueType="num">
                                      <p:cBhvr additive="base">
                                        <p:cTn id="51" dur="500"/>
                                        <p:tgtEl>
                                          <p:spTgt spid="590">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590">
                                            <p:txEl>
                                              <p:pRg st="1" end="1"/>
                                            </p:txEl>
                                          </p:spTgt>
                                        </p:tgtEl>
                                        <p:attrNameLst>
                                          <p:attrName>style.visibility</p:attrName>
                                        </p:attrNameLst>
                                      </p:cBhvr>
                                      <p:to>
                                        <p:strVal val="visible"/>
                                      </p:to>
                                    </p:set>
                                    <p:anim calcmode="lin" valueType="num">
                                      <p:cBhvr additive="base">
                                        <p:cTn id="55" dur="500"/>
                                        <p:tgtEl>
                                          <p:spTgt spid="590">
                                            <p:txEl>
                                              <p:pRg st="1" end="1"/>
                                            </p:txEl>
                                          </p:spTgt>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 presetClass="entr" presetSubtype="4" fill="hold" nodeType="afterEffect">
                                  <p:stCondLst>
                                    <p:cond delay="0"/>
                                  </p:stCondLst>
                                  <p:childTnLst>
                                    <p:set>
                                      <p:cBhvr>
                                        <p:cTn id="58" dur="1" fill="hold">
                                          <p:stCondLst>
                                            <p:cond delay="0"/>
                                          </p:stCondLst>
                                        </p:cTn>
                                        <p:tgtEl>
                                          <p:spTgt spid="590">
                                            <p:txEl>
                                              <p:pRg st="2" end="2"/>
                                            </p:txEl>
                                          </p:spTgt>
                                        </p:tgtEl>
                                        <p:attrNameLst>
                                          <p:attrName>style.visibility</p:attrName>
                                        </p:attrNameLst>
                                      </p:cBhvr>
                                      <p:to>
                                        <p:strVal val="visible"/>
                                      </p:to>
                                    </p:set>
                                    <p:anim calcmode="lin" valueType="num">
                                      <p:cBhvr additive="base">
                                        <p:cTn id="59" dur="500"/>
                                        <p:tgtEl>
                                          <p:spTgt spid="590">
                                            <p:txEl>
                                              <p:pRg st="2" end="2"/>
                                            </p:txEl>
                                          </p:spTgt>
                                        </p:tgtEl>
                                        <p:attrNameLst>
                                          <p:attrName>ppt_y</p:attrName>
                                        </p:attrNameLst>
                                      </p:cBhvr>
                                      <p:tavLst>
                                        <p:tav tm="0">
                                          <p:val>
                                            <p:strVal val="#ppt_y+1"/>
                                          </p:val>
                                        </p:tav>
                                        <p:tav tm="100000">
                                          <p:val>
                                            <p:strVal val="#ppt_y"/>
                                          </p:val>
                                        </p:tav>
                                      </p:tavLst>
                                    </p:anim>
                                  </p:childTnLst>
                                </p:cTn>
                              </p:par>
                            </p:childTnLst>
                          </p:cTn>
                        </p:par>
                        <p:par>
                          <p:cTn id="60" fill="hold">
                            <p:stCondLst>
                              <p:cond delay="7000"/>
                            </p:stCondLst>
                            <p:childTnLst>
                              <p:par>
                                <p:cTn id="61" presetID="2" presetClass="entr" presetSubtype="4" fill="hold" nodeType="afterEffect">
                                  <p:stCondLst>
                                    <p:cond delay="0"/>
                                  </p:stCondLst>
                                  <p:childTnLst>
                                    <p:set>
                                      <p:cBhvr>
                                        <p:cTn id="62" dur="1" fill="hold">
                                          <p:stCondLst>
                                            <p:cond delay="0"/>
                                          </p:stCondLst>
                                        </p:cTn>
                                        <p:tgtEl>
                                          <p:spTgt spid="590">
                                            <p:txEl>
                                              <p:pRg st="3" end="3"/>
                                            </p:txEl>
                                          </p:spTgt>
                                        </p:tgtEl>
                                        <p:attrNameLst>
                                          <p:attrName>style.visibility</p:attrName>
                                        </p:attrNameLst>
                                      </p:cBhvr>
                                      <p:to>
                                        <p:strVal val="visible"/>
                                      </p:to>
                                    </p:set>
                                    <p:anim calcmode="lin" valueType="num">
                                      <p:cBhvr additive="base">
                                        <p:cTn id="63" dur="500"/>
                                        <p:tgtEl>
                                          <p:spTgt spid="590">
                                            <p:txEl>
                                              <p:pRg st="3" end="3"/>
                                            </p:txEl>
                                          </p:spTgt>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590">
                                            <p:txEl>
                                              <p:pRg st="4" end="4"/>
                                            </p:txEl>
                                          </p:spTgt>
                                        </p:tgtEl>
                                        <p:attrNameLst>
                                          <p:attrName>style.visibility</p:attrName>
                                        </p:attrNameLst>
                                      </p:cBhvr>
                                      <p:to>
                                        <p:strVal val="visible"/>
                                      </p:to>
                                    </p:set>
                                    <p:anim calcmode="lin" valueType="num">
                                      <p:cBhvr additive="base">
                                        <p:cTn id="67" dur="500"/>
                                        <p:tgtEl>
                                          <p:spTgt spid="590">
                                            <p:txEl>
                                              <p:pRg st="4" end="4"/>
                                            </p:txEl>
                                          </p:spTgt>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2" presetClass="entr" presetSubtype="4" fill="hold" nodeType="afterEffect">
                                  <p:stCondLst>
                                    <p:cond delay="0"/>
                                  </p:stCondLst>
                                  <p:childTnLst>
                                    <p:set>
                                      <p:cBhvr>
                                        <p:cTn id="70" dur="1" fill="hold">
                                          <p:stCondLst>
                                            <p:cond delay="0"/>
                                          </p:stCondLst>
                                        </p:cTn>
                                        <p:tgtEl>
                                          <p:spTgt spid="590">
                                            <p:txEl>
                                              <p:pRg st="5" end="5"/>
                                            </p:txEl>
                                          </p:spTgt>
                                        </p:tgtEl>
                                        <p:attrNameLst>
                                          <p:attrName>style.visibility</p:attrName>
                                        </p:attrNameLst>
                                      </p:cBhvr>
                                      <p:to>
                                        <p:strVal val="visible"/>
                                      </p:to>
                                    </p:set>
                                    <p:anim calcmode="lin" valueType="num">
                                      <p:cBhvr additive="base">
                                        <p:cTn id="71" dur="500"/>
                                        <p:tgtEl>
                                          <p:spTgt spid="590">
                                            <p:txEl>
                                              <p:pRg st="5" end="5"/>
                                            </p:txEl>
                                          </p:spTgt>
                                        </p:tgtEl>
                                        <p:attrNameLst>
                                          <p:attrName>ppt_y</p:attrName>
                                        </p:attrNameLst>
                                      </p:cBhvr>
                                      <p:tavLst>
                                        <p:tav tm="0">
                                          <p:val>
                                            <p:strVal val="#ppt_y+1"/>
                                          </p:val>
                                        </p:tav>
                                        <p:tav tm="100000">
                                          <p:val>
                                            <p:strVal val="#ppt_y"/>
                                          </p:val>
                                        </p:tav>
                                      </p:tavLst>
                                    </p:anim>
                                  </p:childTnLst>
                                </p:cTn>
                              </p:par>
                            </p:childTnLst>
                          </p:cTn>
                        </p:par>
                        <p:par>
                          <p:cTn id="72" fill="hold">
                            <p:stCondLst>
                              <p:cond delay="8500"/>
                            </p:stCondLst>
                            <p:childTnLst>
                              <p:par>
                                <p:cTn id="73" presetID="2" presetClass="entr" presetSubtype="4" fill="hold" nodeType="afterEffect">
                                  <p:stCondLst>
                                    <p:cond delay="0"/>
                                  </p:stCondLst>
                                  <p:childTnLst>
                                    <p:set>
                                      <p:cBhvr>
                                        <p:cTn id="74" dur="1" fill="hold">
                                          <p:stCondLst>
                                            <p:cond delay="0"/>
                                          </p:stCondLst>
                                        </p:cTn>
                                        <p:tgtEl>
                                          <p:spTgt spid="590">
                                            <p:txEl>
                                              <p:pRg st="6" end="6"/>
                                            </p:txEl>
                                          </p:spTgt>
                                        </p:tgtEl>
                                        <p:attrNameLst>
                                          <p:attrName>style.visibility</p:attrName>
                                        </p:attrNameLst>
                                      </p:cBhvr>
                                      <p:to>
                                        <p:strVal val="visible"/>
                                      </p:to>
                                    </p:set>
                                    <p:anim calcmode="lin" valueType="num">
                                      <p:cBhvr additive="base">
                                        <p:cTn id="75" dur="500"/>
                                        <p:tgtEl>
                                          <p:spTgt spid="590">
                                            <p:txEl>
                                              <p:pRg st="6" end="6"/>
                                            </p:txEl>
                                          </p:spTgt>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2" presetClass="entr" presetSubtype="4" fill="hold" nodeType="afterEffect">
                                  <p:stCondLst>
                                    <p:cond delay="0"/>
                                  </p:stCondLst>
                                  <p:childTnLst>
                                    <p:set>
                                      <p:cBhvr>
                                        <p:cTn id="78" dur="1" fill="hold">
                                          <p:stCondLst>
                                            <p:cond delay="0"/>
                                          </p:stCondLst>
                                        </p:cTn>
                                        <p:tgtEl>
                                          <p:spTgt spid="590">
                                            <p:txEl>
                                              <p:pRg st="7" end="7"/>
                                            </p:txEl>
                                          </p:spTgt>
                                        </p:tgtEl>
                                        <p:attrNameLst>
                                          <p:attrName>style.visibility</p:attrName>
                                        </p:attrNameLst>
                                      </p:cBhvr>
                                      <p:to>
                                        <p:strVal val="visible"/>
                                      </p:to>
                                    </p:set>
                                    <p:anim calcmode="lin" valueType="num">
                                      <p:cBhvr additive="base">
                                        <p:cTn id="79" dur="500"/>
                                        <p:tgtEl>
                                          <p:spTgt spid="590">
                                            <p:txEl>
                                              <p:pRg st="7" end="7"/>
                                            </p:txEl>
                                          </p:spTgt>
                                        </p:tgtEl>
                                        <p:attrNameLst>
                                          <p:attrName>ppt_y</p:attrName>
                                        </p:attrNameLst>
                                      </p:cBhvr>
                                      <p:tavLst>
                                        <p:tav tm="0">
                                          <p:val>
                                            <p:strVal val="#ppt_y+1"/>
                                          </p:val>
                                        </p:tav>
                                        <p:tav tm="100000">
                                          <p:val>
                                            <p:strVal val="#ppt_y"/>
                                          </p:val>
                                        </p:tav>
                                      </p:tavLst>
                                    </p:anim>
                                  </p:childTnLst>
                                </p:cTn>
                              </p:par>
                            </p:childTnLst>
                          </p:cTn>
                        </p:par>
                        <p:par>
                          <p:cTn id="80" fill="hold">
                            <p:stCondLst>
                              <p:cond delay="9500"/>
                            </p:stCondLst>
                            <p:childTnLst>
                              <p:par>
                                <p:cTn id="81" presetID="2" presetClass="entr" presetSubtype="4" fill="hold" nodeType="afterEffect">
                                  <p:stCondLst>
                                    <p:cond delay="0"/>
                                  </p:stCondLst>
                                  <p:childTnLst>
                                    <p:set>
                                      <p:cBhvr>
                                        <p:cTn id="82" dur="1" fill="hold">
                                          <p:stCondLst>
                                            <p:cond delay="0"/>
                                          </p:stCondLst>
                                        </p:cTn>
                                        <p:tgtEl>
                                          <p:spTgt spid="590">
                                            <p:txEl>
                                              <p:pRg st="8" end="8"/>
                                            </p:txEl>
                                          </p:spTgt>
                                        </p:tgtEl>
                                        <p:attrNameLst>
                                          <p:attrName>style.visibility</p:attrName>
                                        </p:attrNameLst>
                                      </p:cBhvr>
                                      <p:to>
                                        <p:strVal val="visible"/>
                                      </p:to>
                                    </p:set>
                                    <p:anim calcmode="lin" valueType="num">
                                      <p:cBhvr additive="base">
                                        <p:cTn id="83" dur="500"/>
                                        <p:tgtEl>
                                          <p:spTgt spid="590">
                                            <p:txEl>
                                              <p:pRg st="8" end="8"/>
                                            </p:txEl>
                                          </p:spTgt>
                                        </p:tgtEl>
                                        <p:attrNameLst>
                                          <p:attrName>ppt_y</p:attrName>
                                        </p:attrNameLst>
                                      </p:cBhvr>
                                      <p:tavLst>
                                        <p:tav tm="0">
                                          <p:val>
                                            <p:strVal val="#ppt_y+1"/>
                                          </p:val>
                                        </p:tav>
                                        <p:tav tm="100000">
                                          <p:val>
                                            <p:strVal val="#ppt_y"/>
                                          </p:val>
                                        </p:tav>
                                      </p:tavLst>
                                    </p:anim>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588"/>
                                        </p:tgtEl>
                                        <p:attrNameLst>
                                          <p:attrName>style.visibility</p:attrName>
                                        </p:attrNameLst>
                                      </p:cBhvr>
                                      <p:to>
                                        <p:strVal val="visible"/>
                                      </p:to>
                                    </p:set>
                                    <p:animEffect transition="in" filter="fade">
                                      <p:cBhvr>
                                        <p:cTn id="87" dur="500"/>
                                        <p:tgtEl>
                                          <p:spTgt spid="588"/>
                                        </p:tgtEl>
                                      </p:cBhvr>
                                    </p:animEffect>
                                  </p:childTnLst>
                                </p:cTn>
                              </p:par>
                            </p:childTnLst>
                          </p:cTn>
                        </p:par>
                        <p:par>
                          <p:cTn id="88" fill="hold">
                            <p:stCondLst>
                              <p:cond delay="10500"/>
                            </p:stCondLst>
                            <p:childTnLst>
                              <p:par>
                                <p:cTn id="89" presetID="2" presetClass="entr" presetSubtype="4" fill="hold" nodeType="afterEffect">
                                  <p:stCondLst>
                                    <p:cond delay="0"/>
                                  </p:stCondLst>
                                  <p:childTnLst>
                                    <p:set>
                                      <p:cBhvr>
                                        <p:cTn id="90" dur="1" fill="hold">
                                          <p:stCondLst>
                                            <p:cond delay="0"/>
                                          </p:stCondLst>
                                        </p:cTn>
                                        <p:tgtEl>
                                          <p:spTgt spid="591">
                                            <p:txEl>
                                              <p:pRg st="0" end="0"/>
                                            </p:txEl>
                                          </p:spTgt>
                                        </p:tgtEl>
                                        <p:attrNameLst>
                                          <p:attrName>style.visibility</p:attrName>
                                        </p:attrNameLst>
                                      </p:cBhvr>
                                      <p:to>
                                        <p:strVal val="visible"/>
                                      </p:to>
                                    </p:set>
                                    <p:anim calcmode="lin" valueType="num">
                                      <p:cBhvr additive="base">
                                        <p:cTn id="91" dur="500"/>
                                        <p:tgtEl>
                                          <p:spTgt spid="591">
                                            <p:txEl>
                                              <p:pRg st="0" end="0"/>
                                            </p:txEl>
                                          </p:spTgt>
                                        </p:tgtEl>
                                        <p:attrNameLst>
                                          <p:attrName>ppt_y</p:attrName>
                                        </p:attrNameLst>
                                      </p:cBhvr>
                                      <p:tavLst>
                                        <p:tav tm="0">
                                          <p:val>
                                            <p:strVal val="#ppt_y+1"/>
                                          </p:val>
                                        </p:tav>
                                        <p:tav tm="100000">
                                          <p:val>
                                            <p:strVal val="#ppt_y"/>
                                          </p:val>
                                        </p:tav>
                                      </p:tavLst>
                                    </p:anim>
                                  </p:childTnLst>
                                </p:cTn>
                              </p:par>
                            </p:childTnLst>
                          </p:cTn>
                        </p:par>
                        <p:par>
                          <p:cTn id="92" fill="hold">
                            <p:stCondLst>
                              <p:cond delay="11000"/>
                            </p:stCondLst>
                            <p:childTnLst>
                              <p:par>
                                <p:cTn id="93" presetID="2" presetClass="entr" presetSubtype="4" fill="hold" nodeType="afterEffect">
                                  <p:stCondLst>
                                    <p:cond delay="0"/>
                                  </p:stCondLst>
                                  <p:childTnLst>
                                    <p:set>
                                      <p:cBhvr>
                                        <p:cTn id="94" dur="1" fill="hold">
                                          <p:stCondLst>
                                            <p:cond delay="0"/>
                                          </p:stCondLst>
                                        </p:cTn>
                                        <p:tgtEl>
                                          <p:spTgt spid="591">
                                            <p:txEl>
                                              <p:pRg st="1" end="1"/>
                                            </p:txEl>
                                          </p:spTgt>
                                        </p:tgtEl>
                                        <p:attrNameLst>
                                          <p:attrName>style.visibility</p:attrName>
                                        </p:attrNameLst>
                                      </p:cBhvr>
                                      <p:to>
                                        <p:strVal val="visible"/>
                                      </p:to>
                                    </p:set>
                                    <p:anim calcmode="lin" valueType="num">
                                      <p:cBhvr additive="base">
                                        <p:cTn id="95" dur="500"/>
                                        <p:tgtEl>
                                          <p:spTgt spid="591">
                                            <p:txEl>
                                              <p:pRg st="1" end="1"/>
                                            </p:txEl>
                                          </p:spTgt>
                                        </p:tgtEl>
                                        <p:attrNameLst>
                                          <p:attrName>ppt_y</p:attrName>
                                        </p:attrNameLst>
                                      </p:cBhvr>
                                      <p:tavLst>
                                        <p:tav tm="0">
                                          <p:val>
                                            <p:strVal val="#ppt_y+1"/>
                                          </p:val>
                                        </p:tav>
                                        <p:tav tm="100000">
                                          <p:val>
                                            <p:strVal val="#ppt_y"/>
                                          </p:val>
                                        </p:tav>
                                      </p:tavLst>
                                    </p:anim>
                                  </p:childTnLst>
                                </p:cTn>
                              </p:par>
                            </p:childTnLst>
                          </p:cTn>
                        </p:par>
                        <p:par>
                          <p:cTn id="96" fill="hold">
                            <p:stCondLst>
                              <p:cond delay="11500"/>
                            </p:stCondLst>
                            <p:childTnLst>
                              <p:par>
                                <p:cTn id="97" presetID="2" presetClass="entr" presetSubtype="4" fill="hold" nodeType="afterEffect">
                                  <p:stCondLst>
                                    <p:cond delay="0"/>
                                  </p:stCondLst>
                                  <p:childTnLst>
                                    <p:set>
                                      <p:cBhvr>
                                        <p:cTn id="98" dur="1" fill="hold">
                                          <p:stCondLst>
                                            <p:cond delay="0"/>
                                          </p:stCondLst>
                                        </p:cTn>
                                        <p:tgtEl>
                                          <p:spTgt spid="591">
                                            <p:txEl>
                                              <p:pRg st="2" end="2"/>
                                            </p:txEl>
                                          </p:spTgt>
                                        </p:tgtEl>
                                        <p:attrNameLst>
                                          <p:attrName>style.visibility</p:attrName>
                                        </p:attrNameLst>
                                      </p:cBhvr>
                                      <p:to>
                                        <p:strVal val="visible"/>
                                      </p:to>
                                    </p:set>
                                    <p:anim calcmode="lin" valueType="num">
                                      <p:cBhvr additive="base">
                                        <p:cTn id="99" dur="500"/>
                                        <p:tgtEl>
                                          <p:spTgt spid="591">
                                            <p:txEl>
                                              <p:pRg st="2" end="2"/>
                                            </p:txEl>
                                          </p:spTgt>
                                        </p:tgtEl>
                                        <p:attrNameLst>
                                          <p:attrName>ppt_y</p:attrName>
                                        </p:attrNameLst>
                                      </p:cBhvr>
                                      <p:tavLst>
                                        <p:tav tm="0">
                                          <p:val>
                                            <p:strVal val="#ppt_y+1"/>
                                          </p:val>
                                        </p:tav>
                                        <p:tav tm="100000">
                                          <p:val>
                                            <p:strVal val="#ppt_y"/>
                                          </p:val>
                                        </p:tav>
                                      </p:tavLst>
                                    </p:anim>
                                  </p:childTnLst>
                                </p:cTn>
                              </p:par>
                            </p:childTnLst>
                          </p:cTn>
                        </p:par>
                        <p:par>
                          <p:cTn id="100" fill="hold">
                            <p:stCondLst>
                              <p:cond delay="12000"/>
                            </p:stCondLst>
                            <p:childTnLst>
                              <p:par>
                                <p:cTn id="101" presetID="2" presetClass="entr" presetSubtype="4" fill="hold" nodeType="afterEffect">
                                  <p:stCondLst>
                                    <p:cond delay="0"/>
                                  </p:stCondLst>
                                  <p:childTnLst>
                                    <p:set>
                                      <p:cBhvr>
                                        <p:cTn id="102" dur="1" fill="hold">
                                          <p:stCondLst>
                                            <p:cond delay="0"/>
                                          </p:stCondLst>
                                        </p:cTn>
                                        <p:tgtEl>
                                          <p:spTgt spid="591">
                                            <p:txEl>
                                              <p:pRg st="3" end="3"/>
                                            </p:txEl>
                                          </p:spTgt>
                                        </p:tgtEl>
                                        <p:attrNameLst>
                                          <p:attrName>style.visibility</p:attrName>
                                        </p:attrNameLst>
                                      </p:cBhvr>
                                      <p:to>
                                        <p:strVal val="visible"/>
                                      </p:to>
                                    </p:set>
                                    <p:anim calcmode="lin" valueType="num">
                                      <p:cBhvr additive="base">
                                        <p:cTn id="103" dur="500"/>
                                        <p:tgtEl>
                                          <p:spTgt spid="591">
                                            <p:txEl>
                                              <p:pRg st="3" end="3"/>
                                            </p:txEl>
                                          </p:spTgt>
                                        </p:tgtEl>
                                        <p:attrNameLst>
                                          <p:attrName>ppt_y</p:attrName>
                                        </p:attrNameLst>
                                      </p:cBhvr>
                                      <p:tavLst>
                                        <p:tav tm="0">
                                          <p:val>
                                            <p:strVal val="#ppt_y+1"/>
                                          </p:val>
                                        </p:tav>
                                        <p:tav tm="100000">
                                          <p:val>
                                            <p:strVal val="#ppt_y"/>
                                          </p:val>
                                        </p:tav>
                                      </p:tavLst>
                                    </p:anim>
                                  </p:childTnLst>
                                </p:cTn>
                              </p:par>
                            </p:childTnLst>
                          </p:cTn>
                        </p:par>
                        <p:par>
                          <p:cTn id="104" fill="hold">
                            <p:stCondLst>
                              <p:cond delay="12500"/>
                            </p:stCondLst>
                            <p:childTnLst>
                              <p:par>
                                <p:cTn id="105" presetID="2" presetClass="entr" presetSubtype="4" fill="hold" nodeType="afterEffect">
                                  <p:stCondLst>
                                    <p:cond delay="0"/>
                                  </p:stCondLst>
                                  <p:childTnLst>
                                    <p:set>
                                      <p:cBhvr>
                                        <p:cTn id="106" dur="1" fill="hold">
                                          <p:stCondLst>
                                            <p:cond delay="0"/>
                                          </p:stCondLst>
                                        </p:cTn>
                                        <p:tgtEl>
                                          <p:spTgt spid="591">
                                            <p:txEl>
                                              <p:pRg st="4" end="4"/>
                                            </p:txEl>
                                          </p:spTgt>
                                        </p:tgtEl>
                                        <p:attrNameLst>
                                          <p:attrName>style.visibility</p:attrName>
                                        </p:attrNameLst>
                                      </p:cBhvr>
                                      <p:to>
                                        <p:strVal val="visible"/>
                                      </p:to>
                                    </p:set>
                                    <p:anim calcmode="lin" valueType="num">
                                      <p:cBhvr additive="base">
                                        <p:cTn id="107" dur="500"/>
                                        <p:tgtEl>
                                          <p:spTgt spid="591">
                                            <p:txEl>
                                              <p:pRg st="4" end="4"/>
                                            </p:txEl>
                                          </p:spTgt>
                                        </p:tgtEl>
                                        <p:attrNameLst>
                                          <p:attrName>ppt_y</p:attrName>
                                        </p:attrNameLst>
                                      </p:cBhvr>
                                      <p:tavLst>
                                        <p:tav tm="0">
                                          <p:val>
                                            <p:strVal val="#ppt_y+1"/>
                                          </p:val>
                                        </p:tav>
                                        <p:tav tm="100000">
                                          <p:val>
                                            <p:strVal val="#ppt_y"/>
                                          </p:val>
                                        </p:tav>
                                      </p:tavLst>
                                    </p:anim>
                                  </p:childTnLst>
                                </p:cTn>
                              </p:par>
                            </p:childTnLst>
                          </p:cTn>
                        </p:par>
                        <p:par>
                          <p:cTn id="108" fill="hold">
                            <p:stCondLst>
                              <p:cond delay="13000"/>
                            </p:stCondLst>
                            <p:childTnLst>
                              <p:par>
                                <p:cTn id="109" presetID="2" presetClass="entr" presetSubtype="4" fill="hold" nodeType="afterEffect">
                                  <p:stCondLst>
                                    <p:cond delay="0"/>
                                  </p:stCondLst>
                                  <p:childTnLst>
                                    <p:set>
                                      <p:cBhvr>
                                        <p:cTn id="110" dur="1" fill="hold">
                                          <p:stCondLst>
                                            <p:cond delay="0"/>
                                          </p:stCondLst>
                                        </p:cTn>
                                        <p:tgtEl>
                                          <p:spTgt spid="591">
                                            <p:txEl>
                                              <p:pRg st="5" end="5"/>
                                            </p:txEl>
                                          </p:spTgt>
                                        </p:tgtEl>
                                        <p:attrNameLst>
                                          <p:attrName>style.visibility</p:attrName>
                                        </p:attrNameLst>
                                      </p:cBhvr>
                                      <p:to>
                                        <p:strVal val="visible"/>
                                      </p:to>
                                    </p:set>
                                    <p:anim calcmode="lin" valueType="num">
                                      <p:cBhvr additive="base">
                                        <p:cTn id="111" dur="500"/>
                                        <p:tgtEl>
                                          <p:spTgt spid="591">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3500"/>
                            </p:stCondLst>
                            <p:childTnLst>
                              <p:par>
                                <p:cTn id="113" presetID="2" presetClass="entr" presetSubtype="4" fill="hold" nodeType="afterEffect">
                                  <p:stCondLst>
                                    <p:cond delay="0"/>
                                  </p:stCondLst>
                                  <p:childTnLst>
                                    <p:set>
                                      <p:cBhvr>
                                        <p:cTn id="114" dur="1" fill="hold">
                                          <p:stCondLst>
                                            <p:cond delay="0"/>
                                          </p:stCondLst>
                                        </p:cTn>
                                        <p:tgtEl>
                                          <p:spTgt spid="591">
                                            <p:txEl>
                                              <p:pRg st="6" end="6"/>
                                            </p:txEl>
                                          </p:spTgt>
                                        </p:tgtEl>
                                        <p:attrNameLst>
                                          <p:attrName>style.visibility</p:attrName>
                                        </p:attrNameLst>
                                      </p:cBhvr>
                                      <p:to>
                                        <p:strVal val="visible"/>
                                      </p:to>
                                    </p:set>
                                    <p:anim calcmode="lin" valueType="num">
                                      <p:cBhvr additive="base">
                                        <p:cTn id="115" dur="500"/>
                                        <p:tgtEl>
                                          <p:spTgt spid="591">
                                            <p:txEl>
                                              <p:pRg st="6" end="6"/>
                                            </p:txEl>
                                          </p:spTgt>
                                        </p:tgtEl>
                                        <p:attrNameLst>
                                          <p:attrName>ppt_y</p:attrName>
                                        </p:attrNameLst>
                                      </p:cBhvr>
                                      <p:tavLst>
                                        <p:tav tm="0">
                                          <p:val>
                                            <p:strVal val="#ppt_y+1"/>
                                          </p:val>
                                        </p:tav>
                                        <p:tav tm="100000">
                                          <p:val>
                                            <p:strVal val="#ppt_y"/>
                                          </p:val>
                                        </p:tav>
                                      </p:tavLst>
                                    </p:anim>
                                  </p:childTnLst>
                                </p:cTn>
                              </p:par>
                            </p:childTnLst>
                          </p:cTn>
                        </p:par>
                        <p:par>
                          <p:cTn id="116" fill="hold">
                            <p:stCondLst>
                              <p:cond delay="14000"/>
                            </p:stCondLst>
                            <p:childTnLst>
                              <p:par>
                                <p:cTn id="117" presetID="2" presetClass="entr" presetSubtype="4" fill="hold" nodeType="afterEffect">
                                  <p:stCondLst>
                                    <p:cond delay="0"/>
                                  </p:stCondLst>
                                  <p:childTnLst>
                                    <p:set>
                                      <p:cBhvr>
                                        <p:cTn id="118" dur="1" fill="hold">
                                          <p:stCondLst>
                                            <p:cond delay="0"/>
                                          </p:stCondLst>
                                        </p:cTn>
                                        <p:tgtEl>
                                          <p:spTgt spid="591">
                                            <p:txEl>
                                              <p:pRg st="7" end="7"/>
                                            </p:txEl>
                                          </p:spTgt>
                                        </p:tgtEl>
                                        <p:attrNameLst>
                                          <p:attrName>style.visibility</p:attrName>
                                        </p:attrNameLst>
                                      </p:cBhvr>
                                      <p:to>
                                        <p:strVal val="visible"/>
                                      </p:to>
                                    </p:set>
                                    <p:anim calcmode="lin" valueType="num">
                                      <p:cBhvr additive="base">
                                        <p:cTn id="119" dur="500"/>
                                        <p:tgtEl>
                                          <p:spTgt spid="591">
                                            <p:txEl>
                                              <p:pRg st="7" end="7"/>
                                            </p:txEl>
                                          </p:spTgt>
                                        </p:tgtEl>
                                        <p:attrNameLst>
                                          <p:attrName>ppt_y</p:attrName>
                                        </p:attrNameLst>
                                      </p:cBhvr>
                                      <p:tavLst>
                                        <p:tav tm="0">
                                          <p:val>
                                            <p:strVal val="#ppt_y+1"/>
                                          </p:val>
                                        </p:tav>
                                        <p:tav tm="100000">
                                          <p:val>
                                            <p:strVal val="#ppt_y"/>
                                          </p:val>
                                        </p:tav>
                                      </p:tavLst>
                                    </p:anim>
                                  </p:childTnLst>
                                </p:cTn>
                              </p:par>
                            </p:childTnLst>
                          </p:cTn>
                        </p:par>
                        <p:par>
                          <p:cTn id="120" fill="hold">
                            <p:stCondLst>
                              <p:cond delay="14500"/>
                            </p:stCondLst>
                            <p:childTnLst>
                              <p:par>
                                <p:cTn id="121" presetID="2" presetClass="entr" presetSubtype="4" fill="hold" nodeType="afterEffect">
                                  <p:stCondLst>
                                    <p:cond delay="0"/>
                                  </p:stCondLst>
                                  <p:childTnLst>
                                    <p:set>
                                      <p:cBhvr>
                                        <p:cTn id="122" dur="1" fill="hold">
                                          <p:stCondLst>
                                            <p:cond delay="0"/>
                                          </p:stCondLst>
                                        </p:cTn>
                                        <p:tgtEl>
                                          <p:spTgt spid="591">
                                            <p:txEl>
                                              <p:pRg st="8" end="8"/>
                                            </p:txEl>
                                          </p:spTgt>
                                        </p:tgtEl>
                                        <p:attrNameLst>
                                          <p:attrName>style.visibility</p:attrName>
                                        </p:attrNameLst>
                                      </p:cBhvr>
                                      <p:to>
                                        <p:strVal val="visible"/>
                                      </p:to>
                                    </p:set>
                                    <p:anim calcmode="lin" valueType="num">
                                      <p:cBhvr additive="base">
                                        <p:cTn id="123" dur="500"/>
                                        <p:tgtEl>
                                          <p:spTgt spid="591">
                                            <p:txEl>
                                              <p:pRg st="8" end="8"/>
                                            </p:txEl>
                                          </p:spTgt>
                                        </p:tgtEl>
                                        <p:attrNameLst>
                                          <p:attrName>ppt_y</p:attrName>
                                        </p:attrNameLst>
                                      </p:cBhvr>
                                      <p:tavLst>
                                        <p:tav tm="0">
                                          <p:val>
                                            <p:strVal val="#ppt_y+1"/>
                                          </p:val>
                                        </p:tav>
                                        <p:tav tm="100000">
                                          <p:val>
                                            <p:strVal val="#ppt_y"/>
                                          </p:val>
                                        </p:tav>
                                      </p:tavLst>
                                    </p:anim>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589"/>
                                        </p:tgtEl>
                                        <p:attrNameLst>
                                          <p:attrName>style.visibility</p:attrName>
                                        </p:attrNameLst>
                                      </p:cBhvr>
                                      <p:to>
                                        <p:strVal val="visible"/>
                                      </p:to>
                                    </p:set>
                                    <p:animEffect transition="in" filter="fade">
                                      <p:cBhvr>
                                        <p:cTn id="127" dur="500"/>
                                        <p:tgtEl>
                                          <p:spTgt spid="589"/>
                                        </p:tgtEl>
                                      </p:cBhvr>
                                    </p:animEffect>
                                  </p:childTnLst>
                                </p:cTn>
                              </p:par>
                            </p:childTnLst>
                          </p:cTn>
                        </p:par>
                        <p:par>
                          <p:cTn id="128" fill="hold">
                            <p:stCondLst>
                              <p:cond delay="15500"/>
                            </p:stCondLst>
                            <p:childTnLst>
                              <p:par>
                                <p:cTn id="129" presetID="2" presetClass="entr" presetSubtype="4" fill="hold" nodeType="afterEffect">
                                  <p:stCondLst>
                                    <p:cond delay="0"/>
                                  </p:stCondLst>
                                  <p:childTnLst>
                                    <p:set>
                                      <p:cBhvr>
                                        <p:cTn id="130" dur="1" fill="hold">
                                          <p:stCondLst>
                                            <p:cond delay="0"/>
                                          </p:stCondLst>
                                        </p:cTn>
                                        <p:tgtEl>
                                          <p:spTgt spid="592">
                                            <p:txEl>
                                              <p:pRg st="0" end="0"/>
                                            </p:txEl>
                                          </p:spTgt>
                                        </p:tgtEl>
                                        <p:attrNameLst>
                                          <p:attrName>style.visibility</p:attrName>
                                        </p:attrNameLst>
                                      </p:cBhvr>
                                      <p:to>
                                        <p:strVal val="visible"/>
                                      </p:to>
                                    </p:set>
                                    <p:anim calcmode="lin" valueType="num">
                                      <p:cBhvr additive="base">
                                        <p:cTn id="131" dur="500"/>
                                        <p:tgtEl>
                                          <p:spTgt spid="592">
                                            <p:txEl>
                                              <p:pRg st="0" end="0"/>
                                            </p:txEl>
                                          </p:spTgt>
                                        </p:tgtEl>
                                        <p:attrNameLst>
                                          <p:attrName>ppt_y</p:attrName>
                                        </p:attrNameLst>
                                      </p:cBhvr>
                                      <p:tavLst>
                                        <p:tav tm="0">
                                          <p:val>
                                            <p:strVal val="#ppt_y+1"/>
                                          </p:val>
                                        </p:tav>
                                        <p:tav tm="100000">
                                          <p:val>
                                            <p:strVal val="#ppt_y"/>
                                          </p:val>
                                        </p:tav>
                                      </p:tavLst>
                                    </p:anim>
                                  </p:childTnLst>
                                </p:cTn>
                              </p:par>
                            </p:childTnLst>
                          </p:cTn>
                        </p:par>
                        <p:par>
                          <p:cTn id="132" fill="hold">
                            <p:stCondLst>
                              <p:cond delay="16000"/>
                            </p:stCondLst>
                            <p:childTnLst>
                              <p:par>
                                <p:cTn id="133" presetID="2" presetClass="entr" presetSubtype="4" fill="hold" nodeType="afterEffect">
                                  <p:stCondLst>
                                    <p:cond delay="0"/>
                                  </p:stCondLst>
                                  <p:childTnLst>
                                    <p:set>
                                      <p:cBhvr>
                                        <p:cTn id="134" dur="1" fill="hold">
                                          <p:stCondLst>
                                            <p:cond delay="0"/>
                                          </p:stCondLst>
                                        </p:cTn>
                                        <p:tgtEl>
                                          <p:spTgt spid="592">
                                            <p:txEl>
                                              <p:pRg st="1" end="1"/>
                                            </p:txEl>
                                          </p:spTgt>
                                        </p:tgtEl>
                                        <p:attrNameLst>
                                          <p:attrName>style.visibility</p:attrName>
                                        </p:attrNameLst>
                                      </p:cBhvr>
                                      <p:to>
                                        <p:strVal val="visible"/>
                                      </p:to>
                                    </p:set>
                                    <p:anim calcmode="lin" valueType="num">
                                      <p:cBhvr additive="base">
                                        <p:cTn id="135" dur="500"/>
                                        <p:tgtEl>
                                          <p:spTgt spid="592">
                                            <p:txEl>
                                              <p:pRg st="1" end="1"/>
                                            </p:txEl>
                                          </p:spTgt>
                                        </p:tgtEl>
                                        <p:attrNameLst>
                                          <p:attrName>ppt_y</p:attrName>
                                        </p:attrNameLst>
                                      </p:cBhvr>
                                      <p:tavLst>
                                        <p:tav tm="0">
                                          <p:val>
                                            <p:strVal val="#ppt_y+1"/>
                                          </p:val>
                                        </p:tav>
                                        <p:tav tm="100000">
                                          <p:val>
                                            <p:strVal val="#ppt_y"/>
                                          </p:val>
                                        </p:tav>
                                      </p:tavLst>
                                    </p:anim>
                                  </p:childTnLst>
                                </p:cTn>
                              </p:par>
                            </p:childTnLst>
                          </p:cTn>
                        </p:par>
                        <p:par>
                          <p:cTn id="136" fill="hold">
                            <p:stCondLst>
                              <p:cond delay="16500"/>
                            </p:stCondLst>
                            <p:childTnLst>
                              <p:par>
                                <p:cTn id="137" presetID="2" presetClass="entr" presetSubtype="4" fill="hold" nodeType="afterEffect">
                                  <p:stCondLst>
                                    <p:cond delay="0"/>
                                  </p:stCondLst>
                                  <p:childTnLst>
                                    <p:set>
                                      <p:cBhvr>
                                        <p:cTn id="138" dur="1" fill="hold">
                                          <p:stCondLst>
                                            <p:cond delay="0"/>
                                          </p:stCondLst>
                                        </p:cTn>
                                        <p:tgtEl>
                                          <p:spTgt spid="592">
                                            <p:txEl>
                                              <p:pRg st="2" end="2"/>
                                            </p:txEl>
                                          </p:spTgt>
                                        </p:tgtEl>
                                        <p:attrNameLst>
                                          <p:attrName>style.visibility</p:attrName>
                                        </p:attrNameLst>
                                      </p:cBhvr>
                                      <p:to>
                                        <p:strVal val="visible"/>
                                      </p:to>
                                    </p:set>
                                    <p:anim calcmode="lin" valueType="num">
                                      <p:cBhvr additive="base">
                                        <p:cTn id="139" dur="500"/>
                                        <p:tgtEl>
                                          <p:spTgt spid="592">
                                            <p:txEl>
                                              <p:pRg st="2" end="2"/>
                                            </p:txEl>
                                          </p:spTgt>
                                        </p:tgtEl>
                                        <p:attrNameLst>
                                          <p:attrName>ppt_y</p:attrName>
                                        </p:attrNameLst>
                                      </p:cBhvr>
                                      <p:tavLst>
                                        <p:tav tm="0">
                                          <p:val>
                                            <p:strVal val="#ppt_y+1"/>
                                          </p:val>
                                        </p:tav>
                                        <p:tav tm="100000">
                                          <p:val>
                                            <p:strVal val="#ppt_y"/>
                                          </p:val>
                                        </p:tav>
                                      </p:tavLst>
                                    </p:anim>
                                  </p:childTnLst>
                                </p:cTn>
                              </p:par>
                            </p:childTnLst>
                          </p:cTn>
                        </p:par>
                        <p:par>
                          <p:cTn id="140" fill="hold">
                            <p:stCondLst>
                              <p:cond delay="17000"/>
                            </p:stCondLst>
                            <p:childTnLst>
                              <p:par>
                                <p:cTn id="141" presetID="2" presetClass="entr" presetSubtype="4" fill="hold" nodeType="afterEffect">
                                  <p:stCondLst>
                                    <p:cond delay="0"/>
                                  </p:stCondLst>
                                  <p:childTnLst>
                                    <p:set>
                                      <p:cBhvr>
                                        <p:cTn id="142" dur="1" fill="hold">
                                          <p:stCondLst>
                                            <p:cond delay="0"/>
                                          </p:stCondLst>
                                        </p:cTn>
                                        <p:tgtEl>
                                          <p:spTgt spid="592">
                                            <p:txEl>
                                              <p:pRg st="3" end="3"/>
                                            </p:txEl>
                                          </p:spTgt>
                                        </p:tgtEl>
                                        <p:attrNameLst>
                                          <p:attrName>style.visibility</p:attrName>
                                        </p:attrNameLst>
                                      </p:cBhvr>
                                      <p:to>
                                        <p:strVal val="visible"/>
                                      </p:to>
                                    </p:set>
                                    <p:anim calcmode="lin" valueType="num">
                                      <p:cBhvr additive="base">
                                        <p:cTn id="143" dur="500"/>
                                        <p:tgtEl>
                                          <p:spTgt spid="592">
                                            <p:txEl>
                                              <p:pRg st="3" end="3"/>
                                            </p:txEl>
                                          </p:spTgt>
                                        </p:tgtEl>
                                        <p:attrNameLst>
                                          <p:attrName>ppt_y</p:attrName>
                                        </p:attrNameLst>
                                      </p:cBhvr>
                                      <p:tavLst>
                                        <p:tav tm="0">
                                          <p:val>
                                            <p:strVal val="#ppt_y+1"/>
                                          </p:val>
                                        </p:tav>
                                        <p:tav tm="100000">
                                          <p:val>
                                            <p:strVal val="#ppt_y"/>
                                          </p:val>
                                        </p:tav>
                                      </p:tavLst>
                                    </p:anim>
                                  </p:childTnLst>
                                </p:cTn>
                              </p:par>
                            </p:childTnLst>
                          </p:cTn>
                        </p:par>
                        <p:par>
                          <p:cTn id="144" fill="hold">
                            <p:stCondLst>
                              <p:cond delay="17500"/>
                            </p:stCondLst>
                            <p:childTnLst>
                              <p:par>
                                <p:cTn id="145" presetID="2" presetClass="entr" presetSubtype="4" fill="hold" nodeType="afterEffect">
                                  <p:stCondLst>
                                    <p:cond delay="0"/>
                                  </p:stCondLst>
                                  <p:childTnLst>
                                    <p:set>
                                      <p:cBhvr>
                                        <p:cTn id="146" dur="1" fill="hold">
                                          <p:stCondLst>
                                            <p:cond delay="0"/>
                                          </p:stCondLst>
                                        </p:cTn>
                                        <p:tgtEl>
                                          <p:spTgt spid="592">
                                            <p:txEl>
                                              <p:pRg st="4" end="4"/>
                                            </p:txEl>
                                          </p:spTgt>
                                        </p:tgtEl>
                                        <p:attrNameLst>
                                          <p:attrName>style.visibility</p:attrName>
                                        </p:attrNameLst>
                                      </p:cBhvr>
                                      <p:to>
                                        <p:strVal val="visible"/>
                                      </p:to>
                                    </p:set>
                                    <p:anim calcmode="lin" valueType="num">
                                      <p:cBhvr additive="base">
                                        <p:cTn id="147" dur="500"/>
                                        <p:tgtEl>
                                          <p:spTgt spid="592">
                                            <p:txEl>
                                              <p:pRg st="4" end="4"/>
                                            </p:txEl>
                                          </p:spTgt>
                                        </p:tgtEl>
                                        <p:attrNameLst>
                                          <p:attrName>ppt_y</p:attrName>
                                        </p:attrNameLst>
                                      </p:cBhvr>
                                      <p:tavLst>
                                        <p:tav tm="0">
                                          <p:val>
                                            <p:strVal val="#ppt_y+1"/>
                                          </p:val>
                                        </p:tav>
                                        <p:tav tm="100000">
                                          <p:val>
                                            <p:strVal val="#ppt_y"/>
                                          </p:val>
                                        </p:tav>
                                      </p:tavLst>
                                    </p:anim>
                                  </p:childTnLst>
                                </p:cTn>
                              </p:par>
                            </p:childTnLst>
                          </p:cTn>
                        </p:par>
                        <p:par>
                          <p:cTn id="148" fill="hold">
                            <p:stCondLst>
                              <p:cond delay="18000"/>
                            </p:stCondLst>
                            <p:childTnLst>
                              <p:par>
                                <p:cTn id="149" presetID="2" presetClass="entr" presetSubtype="4" fill="hold" nodeType="afterEffect">
                                  <p:stCondLst>
                                    <p:cond delay="0"/>
                                  </p:stCondLst>
                                  <p:childTnLst>
                                    <p:set>
                                      <p:cBhvr>
                                        <p:cTn id="150" dur="1" fill="hold">
                                          <p:stCondLst>
                                            <p:cond delay="0"/>
                                          </p:stCondLst>
                                        </p:cTn>
                                        <p:tgtEl>
                                          <p:spTgt spid="592">
                                            <p:txEl>
                                              <p:pRg st="5" end="5"/>
                                            </p:txEl>
                                          </p:spTgt>
                                        </p:tgtEl>
                                        <p:attrNameLst>
                                          <p:attrName>style.visibility</p:attrName>
                                        </p:attrNameLst>
                                      </p:cBhvr>
                                      <p:to>
                                        <p:strVal val="visible"/>
                                      </p:to>
                                    </p:set>
                                    <p:anim calcmode="lin" valueType="num">
                                      <p:cBhvr additive="base">
                                        <p:cTn id="151" dur="500"/>
                                        <p:tgtEl>
                                          <p:spTgt spid="592">
                                            <p:txEl>
                                              <p:pRg st="5" end="5"/>
                                            </p:txEl>
                                          </p:spTgt>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2" presetClass="entr" presetSubtype="4" fill="hold" nodeType="afterEffect">
                                  <p:stCondLst>
                                    <p:cond delay="0"/>
                                  </p:stCondLst>
                                  <p:childTnLst>
                                    <p:set>
                                      <p:cBhvr>
                                        <p:cTn id="154" dur="1" fill="hold">
                                          <p:stCondLst>
                                            <p:cond delay="0"/>
                                          </p:stCondLst>
                                        </p:cTn>
                                        <p:tgtEl>
                                          <p:spTgt spid="592">
                                            <p:txEl>
                                              <p:pRg st="6" end="6"/>
                                            </p:txEl>
                                          </p:spTgt>
                                        </p:tgtEl>
                                        <p:attrNameLst>
                                          <p:attrName>style.visibility</p:attrName>
                                        </p:attrNameLst>
                                      </p:cBhvr>
                                      <p:to>
                                        <p:strVal val="visible"/>
                                      </p:to>
                                    </p:set>
                                    <p:anim calcmode="lin" valueType="num">
                                      <p:cBhvr additive="base">
                                        <p:cTn id="155" dur="500"/>
                                        <p:tgtEl>
                                          <p:spTgt spid="592">
                                            <p:txEl>
                                              <p:pRg st="6" end="6"/>
                                            </p:txEl>
                                          </p:spTgt>
                                        </p:tgtEl>
                                        <p:attrNameLst>
                                          <p:attrName>ppt_y</p:attrName>
                                        </p:attrNameLst>
                                      </p:cBhvr>
                                      <p:tavLst>
                                        <p:tav tm="0">
                                          <p:val>
                                            <p:strVal val="#ppt_y+1"/>
                                          </p:val>
                                        </p:tav>
                                        <p:tav tm="100000">
                                          <p:val>
                                            <p:strVal val="#ppt_y"/>
                                          </p:val>
                                        </p:tav>
                                      </p:tavLst>
                                    </p:anim>
                                  </p:childTnLst>
                                </p:cTn>
                              </p:par>
                            </p:childTnLst>
                          </p:cTn>
                        </p:par>
                        <p:par>
                          <p:cTn id="156" fill="hold">
                            <p:stCondLst>
                              <p:cond delay="19000"/>
                            </p:stCondLst>
                            <p:childTnLst>
                              <p:par>
                                <p:cTn id="157" presetID="2" presetClass="entr" presetSubtype="4" fill="hold" nodeType="afterEffect">
                                  <p:stCondLst>
                                    <p:cond delay="0"/>
                                  </p:stCondLst>
                                  <p:childTnLst>
                                    <p:set>
                                      <p:cBhvr>
                                        <p:cTn id="158" dur="1" fill="hold">
                                          <p:stCondLst>
                                            <p:cond delay="0"/>
                                          </p:stCondLst>
                                        </p:cTn>
                                        <p:tgtEl>
                                          <p:spTgt spid="592">
                                            <p:txEl>
                                              <p:pRg st="7" end="7"/>
                                            </p:txEl>
                                          </p:spTgt>
                                        </p:tgtEl>
                                        <p:attrNameLst>
                                          <p:attrName>style.visibility</p:attrName>
                                        </p:attrNameLst>
                                      </p:cBhvr>
                                      <p:to>
                                        <p:strVal val="visible"/>
                                      </p:to>
                                    </p:set>
                                    <p:anim calcmode="lin" valueType="num">
                                      <p:cBhvr additive="base">
                                        <p:cTn id="159" dur="500"/>
                                        <p:tgtEl>
                                          <p:spTgt spid="592">
                                            <p:txEl>
                                              <p:pRg st="7" end="7"/>
                                            </p:txEl>
                                          </p:spTgt>
                                        </p:tgtEl>
                                        <p:attrNameLst>
                                          <p:attrName>ppt_y</p:attrName>
                                        </p:attrNameLst>
                                      </p:cBhvr>
                                      <p:tavLst>
                                        <p:tav tm="0">
                                          <p:val>
                                            <p:strVal val="#ppt_y+1"/>
                                          </p:val>
                                        </p:tav>
                                        <p:tav tm="100000">
                                          <p:val>
                                            <p:strVal val="#ppt_y"/>
                                          </p:val>
                                        </p:tav>
                                      </p:tavLst>
                                    </p:anim>
                                  </p:childTnLst>
                                </p:cTn>
                              </p:par>
                            </p:childTnLst>
                          </p:cTn>
                        </p:par>
                        <p:par>
                          <p:cTn id="160" fill="hold">
                            <p:stCondLst>
                              <p:cond delay="19500"/>
                            </p:stCondLst>
                            <p:childTnLst>
                              <p:par>
                                <p:cTn id="161" presetID="2" presetClass="entr" presetSubtype="4" fill="hold" nodeType="afterEffect">
                                  <p:stCondLst>
                                    <p:cond delay="0"/>
                                  </p:stCondLst>
                                  <p:childTnLst>
                                    <p:set>
                                      <p:cBhvr>
                                        <p:cTn id="162" dur="1" fill="hold">
                                          <p:stCondLst>
                                            <p:cond delay="0"/>
                                          </p:stCondLst>
                                        </p:cTn>
                                        <p:tgtEl>
                                          <p:spTgt spid="592">
                                            <p:txEl>
                                              <p:pRg st="8" end="8"/>
                                            </p:txEl>
                                          </p:spTgt>
                                        </p:tgtEl>
                                        <p:attrNameLst>
                                          <p:attrName>style.visibility</p:attrName>
                                        </p:attrNameLst>
                                      </p:cBhvr>
                                      <p:to>
                                        <p:strVal val="visible"/>
                                      </p:to>
                                    </p:set>
                                    <p:anim calcmode="lin" valueType="num">
                                      <p:cBhvr additive="base">
                                        <p:cTn id="163" dur="500"/>
                                        <p:tgtEl>
                                          <p:spTgt spid="592">
                                            <p:txEl>
                                              <p:pRg st="8" end="8"/>
                                            </p:txEl>
                                          </p:spTgt>
                                        </p:tgtEl>
                                        <p:attrNameLst>
                                          <p:attrName>ppt_y</p:attrName>
                                        </p:attrNameLst>
                                      </p:cBhvr>
                                      <p:tavLst>
                                        <p:tav tm="0">
                                          <p:val>
                                            <p:strVal val="#ppt_y+1"/>
                                          </p:val>
                                        </p:tav>
                                        <p:tav tm="100000">
                                          <p:val>
                                            <p:strVal val="#ppt_y"/>
                                          </p:val>
                                        </p:tav>
                                      </p:tavLst>
                                    </p:anim>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594"/>
                                        </p:tgtEl>
                                        <p:attrNameLst>
                                          <p:attrName>style.visibility</p:attrName>
                                        </p:attrNameLst>
                                      </p:cBhvr>
                                      <p:to>
                                        <p:strVal val="visible"/>
                                      </p:to>
                                    </p:set>
                                    <p:animEffect transition="in" filter="fade">
                                      <p:cBhvr>
                                        <p:cTn id="167" dur="500"/>
                                        <p:tgtEl>
                                          <p:spTgt spid="594"/>
                                        </p:tgtEl>
                                      </p:cBhvr>
                                    </p:animEffect>
                                  </p:childTnLst>
                                </p:cTn>
                              </p:par>
                            </p:childTnLst>
                          </p:cTn>
                        </p:par>
                        <p:par>
                          <p:cTn id="168" fill="hold">
                            <p:stCondLst>
                              <p:cond delay="20500"/>
                            </p:stCondLst>
                            <p:childTnLst>
                              <p:par>
                                <p:cTn id="169" presetID="2" presetClass="entr" presetSubtype="4" fill="hold" nodeType="afterEffect">
                                  <p:stCondLst>
                                    <p:cond delay="0"/>
                                  </p:stCondLst>
                                  <p:childTnLst>
                                    <p:set>
                                      <p:cBhvr>
                                        <p:cTn id="170" dur="1" fill="hold">
                                          <p:stCondLst>
                                            <p:cond delay="0"/>
                                          </p:stCondLst>
                                        </p:cTn>
                                        <p:tgtEl>
                                          <p:spTgt spid="593">
                                            <p:txEl>
                                              <p:pRg st="0" end="0"/>
                                            </p:txEl>
                                          </p:spTgt>
                                        </p:tgtEl>
                                        <p:attrNameLst>
                                          <p:attrName>style.visibility</p:attrName>
                                        </p:attrNameLst>
                                      </p:cBhvr>
                                      <p:to>
                                        <p:strVal val="visible"/>
                                      </p:to>
                                    </p:set>
                                    <p:anim calcmode="lin" valueType="num">
                                      <p:cBhvr additive="base">
                                        <p:cTn id="171" dur="500"/>
                                        <p:tgtEl>
                                          <p:spTgt spid="593">
                                            <p:txEl>
                                              <p:pRg st="0" end="0"/>
                                            </p:txEl>
                                          </p:spTgt>
                                        </p:tgtEl>
                                        <p:attrNameLst>
                                          <p:attrName>ppt_y</p:attrName>
                                        </p:attrNameLst>
                                      </p:cBhvr>
                                      <p:tavLst>
                                        <p:tav tm="0">
                                          <p:val>
                                            <p:strVal val="#ppt_y+1"/>
                                          </p:val>
                                        </p:tav>
                                        <p:tav tm="100000">
                                          <p:val>
                                            <p:strVal val="#ppt_y"/>
                                          </p:val>
                                        </p:tav>
                                      </p:tavLst>
                                    </p:anim>
                                  </p:childTnLst>
                                </p:cTn>
                              </p:par>
                            </p:childTnLst>
                          </p:cTn>
                        </p:par>
                        <p:par>
                          <p:cTn id="172" fill="hold">
                            <p:stCondLst>
                              <p:cond delay="21000"/>
                            </p:stCondLst>
                            <p:childTnLst>
                              <p:par>
                                <p:cTn id="173" presetID="2" presetClass="entr" presetSubtype="4" fill="hold" nodeType="afterEffect">
                                  <p:stCondLst>
                                    <p:cond delay="0"/>
                                  </p:stCondLst>
                                  <p:childTnLst>
                                    <p:set>
                                      <p:cBhvr>
                                        <p:cTn id="174" dur="1" fill="hold">
                                          <p:stCondLst>
                                            <p:cond delay="0"/>
                                          </p:stCondLst>
                                        </p:cTn>
                                        <p:tgtEl>
                                          <p:spTgt spid="593">
                                            <p:txEl>
                                              <p:pRg st="1" end="1"/>
                                            </p:txEl>
                                          </p:spTgt>
                                        </p:tgtEl>
                                        <p:attrNameLst>
                                          <p:attrName>style.visibility</p:attrName>
                                        </p:attrNameLst>
                                      </p:cBhvr>
                                      <p:to>
                                        <p:strVal val="visible"/>
                                      </p:to>
                                    </p:set>
                                    <p:anim calcmode="lin" valueType="num">
                                      <p:cBhvr additive="base">
                                        <p:cTn id="175" dur="500"/>
                                        <p:tgtEl>
                                          <p:spTgt spid="593">
                                            <p:txEl>
                                              <p:pRg st="1" end="1"/>
                                            </p:txEl>
                                          </p:spTgt>
                                        </p:tgtEl>
                                        <p:attrNameLst>
                                          <p:attrName>ppt_y</p:attrName>
                                        </p:attrNameLst>
                                      </p:cBhvr>
                                      <p:tavLst>
                                        <p:tav tm="0">
                                          <p:val>
                                            <p:strVal val="#ppt_y+1"/>
                                          </p:val>
                                        </p:tav>
                                        <p:tav tm="100000">
                                          <p:val>
                                            <p:strVal val="#ppt_y"/>
                                          </p:val>
                                        </p:tav>
                                      </p:tavLst>
                                    </p:anim>
                                  </p:childTnLst>
                                </p:cTn>
                              </p:par>
                            </p:childTnLst>
                          </p:cTn>
                        </p:par>
                        <p:par>
                          <p:cTn id="176" fill="hold">
                            <p:stCondLst>
                              <p:cond delay="21500"/>
                            </p:stCondLst>
                            <p:childTnLst>
                              <p:par>
                                <p:cTn id="177" presetID="2" presetClass="entr" presetSubtype="4" fill="hold" nodeType="afterEffect">
                                  <p:stCondLst>
                                    <p:cond delay="0"/>
                                  </p:stCondLst>
                                  <p:childTnLst>
                                    <p:set>
                                      <p:cBhvr>
                                        <p:cTn id="178" dur="1" fill="hold">
                                          <p:stCondLst>
                                            <p:cond delay="0"/>
                                          </p:stCondLst>
                                        </p:cTn>
                                        <p:tgtEl>
                                          <p:spTgt spid="593">
                                            <p:txEl>
                                              <p:pRg st="2" end="2"/>
                                            </p:txEl>
                                          </p:spTgt>
                                        </p:tgtEl>
                                        <p:attrNameLst>
                                          <p:attrName>style.visibility</p:attrName>
                                        </p:attrNameLst>
                                      </p:cBhvr>
                                      <p:to>
                                        <p:strVal val="visible"/>
                                      </p:to>
                                    </p:set>
                                    <p:anim calcmode="lin" valueType="num">
                                      <p:cBhvr additive="base">
                                        <p:cTn id="179" dur="500"/>
                                        <p:tgtEl>
                                          <p:spTgt spid="593">
                                            <p:txEl>
                                              <p:pRg st="2" end="2"/>
                                            </p:txEl>
                                          </p:spTgt>
                                        </p:tgtEl>
                                        <p:attrNameLst>
                                          <p:attrName>ppt_y</p:attrName>
                                        </p:attrNameLst>
                                      </p:cBhvr>
                                      <p:tavLst>
                                        <p:tav tm="0">
                                          <p:val>
                                            <p:strVal val="#ppt_y+1"/>
                                          </p:val>
                                        </p:tav>
                                        <p:tav tm="100000">
                                          <p:val>
                                            <p:strVal val="#ppt_y"/>
                                          </p:val>
                                        </p:tav>
                                      </p:tavLst>
                                    </p:anim>
                                  </p:childTnLst>
                                </p:cTn>
                              </p:par>
                            </p:childTnLst>
                          </p:cTn>
                        </p:par>
                        <p:par>
                          <p:cTn id="180" fill="hold">
                            <p:stCondLst>
                              <p:cond delay="22000"/>
                            </p:stCondLst>
                            <p:childTnLst>
                              <p:par>
                                <p:cTn id="181" presetID="2" presetClass="entr" presetSubtype="4" fill="hold" nodeType="afterEffect">
                                  <p:stCondLst>
                                    <p:cond delay="0"/>
                                  </p:stCondLst>
                                  <p:childTnLst>
                                    <p:set>
                                      <p:cBhvr>
                                        <p:cTn id="182" dur="1" fill="hold">
                                          <p:stCondLst>
                                            <p:cond delay="0"/>
                                          </p:stCondLst>
                                        </p:cTn>
                                        <p:tgtEl>
                                          <p:spTgt spid="593">
                                            <p:txEl>
                                              <p:pRg st="3" end="3"/>
                                            </p:txEl>
                                          </p:spTgt>
                                        </p:tgtEl>
                                        <p:attrNameLst>
                                          <p:attrName>style.visibility</p:attrName>
                                        </p:attrNameLst>
                                      </p:cBhvr>
                                      <p:to>
                                        <p:strVal val="visible"/>
                                      </p:to>
                                    </p:set>
                                    <p:anim calcmode="lin" valueType="num">
                                      <p:cBhvr additive="base">
                                        <p:cTn id="183" dur="500"/>
                                        <p:tgtEl>
                                          <p:spTgt spid="593">
                                            <p:txEl>
                                              <p:pRg st="3" end="3"/>
                                            </p:txEl>
                                          </p:spTgt>
                                        </p:tgtEl>
                                        <p:attrNameLst>
                                          <p:attrName>ppt_y</p:attrName>
                                        </p:attrNameLst>
                                      </p:cBhvr>
                                      <p:tavLst>
                                        <p:tav tm="0">
                                          <p:val>
                                            <p:strVal val="#ppt_y+1"/>
                                          </p:val>
                                        </p:tav>
                                        <p:tav tm="100000">
                                          <p:val>
                                            <p:strVal val="#ppt_y"/>
                                          </p:val>
                                        </p:tav>
                                      </p:tavLst>
                                    </p:anim>
                                  </p:childTnLst>
                                </p:cTn>
                              </p:par>
                            </p:childTnLst>
                          </p:cTn>
                        </p:par>
                        <p:par>
                          <p:cTn id="184" fill="hold">
                            <p:stCondLst>
                              <p:cond delay="22500"/>
                            </p:stCondLst>
                            <p:childTnLst>
                              <p:par>
                                <p:cTn id="185" presetID="2" presetClass="entr" presetSubtype="4" fill="hold" nodeType="afterEffect">
                                  <p:stCondLst>
                                    <p:cond delay="0"/>
                                  </p:stCondLst>
                                  <p:childTnLst>
                                    <p:set>
                                      <p:cBhvr>
                                        <p:cTn id="186" dur="1" fill="hold">
                                          <p:stCondLst>
                                            <p:cond delay="0"/>
                                          </p:stCondLst>
                                        </p:cTn>
                                        <p:tgtEl>
                                          <p:spTgt spid="593">
                                            <p:txEl>
                                              <p:pRg st="4" end="4"/>
                                            </p:txEl>
                                          </p:spTgt>
                                        </p:tgtEl>
                                        <p:attrNameLst>
                                          <p:attrName>style.visibility</p:attrName>
                                        </p:attrNameLst>
                                      </p:cBhvr>
                                      <p:to>
                                        <p:strVal val="visible"/>
                                      </p:to>
                                    </p:set>
                                    <p:anim calcmode="lin" valueType="num">
                                      <p:cBhvr additive="base">
                                        <p:cTn id="187" dur="500"/>
                                        <p:tgtEl>
                                          <p:spTgt spid="593">
                                            <p:txEl>
                                              <p:pRg st="4" end="4"/>
                                            </p:txEl>
                                          </p:spTgt>
                                        </p:tgtEl>
                                        <p:attrNameLst>
                                          <p:attrName>ppt_y</p:attrName>
                                        </p:attrNameLst>
                                      </p:cBhvr>
                                      <p:tavLst>
                                        <p:tav tm="0">
                                          <p:val>
                                            <p:strVal val="#ppt_y+1"/>
                                          </p:val>
                                        </p:tav>
                                        <p:tav tm="100000">
                                          <p:val>
                                            <p:strVal val="#ppt_y"/>
                                          </p:val>
                                        </p:tav>
                                      </p:tavLst>
                                    </p:anim>
                                  </p:childTnLst>
                                </p:cTn>
                              </p:par>
                            </p:childTnLst>
                          </p:cTn>
                        </p:par>
                        <p:par>
                          <p:cTn id="188" fill="hold">
                            <p:stCondLst>
                              <p:cond delay="23000"/>
                            </p:stCondLst>
                            <p:childTnLst>
                              <p:par>
                                <p:cTn id="189" presetID="2" presetClass="entr" presetSubtype="4" fill="hold" nodeType="afterEffect">
                                  <p:stCondLst>
                                    <p:cond delay="0"/>
                                  </p:stCondLst>
                                  <p:childTnLst>
                                    <p:set>
                                      <p:cBhvr>
                                        <p:cTn id="190" dur="1" fill="hold">
                                          <p:stCondLst>
                                            <p:cond delay="0"/>
                                          </p:stCondLst>
                                        </p:cTn>
                                        <p:tgtEl>
                                          <p:spTgt spid="593">
                                            <p:txEl>
                                              <p:pRg st="5" end="5"/>
                                            </p:txEl>
                                          </p:spTgt>
                                        </p:tgtEl>
                                        <p:attrNameLst>
                                          <p:attrName>style.visibility</p:attrName>
                                        </p:attrNameLst>
                                      </p:cBhvr>
                                      <p:to>
                                        <p:strVal val="visible"/>
                                      </p:to>
                                    </p:set>
                                    <p:anim calcmode="lin" valueType="num">
                                      <p:cBhvr additive="base">
                                        <p:cTn id="191" dur="500"/>
                                        <p:tgtEl>
                                          <p:spTgt spid="593">
                                            <p:txEl>
                                              <p:pRg st="5" end="5"/>
                                            </p:txEl>
                                          </p:spTgt>
                                        </p:tgtEl>
                                        <p:attrNameLst>
                                          <p:attrName>ppt_y</p:attrName>
                                        </p:attrNameLst>
                                      </p:cBhvr>
                                      <p:tavLst>
                                        <p:tav tm="0">
                                          <p:val>
                                            <p:strVal val="#ppt_y+1"/>
                                          </p:val>
                                        </p:tav>
                                        <p:tav tm="100000">
                                          <p:val>
                                            <p:strVal val="#ppt_y"/>
                                          </p:val>
                                        </p:tav>
                                      </p:tavLst>
                                    </p:anim>
                                  </p:childTnLst>
                                </p:cTn>
                              </p:par>
                            </p:childTnLst>
                          </p:cTn>
                        </p:par>
                        <p:par>
                          <p:cTn id="192" fill="hold">
                            <p:stCondLst>
                              <p:cond delay="23500"/>
                            </p:stCondLst>
                            <p:childTnLst>
                              <p:par>
                                <p:cTn id="193" presetID="2" presetClass="entr" presetSubtype="4" fill="hold" nodeType="afterEffect">
                                  <p:stCondLst>
                                    <p:cond delay="0"/>
                                  </p:stCondLst>
                                  <p:childTnLst>
                                    <p:set>
                                      <p:cBhvr>
                                        <p:cTn id="194" dur="1" fill="hold">
                                          <p:stCondLst>
                                            <p:cond delay="0"/>
                                          </p:stCondLst>
                                        </p:cTn>
                                        <p:tgtEl>
                                          <p:spTgt spid="593">
                                            <p:txEl>
                                              <p:pRg st="6" end="6"/>
                                            </p:txEl>
                                          </p:spTgt>
                                        </p:tgtEl>
                                        <p:attrNameLst>
                                          <p:attrName>style.visibility</p:attrName>
                                        </p:attrNameLst>
                                      </p:cBhvr>
                                      <p:to>
                                        <p:strVal val="visible"/>
                                      </p:to>
                                    </p:set>
                                    <p:anim calcmode="lin" valueType="num">
                                      <p:cBhvr additive="base">
                                        <p:cTn id="195" dur="500"/>
                                        <p:tgtEl>
                                          <p:spTgt spid="593">
                                            <p:txEl>
                                              <p:pRg st="6" end="6"/>
                                            </p:txEl>
                                          </p:spTgt>
                                        </p:tgtEl>
                                        <p:attrNameLst>
                                          <p:attrName>ppt_y</p:attrName>
                                        </p:attrNameLst>
                                      </p:cBhvr>
                                      <p:tavLst>
                                        <p:tav tm="0">
                                          <p:val>
                                            <p:strVal val="#ppt_y+1"/>
                                          </p:val>
                                        </p:tav>
                                        <p:tav tm="100000">
                                          <p:val>
                                            <p:strVal val="#ppt_y"/>
                                          </p:val>
                                        </p:tav>
                                      </p:tavLst>
                                    </p:anim>
                                  </p:childTnLst>
                                </p:cTn>
                              </p:par>
                            </p:childTnLst>
                          </p:cTn>
                        </p:par>
                        <p:par>
                          <p:cTn id="196" fill="hold">
                            <p:stCondLst>
                              <p:cond delay="24000"/>
                            </p:stCondLst>
                            <p:childTnLst>
                              <p:par>
                                <p:cTn id="197" presetID="2" presetClass="entr" presetSubtype="4" fill="hold" nodeType="afterEffect">
                                  <p:stCondLst>
                                    <p:cond delay="0"/>
                                  </p:stCondLst>
                                  <p:childTnLst>
                                    <p:set>
                                      <p:cBhvr>
                                        <p:cTn id="198" dur="1" fill="hold">
                                          <p:stCondLst>
                                            <p:cond delay="0"/>
                                          </p:stCondLst>
                                        </p:cTn>
                                        <p:tgtEl>
                                          <p:spTgt spid="593">
                                            <p:txEl>
                                              <p:pRg st="7" end="7"/>
                                            </p:txEl>
                                          </p:spTgt>
                                        </p:tgtEl>
                                        <p:attrNameLst>
                                          <p:attrName>style.visibility</p:attrName>
                                        </p:attrNameLst>
                                      </p:cBhvr>
                                      <p:to>
                                        <p:strVal val="visible"/>
                                      </p:to>
                                    </p:set>
                                    <p:anim calcmode="lin" valueType="num">
                                      <p:cBhvr additive="base">
                                        <p:cTn id="199" dur="500"/>
                                        <p:tgtEl>
                                          <p:spTgt spid="593">
                                            <p:txEl>
                                              <p:pRg st="7" end="7"/>
                                            </p:txEl>
                                          </p:spTgt>
                                        </p:tgtEl>
                                        <p:attrNameLst>
                                          <p:attrName>ppt_y</p:attrName>
                                        </p:attrNameLst>
                                      </p:cBhvr>
                                      <p:tavLst>
                                        <p:tav tm="0">
                                          <p:val>
                                            <p:strVal val="#ppt_y+1"/>
                                          </p:val>
                                        </p:tav>
                                        <p:tav tm="100000">
                                          <p:val>
                                            <p:strVal val="#ppt_y"/>
                                          </p:val>
                                        </p:tav>
                                      </p:tavLst>
                                    </p:anim>
                                  </p:childTnLst>
                                </p:cTn>
                              </p:par>
                            </p:childTnLst>
                          </p:cTn>
                        </p:par>
                        <p:par>
                          <p:cTn id="200" fill="hold">
                            <p:stCondLst>
                              <p:cond delay="24500"/>
                            </p:stCondLst>
                            <p:childTnLst>
                              <p:par>
                                <p:cTn id="201" presetID="2" presetClass="entr" presetSubtype="4" fill="hold" nodeType="afterEffect">
                                  <p:stCondLst>
                                    <p:cond delay="0"/>
                                  </p:stCondLst>
                                  <p:childTnLst>
                                    <p:set>
                                      <p:cBhvr>
                                        <p:cTn id="202" dur="1" fill="hold">
                                          <p:stCondLst>
                                            <p:cond delay="0"/>
                                          </p:stCondLst>
                                        </p:cTn>
                                        <p:tgtEl>
                                          <p:spTgt spid="593">
                                            <p:txEl>
                                              <p:pRg st="8" end="8"/>
                                            </p:txEl>
                                          </p:spTgt>
                                        </p:tgtEl>
                                        <p:attrNameLst>
                                          <p:attrName>style.visibility</p:attrName>
                                        </p:attrNameLst>
                                      </p:cBhvr>
                                      <p:to>
                                        <p:strVal val="visible"/>
                                      </p:to>
                                    </p:set>
                                    <p:anim calcmode="lin" valueType="num">
                                      <p:cBhvr additive="base">
                                        <p:cTn id="203" dur="500"/>
                                        <p:tgtEl>
                                          <p:spTgt spid="593">
                                            <p:txEl>
                                              <p:pRg st="8" end="8"/>
                                            </p:txEl>
                                          </p:spTgt>
                                        </p:tgtEl>
                                        <p:attrNameLst>
                                          <p:attrName>ppt_y</p:attrName>
                                        </p:attrNameLst>
                                      </p:cBhvr>
                                      <p:tavLst>
                                        <p:tav tm="0">
                                          <p:val>
                                            <p:strVal val="#ppt_y+1"/>
                                          </p:val>
                                        </p:tav>
                                        <p:tav tm="100000">
                                          <p:val>
                                            <p:strVal val="#ppt_y"/>
                                          </p:val>
                                        </p:tav>
                                      </p:tavLst>
                                    </p:anim>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595"/>
                                        </p:tgtEl>
                                        <p:attrNameLst>
                                          <p:attrName>style.visibility</p:attrName>
                                        </p:attrNameLst>
                                      </p:cBhvr>
                                      <p:to>
                                        <p:strVal val="visible"/>
                                      </p:to>
                                    </p:set>
                                    <p:animEffect transition="in" filter="fade">
                                      <p:cBhvr>
                                        <p:cTn id="207" dur="500"/>
                                        <p:tgtEl>
                                          <p:spTgt spid="595"/>
                                        </p:tgtEl>
                                      </p:cBhvr>
                                    </p:animEffect>
                                  </p:childTnLst>
                                </p:cTn>
                              </p:par>
                            </p:childTnLst>
                          </p:cTn>
                        </p:par>
                        <p:par>
                          <p:cTn id="208" fill="hold">
                            <p:stCondLst>
                              <p:cond delay="25500"/>
                            </p:stCondLst>
                            <p:childTnLst>
                              <p:par>
                                <p:cTn id="209" presetID="2" presetClass="entr" presetSubtype="4" fill="hold" nodeType="afterEffect">
                                  <p:stCondLst>
                                    <p:cond delay="0"/>
                                  </p:stCondLst>
                                  <p:childTnLst>
                                    <p:set>
                                      <p:cBhvr>
                                        <p:cTn id="210" dur="1" fill="hold">
                                          <p:stCondLst>
                                            <p:cond delay="0"/>
                                          </p:stCondLst>
                                        </p:cTn>
                                        <p:tgtEl>
                                          <p:spTgt spid="598">
                                            <p:txEl>
                                              <p:pRg st="0" end="0"/>
                                            </p:txEl>
                                          </p:spTgt>
                                        </p:tgtEl>
                                        <p:attrNameLst>
                                          <p:attrName>style.visibility</p:attrName>
                                        </p:attrNameLst>
                                      </p:cBhvr>
                                      <p:to>
                                        <p:strVal val="visible"/>
                                      </p:to>
                                    </p:set>
                                    <p:anim calcmode="lin" valueType="num">
                                      <p:cBhvr additive="base">
                                        <p:cTn id="211" dur="500"/>
                                        <p:tgtEl>
                                          <p:spTgt spid="598">
                                            <p:txEl>
                                              <p:pRg st="0" end="0"/>
                                            </p:txEl>
                                          </p:spTgt>
                                        </p:tgtEl>
                                        <p:attrNameLst>
                                          <p:attrName>ppt_y</p:attrName>
                                        </p:attrNameLst>
                                      </p:cBhvr>
                                      <p:tavLst>
                                        <p:tav tm="0">
                                          <p:val>
                                            <p:strVal val="#ppt_y+1"/>
                                          </p:val>
                                        </p:tav>
                                        <p:tav tm="100000">
                                          <p:val>
                                            <p:strVal val="#ppt_y"/>
                                          </p:val>
                                        </p:tav>
                                      </p:tavLst>
                                    </p:anim>
                                  </p:childTnLst>
                                </p:cTn>
                              </p:par>
                            </p:childTnLst>
                          </p:cTn>
                        </p:par>
                        <p:par>
                          <p:cTn id="212" fill="hold">
                            <p:stCondLst>
                              <p:cond delay="26000"/>
                            </p:stCondLst>
                            <p:childTnLst>
                              <p:par>
                                <p:cTn id="213" presetID="2" presetClass="entr" presetSubtype="4" fill="hold" nodeType="afterEffect">
                                  <p:stCondLst>
                                    <p:cond delay="0"/>
                                  </p:stCondLst>
                                  <p:childTnLst>
                                    <p:set>
                                      <p:cBhvr>
                                        <p:cTn id="214" dur="1" fill="hold">
                                          <p:stCondLst>
                                            <p:cond delay="0"/>
                                          </p:stCondLst>
                                        </p:cTn>
                                        <p:tgtEl>
                                          <p:spTgt spid="598">
                                            <p:txEl>
                                              <p:pRg st="1" end="1"/>
                                            </p:txEl>
                                          </p:spTgt>
                                        </p:tgtEl>
                                        <p:attrNameLst>
                                          <p:attrName>style.visibility</p:attrName>
                                        </p:attrNameLst>
                                      </p:cBhvr>
                                      <p:to>
                                        <p:strVal val="visible"/>
                                      </p:to>
                                    </p:set>
                                    <p:anim calcmode="lin" valueType="num">
                                      <p:cBhvr additive="base">
                                        <p:cTn id="215" dur="500"/>
                                        <p:tgtEl>
                                          <p:spTgt spid="598">
                                            <p:txEl>
                                              <p:pRg st="1" end="1"/>
                                            </p:txEl>
                                          </p:spTgt>
                                        </p:tgtEl>
                                        <p:attrNameLst>
                                          <p:attrName>ppt_y</p:attrName>
                                        </p:attrNameLst>
                                      </p:cBhvr>
                                      <p:tavLst>
                                        <p:tav tm="0">
                                          <p:val>
                                            <p:strVal val="#ppt_y+1"/>
                                          </p:val>
                                        </p:tav>
                                        <p:tav tm="100000">
                                          <p:val>
                                            <p:strVal val="#ppt_y"/>
                                          </p:val>
                                        </p:tav>
                                      </p:tavLst>
                                    </p:anim>
                                  </p:childTnLst>
                                </p:cTn>
                              </p:par>
                            </p:childTnLst>
                          </p:cTn>
                        </p:par>
                        <p:par>
                          <p:cTn id="216" fill="hold">
                            <p:stCondLst>
                              <p:cond delay="26500"/>
                            </p:stCondLst>
                            <p:childTnLst>
                              <p:par>
                                <p:cTn id="217" presetID="2" presetClass="entr" presetSubtype="4" fill="hold" nodeType="afterEffect">
                                  <p:stCondLst>
                                    <p:cond delay="0"/>
                                  </p:stCondLst>
                                  <p:childTnLst>
                                    <p:set>
                                      <p:cBhvr>
                                        <p:cTn id="218" dur="1" fill="hold">
                                          <p:stCondLst>
                                            <p:cond delay="0"/>
                                          </p:stCondLst>
                                        </p:cTn>
                                        <p:tgtEl>
                                          <p:spTgt spid="598">
                                            <p:txEl>
                                              <p:pRg st="2" end="2"/>
                                            </p:txEl>
                                          </p:spTgt>
                                        </p:tgtEl>
                                        <p:attrNameLst>
                                          <p:attrName>style.visibility</p:attrName>
                                        </p:attrNameLst>
                                      </p:cBhvr>
                                      <p:to>
                                        <p:strVal val="visible"/>
                                      </p:to>
                                    </p:set>
                                    <p:anim calcmode="lin" valueType="num">
                                      <p:cBhvr additive="base">
                                        <p:cTn id="219" dur="500"/>
                                        <p:tgtEl>
                                          <p:spTgt spid="598">
                                            <p:txEl>
                                              <p:pRg st="2" end="2"/>
                                            </p:txEl>
                                          </p:spTgt>
                                        </p:tgtEl>
                                        <p:attrNameLst>
                                          <p:attrName>ppt_y</p:attrName>
                                        </p:attrNameLst>
                                      </p:cBhvr>
                                      <p:tavLst>
                                        <p:tav tm="0">
                                          <p:val>
                                            <p:strVal val="#ppt_y+1"/>
                                          </p:val>
                                        </p:tav>
                                        <p:tav tm="100000">
                                          <p:val>
                                            <p:strVal val="#ppt_y"/>
                                          </p:val>
                                        </p:tav>
                                      </p:tavLst>
                                    </p:anim>
                                  </p:childTnLst>
                                </p:cTn>
                              </p:par>
                            </p:childTnLst>
                          </p:cTn>
                        </p:par>
                        <p:par>
                          <p:cTn id="220" fill="hold">
                            <p:stCondLst>
                              <p:cond delay="27000"/>
                            </p:stCondLst>
                            <p:childTnLst>
                              <p:par>
                                <p:cTn id="221" presetID="2" presetClass="entr" presetSubtype="4" fill="hold" nodeType="afterEffect">
                                  <p:stCondLst>
                                    <p:cond delay="0"/>
                                  </p:stCondLst>
                                  <p:childTnLst>
                                    <p:set>
                                      <p:cBhvr>
                                        <p:cTn id="222" dur="1" fill="hold">
                                          <p:stCondLst>
                                            <p:cond delay="0"/>
                                          </p:stCondLst>
                                        </p:cTn>
                                        <p:tgtEl>
                                          <p:spTgt spid="598">
                                            <p:txEl>
                                              <p:pRg st="3" end="3"/>
                                            </p:txEl>
                                          </p:spTgt>
                                        </p:tgtEl>
                                        <p:attrNameLst>
                                          <p:attrName>style.visibility</p:attrName>
                                        </p:attrNameLst>
                                      </p:cBhvr>
                                      <p:to>
                                        <p:strVal val="visible"/>
                                      </p:to>
                                    </p:set>
                                    <p:anim calcmode="lin" valueType="num">
                                      <p:cBhvr additive="base">
                                        <p:cTn id="223" dur="500"/>
                                        <p:tgtEl>
                                          <p:spTgt spid="598">
                                            <p:txEl>
                                              <p:pRg st="3" end="3"/>
                                            </p:txEl>
                                          </p:spTgt>
                                        </p:tgtEl>
                                        <p:attrNameLst>
                                          <p:attrName>ppt_y</p:attrName>
                                        </p:attrNameLst>
                                      </p:cBhvr>
                                      <p:tavLst>
                                        <p:tav tm="0">
                                          <p:val>
                                            <p:strVal val="#ppt_y+1"/>
                                          </p:val>
                                        </p:tav>
                                        <p:tav tm="100000">
                                          <p:val>
                                            <p:strVal val="#ppt_y"/>
                                          </p:val>
                                        </p:tav>
                                      </p:tavLst>
                                    </p:anim>
                                  </p:childTnLst>
                                </p:cTn>
                              </p:par>
                            </p:childTnLst>
                          </p:cTn>
                        </p:par>
                        <p:par>
                          <p:cTn id="224" fill="hold">
                            <p:stCondLst>
                              <p:cond delay="27500"/>
                            </p:stCondLst>
                            <p:childTnLst>
                              <p:par>
                                <p:cTn id="225" presetID="2" presetClass="entr" presetSubtype="4" fill="hold" nodeType="afterEffect">
                                  <p:stCondLst>
                                    <p:cond delay="0"/>
                                  </p:stCondLst>
                                  <p:childTnLst>
                                    <p:set>
                                      <p:cBhvr>
                                        <p:cTn id="226" dur="1" fill="hold">
                                          <p:stCondLst>
                                            <p:cond delay="0"/>
                                          </p:stCondLst>
                                        </p:cTn>
                                        <p:tgtEl>
                                          <p:spTgt spid="598">
                                            <p:txEl>
                                              <p:pRg st="4" end="4"/>
                                            </p:txEl>
                                          </p:spTgt>
                                        </p:tgtEl>
                                        <p:attrNameLst>
                                          <p:attrName>style.visibility</p:attrName>
                                        </p:attrNameLst>
                                      </p:cBhvr>
                                      <p:to>
                                        <p:strVal val="visible"/>
                                      </p:to>
                                    </p:set>
                                    <p:anim calcmode="lin" valueType="num">
                                      <p:cBhvr additive="base">
                                        <p:cTn id="227" dur="500"/>
                                        <p:tgtEl>
                                          <p:spTgt spid="598">
                                            <p:txEl>
                                              <p:pRg st="4" end="4"/>
                                            </p:txEl>
                                          </p:spTgt>
                                        </p:tgtEl>
                                        <p:attrNameLst>
                                          <p:attrName>ppt_y</p:attrName>
                                        </p:attrNameLst>
                                      </p:cBhvr>
                                      <p:tavLst>
                                        <p:tav tm="0">
                                          <p:val>
                                            <p:strVal val="#ppt_y+1"/>
                                          </p:val>
                                        </p:tav>
                                        <p:tav tm="100000">
                                          <p:val>
                                            <p:strVal val="#ppt_y"/>
                                          </p:val>
                                        </p:tav>
                                      </p:tavLst>
                                    </p:anim>
                                  </p:childTnLst>
                                </p:cTn>
                              </p:par>
                            </p:childTnLst>
                          </p:cTn>
                        </p:par>
                        <p:par>
                          <p:cTn id="228" fill="hold">
                            <p:stCondLst>
                              <p:cond delay="28000"/>
                            </p:stCondLst>
                            <p:childTnLst>
                              <p:par>
                                <p:cTn id="229" presetID="2" presetClass="entr" presetSubtype="4" fill="hold" nodeType="afterEffect">
                                  <p:stCondLst>
                                    <p:cond delay="0"/>
                                  </p:stCondLst>
                                  <p:childTnLst>
                                    <p:set>
                                      <p:cBhvr>
                                        <p:cTn id="230" dur="1" fill="hold">
                                          <p:stCondLst>
                                            <p:cond delay="0"/>
                                          </p:stCondLst>
                                        </p:cTn>
                                        <p:tgtEl>
                                          <p:spTgt spid="598">
                                            <p:txEl>
                                              <p:pRg st="5" end="5"/>
                                            </p:txEl>
                                          </p:spTgt>
                                        </p:tgtEl>
                                        <p:attrNameLst>
                                          <p:attrName>style.visibility</p:attrName>
                                        </p:attrNameLst>
                                      </p:cBhvr>
                                      <p:to>
                                        <p:strVal val="visible"/>
                                      </p:to>
                                    </p:set>
                                    <p:anim calcmode="lin" valueType="num">
                                      <p:cBhvr additive="base">
                                        <p:cTn id="231" dur="500"/>
                                        <p:tgtEl>
                                          <p:spTgt spid="598">
                                            <p:txEl>
                                              <p:pRg st="5" end="5"/>
                                            </p:txEl>
                                          </p:spTgt>
                                        </p:tgtEl>
                                        <p:attrNameLst>
                                          <p:attrName>ppt_y</p:attrName>
                                        </p:attrNameLst>
                                      </p:cBhvr>
                                      <p:tavLst>
                                        <p:tav tm="0">
                                          <p:val>
                                            <p:strVal val="#ppt_y+1"/>
                                          </p:val>
                                        </p:tav>
                                        <p:tav tm="100000">
                                          <p:val>
                                            <p:strVal val="#ppt_y"/>
                                          </p:val>
                                        </p:tav>
                                      </p:tavLst>
                                    </p:anim>
                                  </p:childTnLst>
                                </p:cTn>
                              </p:par>
                            </p:childTnLst>
                          </p:cTn>
                        </p:par>
                        <p:par>
                          <p:cTn id="232" fill="hold">
                            <p:stCondLst>
                              <p:cond delay="28500"/>
                            </p:stCondLst>
                            <p:childTnLst>
                              <p:par>
                                <p:cTn id="233" presetID="2" presetClass="entr" presetSubtype="4" fill="hold" nodeType="afterEffect">
                                  <p:stCondLst>
                                    <p:cond delay="0"/>
                                  </p:stCondLst>
                                  <p:childTnLst>
                                    <p:set>
                                      <p:cBhvr>
                                        <p:cTn id="234" dur="1" fill="hold">
                                          <p:stCondLst>
                                            <p:cond delay="0"/>
                                          </p:stCondLst>
                                        </p:cTn>
                                        <p:tgtEl>
                                          <p:spTgt spid="598">
                                            <p:txEl>
                                              <p:pRg st="6" end="6"/>
                                            </p:txEl>
                                          </p:spTgt>
                                        </p:tgtEl>
                                        <p:attrNameLst>
                                          <p:attrName>style.visibility</p:attrName>
                                        </p:attrNameLst>
                                      </p:cBhvr>
                                      <p:to>
                                        <p:strVal val="visible"/>
                                      </p:to>
                                    </p:set>
                                    <p:anim calcmode="lin" valueType="num">
                                      <p:cBhvr additive="base">
                                        <p:cTn id="235" dur="500"/>
                                        <p:tgtEl>
                                          <p:spTgt spid="598">
                                            <p:txEl>
                                              <p:pRg st="6" end="6"/>
                                            </p:txEl>
                                          </p:spTgt>
                                        </p:tgtEl>
                                        <p:attrNameLst>
                                          <p:attrName>ppt_y</p:attrName>
                                        </p:attrNameLst>
                                      </p:cBhvr>
                                      <p:tavLst>
                                        <p:tav tm="0">
                                          <p:val>
                                            <p:strVal val="#ppt_y+1"/>
                                          </p:val>
                                        </p:tav>
                                        <p:tav tm="100000">
                                          <p:val>
                                            <p:strVal val="#ppt_y"/>
                                          </p:val>
                                        </p:tav>
                                      </p:tavLst>
                                    </p:anim>
                                  </p:childTnLst>
                                </p:cTn>
                              </p:par>
                            </p:childTnLst>
                          </p:cTn>
                        </p:par>
                        <p:par>
                          <p:cTn id="236" fill="hold">
                            <p:stCondLst>
                              <p:cond delay="29000"/>
                            </p:stCondLst>
                            <p:childTnLst>
                              <p:par>
                                <p:cTn id="237" presetID="2" presetClass="entr" presetSubtype="4" fill="hold" nodeType="afterEffect">
                                  <p:stCondLst>
                                    <p:cond delay="0"/>
                                  </p:stCondLst>
                                  <p:childTnLst>
                                    <p:set>
                                      <p:cBhvr>
                                        <p:cTn id="238" dur="1" fill="hold">
                                          <p:stCondLst>
                                            <p:cond delay="0"/>
                                          </p:stCondLst>
                                        </p:cTn>
                                        <p:tgtEl>
                                          <p:spTgt spid="598">
                                            <p:txEl>
                                              <p:pRg st="7" end="7"/>
                                            </p:txEl>
                                          </p:spTgt>
                                        </p:tgtEl>
                                        <p:attrNameLst>
                                          <p:attrName>style.visibility</p:attrName>
                                        </p:attrNameLst>
                                      </p:cBhvr>
                                      <p:to>
                                        <p:strVal val="visible"/>
                                      </p:to>
                                    </p:set>
                                    <p:anim calcmode="lin" valueType="num">
                                      <p:cBhvr additive="base">
                                        <p:cTn id="239" dur="500"/>
                                        <p:tgtEl>
                                          <p:spTgt spid="598">
                                            <p:txEl>
                                              <p:pRg st="7" end="7"/>
                                            </p:txEl>
                                          </p:spTgt>
                                        </p:tgtEl>
                                        <p:attrNameLst>
                                          <p:attrName>ppt_y</p:attrName>
                                        </p:attrNameLst>
                                      </p:cBhvr>
                                      <p:tavLst>
                                        <p:tav tm="0">
                                          <p:val>
                                            <p:strVal val="#ppt_y+1"/>
                                          </p:val>
                                        </p:tav>
                                        <p:tav tm="100000">
                                          <p:val>
                                            <p:strVal val="#ppt_y"/>
                                          </p:val>
                                        </p:tav>
                                      </p:tavLst>
                                    </p:anim>
                                  </p:childTnLst>
                                </p:cTn>
                              </p:par>
                            </p:childTnLst>
                          </p:cTn>
                        </p:par>
                        <p:par>
                          <p:cTn id="240" fill="hold">
                            <p:stCondLst>
                              <p:cond delay="29500"/>
                            </p:stCondLst>
                            <p:childTnLst>
                              <p:par>
                                <p:cTn id="241" presetID="2" presetClass="entr" presetSubtype="4" fill="hold" nodeType="afterEffect">
                                  <p:stCondLst>
                                    <p:cond delay="0"/>
                                  </p:stCondLst>
                                  <p:childTnLst>
                                    <p:set>
                                      <p:cBhvr>
                                        <p:cTn id="242" dur="1" fill="hold">
                                          <p:stCondLst>
                                            <p:cond delay="0"/>
                                          </p:stCondLst>
                                        </p:cTn>
                                        <p:tgtEl>
                                          <p:spTgt spid="598">
                                            <p:txEl>
                                              <p:pRg st="8" end="8"/>
                                            </p:txEl>
                                          </p:spTgt>
                                        </p:tgtEl>
                                        <p:attrNameLst>
                                          <p:attrName>style.visibility</p:attrName>
                                        </p:attrNameLst>
                                      </p:cBhvr>
                                      <p:to>
                                        <p:strVal val="visible"/>
                                      </p:to>
                                    </p:set>
                                    <p:anim calcmode="lin" valueType="num">
                                      <p:cBhvr additive="base">
                                        <p:cTn id="243" dur="500"/>
                                        <p:tgtEl>
                                          <p:spTgt spid="598">
                                            <p:txEl>
                                              <p:pRg st="8" end="8"/>
                                            </p:txEl>
                                          </p:spTgt>
                                        </p:tgtEl>
                                        <p:attrNameLst>
                                          <p:attrName>ppt_y</p:attrName>
                                        </p:attrNameLst>
                                      </p:cBhvr>
                                      <p:tavLst>
                                        <p:tav tm="0">
                                          <p:val>
                                            <p:strVal val="#ppt_y+1"/>
                                          </p:val>
                                        </p:tav>
                                        <p:tav tm="100000">
                                          <p:val>
                                            <p:strVal val="#ppt_y"/>
                                          </p:val>
                                        </p:tav>
                                      </p:tavLst>
                                    </p:anim>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596"/>
                                        </p:tgtEl>
                                        <p:attrNameLst>
                                          <p:attrName>style.visibility</p:attrName>
                                        </p:attrNameLst>
                                      </p:cBhvr>
                                      <p:to>
                                        <p:strVal val="visible"/>
                                      </p:to>
                                    </p:set>
                                    <p:animEffect transition="in" filter="fade">
                                      <p:cBhvr>
                                        <p:cTn id="247" dur="500"/>
                                        <p:tgtEl>
                                          <p:spTgt spid="596"/>
                                        </p:tgtEl>
                                      </p:cBhvr>
                                    </p:animEffect>
                                  </p:childTnLst>
                                </p:cTn>
                              </p:par>
                            </p:childTnLst>
                          </p:cTn>
                        </p:par>
                        <p:par>
                          <p:cTn id="248" fill="hold">
                            <p:stCondLst>
                              <p:cond delay="30500"/>
                            </p:stCondLst>
                            <p:childTnLst>
                              <p:par>
                                <p:cTn id="249" presetID="2" presetClass="entr" presetSubtype="4" fill="hold" nodeType="afterEffect">
                                  <p:stCondLst>
                                    <p:cond delay="0"/>
                                  </p:stCondLst>
                                  <p:childTnLst>
                                    <p:set>
                                      <p:cBhvr>
                                        <p:cTn id="250" dur="1" fill="hold">
                                          <p:stCondLst>
                                            <p:cond delay="0"/>
                                          </p:stCondLst>
                                        </p:cTn>
                                        <p:tgtEl>
                                          <p:spTgt spid="599">
                                            <p:txEl>
                                              <p:pRg st="0" end="0"/>
                                            </p:txEl>
                                          </p:spTgt>
                                        </p:tgtEl>
                                        <p:attrNameLst>
                                          <p:attrName>style.visibility</p:attrName>
                                        </p:attrNameLst>
                                      </p:cBhvr>
                                      <p:to>
                                        <p:strVal val="visible"/>
                                      </p:to>
                                    </p:set>
                                    <p:anim calcmode="lin" valueType="num">
                                      <p:cBhvr additive="base">
                                        <p:cTn id="251" dur="500"/>
                                        <p:tgtEl>
                                          <p:spTgt spid="599">
                                            <p:txEl>
                                              <p:pRg st="0" end="0"/>
                                            </p:txEl>
                                          </p:spTgt>
                                        </p:tgtEl>
                                        <p:attrNameLst>
                                          <p:attrName>ppt_y</p:attrName>
                                        </p:attrNameLst>
                                      </p:cBhvr>
                                      <p:tavLst>
                                        <p:tav tm="0">
                                          <p:val>
                                            <p:strVal val="#ppt_y+1"/>
                                          </p:val>
                                        </p:tav>
                                        <p:tav tm="100000">
                                          <p:val>
                                            <p:strVal val="#ppt_y"/>
                                          </p:val>
                                        </p:tav>
                                      </p:tavLst>
                                    </p:anim>
                                  </p:childTnLst>
                                </p:cTn>
                              </p:par>
                            </p:childTnLst>
                          </p:cTn>
                        </p:par>
                        <p:par>
                          <p:cTn id="252" fill="hold">
                            <p:stCondLst>
                              <p:cond delay="31000"/>
                            </p:stCondLst>
                            <p:childTnLst>
                              <p:par>
                                <p:cTn id="253" presetID="2" presetClass="entr" presetSubtype="4" fill="hold" nodeType="afterEffect">
                                  <p:stCondLst>
                                    <p:cond delay="0"/>
                                  </p:stCondLst>
                                  <p:childTnLst>
                                    <p:set>
                                      <p:cBhvr>
                                        <p:cTn id="254" dur="1" fill="hold">
                                          <p:stCondLst>
                                            <p:cond delay="0"/>
                                          </p:stCondLst>
                                        </p:cTn>
                                        <p:tgtEl>
                                          <p:spTgt spid="599">
                                            <p:txEl>
                                              <p:pRg st="1" end="1"/>
                                            </p:txEl>
                                          </p:spTgt>
                                        </p:tgtEl>
                                        <p:attrNameLst>
                                          <p:attrName>style.visibility</p:attrName>
                                        </p:attrNameLst>
                                      </p:cBhvr>
                                      <p:to>
                                        <p:strVal val="visible"/>
                                      </p:to>
                                    </p:set>
                                    <p:anim calcmode="lin" valueType="num">
                                      <p:cBhvr additive="base">
                                        <p:cTn id="255" dur="500"/>
                                        <p:tgtEl>
                                          <p:spTgt spid="599">
                                            <p:txEl>
                                              <p:pRg st="1" end="1"/>
                                            </p:txEl>
                                          </p:spTgt>
                                        </p:tgtEl>
                                        <p:attrNameLst>
                                          <p:attrName>ppt_y</p:attrName>
                                        </p:attrNameLst>
                                      </p:cBhvr>
                                      <p:tavLst>
                                        <p:tav tm="0">
                                          <p:val>
                                            <p:strVal val="#ppt_y+1"/>
                                          </p:val>
                                        </p:tav>
                                        <p:tav tm="100000">
                                          <p:val>
                                            <p:strVal val="#ppt_y"/>
                                          </p:val>
                                        </p:tav>
                                      </p:tavLst>
                                    </p:anim>
                                  </p:childTnLst>
                                </p:cTn>
                              </p:par>
                            </p:childTnLst>
                          </p:cTn>
                        </p:par>
                        <p:par>
                          <p:cTn id="256" fill="hold">
                            <p:stCondLst>
                              <p:cond delay="31500"/>
                            </p:stCondLst>
                            <p:childTnLst>
                              <p:par>
                                <p:cTn id="257" presetID="2" presetClass="entr" presetSubtype="4" fill="hold" nodeType="afterEffect">
                                  <p:stCondLst>
                                    <p:cond delay="0"/>
                                  </p:stCondLst>
                                  <p:childTnLst>
                                    <p:set>
                                      <p:cBhvr>
                                        <p:cTn id="258" dur="1" fill="hold">
                                          <p:stCondLst>
                                            <p:cond delay="0"/>
                                          </p:stCondLst>
                                        </p:cTn>
                                        <p:tgtEl>
                                          <p:spTgt spid="599">
                                            <p:txEl>
                                              <p:pRg st="2" end="2"/>
                                            </p:txEl>
                                          </p:spTgt>
                                        </p:tgtEl>
                                        <p:attrNameLst>
                                          <p:attrName>style.visibility</p:attrName>
                                        </p:attrNameLst>
                                      </p:cBhvr>
                                      <p:to>
                                        <p:strVal val="visible"/>
                                      </p:to>
                                    </p:set>
                                    <p:anim calcmode="lin" valueType="num">
                                      <p:cBhvr additive="base">
                                        <p:cTn id="259" dur="500"/>
                                        <p:tgtEl>
                                          <p:spTgt spid="599">
                                            <p:txEl>
                                              <p:pRg st="2" end="2"/>
                                            </p:txEl>
                                          </p:spTgt>
                                        </p:tgtEl>
                                        <p:attrNameLst>
                                          <p:attrName>ppt_y</p:attrName>
                                        </p:attrNameLst>
                                      </p:cBhvr>
                                      <p:tavLst>
                                        <p:tav tm="0">
                                          <p:val>
                                            <p:strVal val="#ppt_y+1"/>
                                          </p:val>
                                        </p:tav>
                                        <p:tav tm="100000">
                                          <p:val>
                                            <p:strVal val="#ppt_y"/>
                                          </p:val>
                                        </p:tav>
                                      </p:tavLst>
                                    </p:anim>
                                  </p:childTnLst>
                                </p:cTn>
                              </p:par>
                            </p:childTnLst>
                          </p:cTn>
                        </p:par>
                        <p:par>
                          <p:cTn id="260" fill="hold">
                            <p:stCondLst>
                              <p:cond delay="32000"/>
                            </p:stCondLst>
                            <p:childTnLst>
                              <p:par>
                                <p:cTn id="261" presetID="2" presetClass="entr" presetSubtype="4" fill="hold" nodeType="afterEffect">
                                  <p:stCondLst>
                                    <p:cond delay="0"/>
                                  </p:stCondLst>
                                  <p:childTnLst>
                                    <p:set>
                                      <p:cBhvr>
                                        <p:cTn id="262" dur="1" fill="hold">
                                          <p:stCondLst>
                                            <p:cond delay="0"/>
                                          </p:stCondLst>
                                        </p:cTn>
                                        <p:tgtEl>
                                          <p:spTgt spid="599">
                                            <p:txEl>
                                              <p:pRg st="3" end="3"/>
                                            </p:txEl>
                                          </p:spTgt>
                                        </p:tgtEl>
                                        <p:attrNameLst>
                                          <p:attrName>style.visibility</p:attrName>
                                        </p:attrNameLst>
                                      </p:cBhvr>
                                      <p:to>
                                        <p:strVal val="visible"/>
                                      </p:to>
                                    </p:set>
                                    <p:anim calcmode="lin" valueType="num">
                                      <p:cBhvr additive="base">
                                        <p:cTn id="263" dur="500"/>
                                        <p:tgtEl>
                                          <p:spTgt spid="599">
                                            <p:txEl>
                                              <p:pRg st="3" end="3"/>
                                            </p:txEl>
                                          </p:spTgt>
                                        </p:tgtEl>
                                        <p:attrNameLst>
                                          <p:attrName>ppt_y</p:attrName>
                                        </p:attrNameLst>
                                      </p:cBhvr>
                                      <p:tavLst>
                                        <p:tav tm="0">
                                          <p:val>
                                            <p:strVal val="#ppt_y+1"/>
                                          </p:val>
                                        </p:tav>
                                        <p:tav tm="100000">
                                          <p:val>
                                            <p:strVal val="#ppt_y"/>
                                          </p:val>
                                        </p:tav>
                                      </p:tavLst>
                                    </p:anim>
                                  </p:childTnLst>
                                </p:cTn>
                              </p:par>
                            </p:childTnLst>
                          </p:cTn>
                        </p:par>
                        <p:par>
                          <p:cTn id="264" fill="hold">
                            <p:stCondLst>
                              <p:cond delay="32500"/>
                            </p:stCondLst>
                            <p:childTnLst>
                              <p:par>
                                <p:cTn id="265" presetID="2" presetClass="entr" presetSubtype="4" fill="hold" nodeType="afterEffect">
                                  <p:stCondLst>
                                    <p:cond delay="0"/>
                                  </p:stCondLst>
                                  <p:childTnLst>
                                    <p:set>
                                      <p:cBhvr>
                                        <p:cTn id="266" dur="1" fill="hold">
                                          <p:stCondLst>
                                            <p:cond delay="0"/>
                                          </p:stCondLst>
                                        </p:cTn>
                                        <p:tgtEl>
                                          <p:spTgt spid="599">
                                            <p:txEl>
                                              <p:pRg st="4" end="4"/>
                                            </p:txEl>
                                          </p:spTgt>
                                        </p:tgtEl>
                                        <p:attrNameLst>
                                          <p:attrName>style.visibility</p:attrName>
                                        </p:attrNameLst>
                                      </p:cBhvr>
                                      <p:to>
                                        <p:strVal val="visible"/>
                                      </p:to>
                                    </p:set>
                                    <p:anim calcmode="lin" valueType="num">
                                      <p:cBhvr additive="base">
                                        <p:cTn id="267" dur="500"/>
                                        <p:tgtEl>
                                          <p:spTgt spid="599">
                                            <p:txEl>
                                              <p:pRg st="4" end="4"/>
                                            </p:txEl>
                                          </p:spTgt>
                                        </p:tgtEl>
                                        <p:attrNameLst>
                                          <p:attrName>ppt_y</p:attrName>
                                        </p:attrNameLst>
                                      </p:cBhvr>
                                      <p:tavLst>
                                        <p:tav tm="0">
                                          <p:val>
                                            <p:strVal val="#ppt_y+1"/>
                                          </p:val>
                                        </p:tav>
                                        <p:tav tm="100000">
                                          <p:val>
                                            <p:strVal val="#ppt_y"/>
                                          </p:val>
                                        </p:tav>
                                      </p:tavLst>
                                    </p:anim>
                                  </p:childTnLst>
                                </p:cTn>
                              </p:par>
                            </p:childTnLst>
                          </p:cTn>
                        </p:par>
                        <p:par>
                          <p:cTn id="268" fill="hold">
                            <p:stCondLst>
                              <p:cond delay="33000"/>
                            </p:stCondLst>
                            <p:childTnLst>
                              <p:par>
                                <p:cTn id="269" presetID="2" presetClass="entr" presetSubtype="4" fill="hold" nodeType="afterEffect">
                                  <p:stCondLst>
                                    <p:cond delay="0"/>
                                  </p:stCondLst>
                                  <p:childTnLst>
                                    <p:set>
                                      <p:cBhvr>
                                        <p:cTn id="270" dur="1" fill="hold">
                                          <p:stCondLst>
                                            <p:cond delay="0"/>
                                          </p:stCondLst>
                                        </p:cTn>
                                        <p:tgtEl>
                                          <p:spTgt spid="599">
                                            <p:txEl>
                                              <p:pRg st="5" end="5"/>
                                            </p:txEl>
                                          </p:spTgt>
                                        </p:tgtEl>
                                        <p:attrNameLst>
                                          <p:attrName>style.visibility</p:attrName>
                                        </p:attrNameLst>
                                      </p:cBhvr>
                                      <p:to>
                                        <p:strVal val="visible"/>
                                      </p:to>
                                    </p:set>
                                    <p:anim calcmode="lin" valueType="num">
                                      <p:cBhvr additive="base">
                                        <p:cTn id="271" dur="500"/>
                                        <p:tgtEl>
                                          <p:spTgt spid="599">
                                            <p:txEl>
                                              <p:pRg st="5" end="5"/>
                                            </p:txEl>
                                          </p:spTgt>
                                        </p:tgtEl>
                                        <p:attrNameLst>
                                          <p:attrName>ppt_y</p:attrName>
                                        </p:attrNameLst>
                                      </p:cBhvr>
                                      <p:tavLst>
                                        <p:tav tm="0">
                                          <p:val>
                                            <p:strVal val="#ppt_y+1"/>
                                          </p:val>
                                        </p:tav>
                                        <p:tav tm="100000">
                                          <p:val>
                                            <p:strVal val="#ppt_y"/>
                                          </p:val>
                                        </p:tav>
                                      </p:tavLst>
                                    </p:anim>
                                  </p:childTnLst>
                                </p:cTn>
                              </p:par>
                            </p:childTnLst>
                          </p:cTn>
                        </p:par>
                        <p:par>
                          <p:cTn id="272" fill="hold">
                            <p:stCondLst>
                              <p:cond delay="33500"/>
                            </p:stCondLst>
                            <p:childTnLst>
                              <p:par>
                                <p:cTn id="273" presetID="2" presetClass="entr" presetSubtype="4" fill="hold" nodeType="afterEffect">
                                  <p:stCondLst>
                                    <p:cond delay="0"/>
                                  </p:stCondLst>
                                  <p:childTnLst>
                                    <p:set>
                                      <p:cBhvr>
                                        <p:cTn id="274" dur="1" fill="hold">
                                          <p:stCondLst>
                                            <p:cond delay="0"/>
                                          </p:stCondLst>
                                        </p:cTn>
                                        <p:tgtEl>
                                          <p:spTgt spid="599">
                                            <p:txEl>
                                              <p:pRg st="6" end="6"/>
                                            </p:txEl>
                                          </p:spTgt>
                                        </p:tgtEl>
                                        <p:attrNameLst>
                                          <p:attrName>style.visibility</p:attrName>
                                        </p:attrNameLst>
                                      </p:cBhvr>
                                      <p:to>
                                        <p:strVal val="visible"/>
                                      </p:to>
                                    </p:set>
                                    <p:anim calcmode="lin" valueType="num">
                                      <p:cBhvr additive="base">
                                        <p:cTn id="275" dur="500"/>
                                        <p:tgtEl>
                                          <p:spTgt spid="599">
                                            <p:txEl>
                                              <p:pRg st="6" end="6"/>
                                            </p:txEl>
                                          </p:spTgt>
                                        </p:tgtEl>
                                        <p:attrNameLst>
                                          <p:attrName>ppt_y</p:attrName>
                                        </p:attrNameLst>
                                      </p:cBhvr>
                                      <p:tavLst>
                                        <p:tav tm="0">
                                          <p:val>
                                            <p:strVal val="#ppt_y+1"/>
                                          </p:val>
                                        </p:tav>
                                        <p:tav tm="100000">
                                          <p:val>
                                            <p:strVal val="#ppt_y"/>
                                          </p:val>
                                        </p:tav>
                                      </p:tavLst>
                                    </p:anim>
                                  </p:childTnLst>
                                </p:cTn>
                              </p:par>
                            </p:childTnLst>
                          </p:cTn>
                        </p:par>
                        <p:par>
                          <p:cTn id="276" fill="hold">
                            <p:stCondLst>
                              <p:cond delay="34000"/>
                            </p:stCondLst>
                            <p:childTnLst>
                              <p:par>
                                <p:cTn id="277" presetID="2" presetClass="entr" presetSubtype="4" fill="hold" nodeType="afterEffect">
                                  <p:stCondLst>
                                    <p:cond delay="0"/>
                                  </p:stCondLst>
                                  <p:childTnLst>
                                    <p:set>
                                      <p:cBhvr>
                                        <p:cTn id="278" dur="1" fill="hold">
                                          <p:stCondLst>
                                            <p:cond delay="0"/>
                                          </p:stCondLst>
                                        </p:cTn>
                                        <p:tgtEl>
                                          <p:spTgt spid="599">
                                            <p:txEl>
                                              <p:pRg st="7" end="7"/>
                                            </p:txEl>
                                          </p:spTgt>
                                        </p:tgtEl>
                                        <p:attrNameLst>
                                          <p:attrName>style.visibility</p:attrName>
                                        </p:attrNameLst>
                                      </p:cBhvr>
                                      <p:to>
                                        <p:strVal val="visible"/>
                                      </p:to>
                                    </p:set>
                                    <p:anim calcmode="lin" valueType="num">
                                      <p:cBhvr additive="base">
                                        <p:cTn id="279" dur="500"/>
                                        <p:tgtEl>
                                          <p:spTgt spid="599">
                                            <p:txEl>
                                              <p:pRg st="7" end="7"/>
                                            </p:txEl>
                                          </p:spTgt>
                                        </p:tgtEl>
                                        <p:attrNameLst>
                                          <p:attrName>ppt_y</p:attrName>
                                        </p:attrNameLst>
                                      </p:cBhvr>
                                      <p:tavLst>
                                        <p:tav tm="0">
                                          <p:val>
                                            <p:strVal val="#ppt_y+1"/>
                                          </p:val>
                                        </p:tav>
                                        <p:tav tm="100000">
                                          <p:val>
                                            <p:strVal val="#ppt_y"/>
                                          </p:val>
                                        </p:tav>
                                      </p:tavLst>
                                    </p:anim>
                                  </p:childTnLst>
                                </p:cTn>
                              </p:par>
                            </p:childTnLst>
                          </p:cTn>
                        </p:par>
                        <p:par>
                          <p:cTn id="280" fill="hold">
                            <p:stCondLst>
                              <p:cond delay="34500"/>
                            </p:stCondLst>
                            <p:childTnLst>
                              <p:par>
                                <p:cTn id="281" presetID="2" presetClass="entr" presetSubtype="4" fill="hold" nodeType="afterEffect">
                                  <p:stCondLst>
                                    <p:cond delay="0"/>
                                  </p:stCondLst>
                                  <p:childTnLst>
                                    <p:set>
                                      <p:cBhvr>
                                        <p:cTn id="282" dur="1" fill="hold">
                                          <p:stCondLst>
                                            <p:cond delay="0"/>
                                          </p:stCondLst>
                                        </p:cTn>
                                        <p:tgtEl>
                                          <p:spTgt spid="599">
                                            <p:txEl>
                                              <p:pRg st="8" end="8"/>
                                            </p:txEl>
                                          </p:spTgt>
                                        </p:tgtEl>
                                        <p:attrNameLst>
                                          <p:attrName>style.visibility</p:attrName>
                                        </p:attrNameLst>
                                      </p:cBhvr>
                                      <p:to>
                                        <p:strVal val="visible"/>
                                      </p:to>
                                    </p:set>
                                    <p:anim calcmode="lin" valueType="num">
                                      <p:cBhvr additive="base">
                                        <p:cTn id="283" dur="500"/>
                                        <p:tgtEl>
                                          <p:spTgt spid="599">
                                            <p:txEl>
                                              <p:pRg st="8" end="8"/>
                                            </p:txEl>
                                          </p:spTgt>
                                        </p:tgtEl>
                                        <p:attrNameLst>
                                          <p:attrName>ppt_y</p:attrName>
                                        </p:attrNameLst>
                                      </p:cBhvr>
                                      <p:tavLst>
                                        <p:tav tm="0">
                                          <p:val>
                                            <p:strVal val="#ppt_y+1"/>
                                          </p:val>
                                        </p:tav>
                                        <p:tav tm="100000">
                                          <p:val>
                                            <p:strVal val="#ppt_y"/>
                                          </p:val>
                                        </p:tav>
                                      </p:tavLst>
                                    </p:anim>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597"/>
                                        </p:tgtEl>
                                        <p:attrNameLst>
                                          <p:attrName>style.visibility</p:attrName>
                                        </p:attrNameLst>
                                      </p:cBhvr>
                                      <p:to>
                                        <p:strVal val="visible"/>
                                      </p:to>
                                    </p:set>
                                    <p:animEffect transition="in" filter="fade">
                                      <p:cBhvr>
                                        <p:cTn id="287" dur="500"/>
                                        <p:tgtEl>
                                          <p:spTgt spid="597"/>
                                        </p:tgtEl>
                                      </p:cBhvr>
                                    </p:animEffect>
                                  </p:childTnLst>
                                </p:cTn>
                              </p:par>
                            </p:childTnLst>
                          </p:cTn>
                        </p:par>
                        <p:par>
                          <p:cTn id="288" fill="hold">
                            <p:stCondLst>
                              <p:cond delay="35500"/>
                            </p:stCondLst>
                            <p:childTnLst>
                              <p:par>
                                <p:cTn id="289" presetID="2" presetClass="entr" presetSubtype="4" fill="hold" nodeType="afterEffect">
                                  <p:stCondLst>
                                    <p:cond delay="0"/>
                                  </p:stCondLst>
                                  <p:childTnLst>
                                    <p:set>
                                      <p:cBhvr>
                                        <p:cTn id="290" dur="1" fill="hold">
                                          <p:stCondLst>
                                            <p:cond delay="0"/>
                                          </p:stCondLst>
                                        </p:cTn>
                                        <p:tgtEl>
                                          <p:spTgt spid="600">
                                            <p:txEl>
                                              <p:pRg st="0" end="0"/>
                                            </p:txEl>
                                          </p:spTgt>
                                        </p:tgtEl>
                                        <p:attrNameLst>
                                          <p:attrName>style.visibility</p:attrName>
                                        </p:attrNameLst>
                                      </p:cBhvr>
                                      <p:to>
                                        <p:strVal val="visible"/>
                                      </p:to>
                                    </p:set>
                                    <p:anim calcmode="lin" valueType="num">
                                      <p:cBhvr additive="base">
                                        <p:cTn id="291" dur="500"/>
                                        <p:tgtEl>
                                          <p:spTgt spid="600">
                                            <p:txEl>
                                              <p:pRg st="0" end="0"/>
                                            </p:txEl>
                                          </p:spTgt>
                                        </p:tgtEl>
                                        <p:attrNameLst>
                                          <p:attrName>ppt_y</p:attrName>
                                        </p:attrNameLst>
                                      </p:cBhvr>
                                      <p:tavLst>
                                        <p:tav tm="0">
                                          <p:val>
                                            <p:strVal val="#ppt_y+1"/>
                                          </p:val>
                                        </p:tav>
                                        <p:tav tm="100000">
                                          <p:val>
                                            <p:strVal val="#ppt_y"/>
                                          </p:val>
                                        </p:tav>
                                      </p:tavLst>
                                    </p:anim>
                                  </p:childTnLst>
                                </p:cTn>
                              </p:par>
                            </p:childTnLst>
                          </p:cTn>
                        </p:par>
                        <p:par>
                          <p:cTn id="292" fill="hold">
                            <p:stCondLst>
                              <p:cond delay="36000"/>
                            </p:stCondLst>
                            <p:childTnLst>
                              <p:par>
                                <p:cTn id="293" presetID="2" presetClass="entr" presetSubtype="4" fill="hold" nodeType="afterEffect">
                                  <p:stCondLst>
                                    <p:cond delay="0"/>
                                  </p:stCondLst>
                                  <p:childTnLst>
                                    <p:set>
                                      <p:cBhvr>
                                        <p:cTn id="294" dur="1" fill="hold">
                                          <p:stCondLst>
                                            <p:cond delay="0"/>
                                          </p:stCondLst>
                                        </p:cTn>
                                        <p:tgtEl>
                                          <p:spTgt spid="600">
                                            <p:txEl>
                                              <p:pRg st="1" end="1"/>
                                            </p:txEl>
                                          </p:spTgt>
                                        </p:tgtEl>
                                        <p:attrNameLst>
                                          <p:attrName>style.visibility</p:attrName>
                                        </p:attrNameLst>
                                      </p:cBhvr>
                                      <p:to>
                                        <p:strVal val="visible"/>
                                      </p:to>
                                    </p:set>
                                    <p:anim calcmode="lin" valueType="num">
                                      <p:cBhvr additive="base">
                                        <p:cTn id="295" dur="500"/>
                                        <p:tgtEl>
                                          <p:spTgt spid="600">
                                            <p:txEl>
                                              <p:pRg st="1" end="1"/>
                                            </p:txEl>
                                          </p:spTgt>
                                        </p:tgtEl>
                                        <p:attrNameLst>
                                          <p:attrName>ppt_y</p:attrName>
                                        </p:attrNameLst>
                                      </p:cBhvr>
                                      <p:tavLst>
                                        <p:tav tm="0">
                                          <p:val>
                                            <p:strVal val="#ppt_y+1"/>
                                          </p:val>
                                        </p:tav>
                                        <p:tav tm="100000">
                                          <p:val>
                                            <p:strVal val="#ppt_y"/>
                                          </p:val>
                                        </p:tav>
                                      </p:tavLst>
                                    </p:anim>
                                  </p:childTnLst>
                                </p:cTn>
                              </p:par>
                            </p:childTnLst>
                          </p:cTn>
                        </p:par>
                        <p:par>
                          <p:cTn id="296" fill="hold">
                            <p:stCondLst>
                              <p:cond delay="36500"/>
                            </p:stCondLst>
                            <p:childTnLst>
                              <p:par>
                                <p:cTn id="297" presetID="2" presetClass="entr" presetSubtype="4" fill="hold" nodeType="afterEffect">
                                  <p:stCondLst>
                                    <p:cond delay="0"/>
                                  </p:stCondLst>
                                  <p:childTnLst>
                                    <p:set>
                                      <p:cBhvr>
                                        <p:cTn id="298" dur="1" fill="hold">
                                          <p:stCondLst>
                                            <p:cond delay="0"/>
                                          </p:stCondLst>
                                        </p:cTn>
                                        <p:tgtEl>
                                          <p:spTgt spid="600">
                                            <p:txEl>
                                              <p:pRg st="2" end="2"/>
                                            </p:txEl>
                                          </p:spTgt>
                                        </p:tgtEl>
                                        <p:attrNameLst>
                                          <p:attrName>style.visibility</p:attrName>
                                        </p:attrNameLst>
                                      </p:cBhvr>
                                      <p:to>
                                        <p:strVal val="visible"/>
                                      </p:to>
                                    </p:set>
                                    <p:anim calcmode="lin" valueType="num">
                                      <p:cBhvr additive="base">
                                        <p:cTn id="299" dur="500"/>
                                        <p:tgtEl>
                                          <p:spTgt spid="600">
                                            <p:txEl>
                                              <p:pRg st="2" end="2"/>
                                            </p:txEl>
                                          </p:spTgt>
                                        </p:tgtEl>
                                        <p:attrNameLst>
                                          <p:attrName>ppt_y</p:attrName>
                                        </p:attrNameLst>
                                      </p:cBhvr>
                                      <p:tavLst>
                                        <p:tav tm="0">
                                          <p:val>
                                            <p:strVal val="#ppt_y+1"/>
                                          </p:val>
                                        </p:tav>
                                        <p:tav tm="100000">
                                          <p:val>
                                            <p:strVal val="#ppt_y"/>
                                          </p:val>
                                        </p:tav>
                                      </p:tavLst>
                                    </p:anim>
                                  </p:childTnLst>
                                </p:cTn>
                              </p:par>
                            </p:childTnLst>
                          </p:cTn>
                        </p:par>
                        <p:par>
                          <p:cTn id="300" fill="hold">
                            <p:stCondLst>
                              <p:cond delay="37000"/>
                            </p:stCondLst>
                            <p:childTnLst>
                              <p:par>
                                <p:cTn id="301" presetID="2" presetClass="entr" presetSubtype="4" fill="hold" nodeType="afterEffect">
                                  <p:stCondLst>
                                    <p:cond delay="0"/>
                                  </p:stCondLst>
                                  <p:childTnLst>
                                    <p:set>
                                      <p:cBhvr>
                                        <p:cTn id="302" dur="1" fill="hold">
                                          <p:stCondLst>
                                            <p:cond delay="0"/>
                                          </p:stCondLst>
                                        </p:cTn>
                                        <p:tgtEl>
                                          <p:spTgt spid="600">
                                            <p:txEl>
                                              <p:pRg st="3" end="3"/>
                                            </p:txEl>
                                          </p:spTgt>
                                        </p:tgtEl>
                                        <p:attrNameLst>
                                          <p:attrName>style.visibility</p:attrName>
                                        </p:attrNameLst>
                                      </p:cBhvr>
                                      <p:to>
                                        <p:strVal val="visible"/>
                                      </p:to>
                                    </p:set>
                                    <p:anim calcmode="lin" valueType="num">
                                      <p:cBhvr additive="base">
                                        <p:cTn id="303" dur="500"/>
                                        <p:tgtEl>
                                          <p:spTgt spid="600">
                                            <p:txEl>
                                              <p:pRg st="3" end="3"/>
                                            </p:txEl>
                                          </p:spTgt>
                                        </p:tgtEl>
                                        <p:attrNameLst>
                                          <p:attrName>ppt_y</p:attrName>
                                        </p:attrNameLst>
                                      </p:cBhvr>
                                      <p:tavLst>
                                        <p:tav tm="0">
                                          <p:val>
                                            <p:strVal val="#ppt_y+1"/>
                                          </p:val>
                                        </p:tav>
                                        <p:tav tm="100000">
                                          <p:val>
                                            <p:strVal val="#ppt_y"/>
                                          </p:val>
                                        </p:tav>
                                      </p:tavLst>
                                    </p:anim>
                                  </p:childTnLst>
                                </p:cTn>
                              </p:par>
                            </p:childTnLst>
                          </p:cTn>
                        </p:par>
                        <p:par>
                          <p:cTn id="304" fill="hold">
                            <p:stCondLst>
                              <p:cond delay="37500"/>
                            </p:stCondLst>
                            <p:childTnLst>
                              <p:par>
                                <p:cTn id="305" presetID="2" presetClass="entr" presetSubtype="4" fill="hold" nodeType="afterEffect">
                                  <p:stCondLst>
                                    <p:cond delay="0"/>
                                  </p:stCondLst>
                                  <p:childTnLst>
                                    <p:set>
                                      <p:cBhvr>
                                        <p:cTn id="306" dur="1" fill="hold">
                                          <p:stCondLst>
                                            <p:cond delay="0"/>
                                          </p:stCondLst>
                                        </p:cTn>
                                        <p:tgtEl>
                                          <p:spTgt spid="600">
                                            <p:txEl>
                                              <p:pRg st="4" end="4"/>
                                            </p:txEl>
                                          </p:spTgt>
                                        </p:tgtEl>
                                        <p:attrNameLst>
                                          <p:attrName>style.visibility</p:attrName>
                                        </p:attrNameLst>
                                      </p:cBhvr>
                                      <p:to>
                                        <p:strVal val="visible"/>
                                      </p:to>
                                    </p:set>
                                    <p:anim calcmode="lin" valueType="num">
                                      <p:cBhvr additive="base">
                                        <p:cTn id="307" dur="500"/>
                                        <p:tgtEl>
                                          <p:spTgt spid="600">
                                            <p:txEl>
                                              <p:pRg st="4" end="4"/>
                                            </p:txEl>
                                          </p:spTgt>
                                        </p:tgtEl>
                                        <p:attrNameLst>
                                          <p:attrName>ppt_y</p:attrName>
                                        </p:attrNameLst>
                                      </p:cBhvr>
                                      <p:tavLst>
                                        <p:tav tm="0">
                                          <p:val>
                                            <p:strVal val="#ppt_y+1"/>
                                          </p:val>
                                        </p:tav>
                                        <p:tav tm="100000">
                                          <p:val>
                                            <p:strVal val="#ppt_y"/>
                                          </p:val>
                                        </p:tav>
                                      </p:tavLst>
                                    </p:anim>
                                  </p:childTnLst>
                                </p:cTn>
                              </p:par>
                            </p:childTnLst>
                          </p:cTn>
                        </p:par>
                        <p:par>
                          <p:cTn id="308" fill="hold">
                            <p:stCondLst>
                              <p:cond delay="38000"/>
                            </p:stCondLst>
                            <p:childTnLst>
                              <p:par>
                                <p:cTn id="309" presetID="2" presetClass="entr" presetSubtype="4" fill="hold" nodeType="afterEffect">
                                  <p:stCondLst>
                                    <p:cond delay="0"/>
                                  </p:stCondLst>
                                  <p:childTnLst>
                                    <p:set>
                                      <p:cBhvr>
                                        <p:cTn id="310" dur="1" fill="hold">
                                          <p:stCondLst>
                                            <p:cond delay="0"/>
                                          </p:stCondLst>
                                        </p:cTn>
                                        <p:tgtEl>
                                          <p:spTgt spid="600">
                                            <p:txEl>
                                              <p:pRg st="5" end="5"/>
                                            </p:txEl>
                                          </p:spTgt>
                                        </p:tgtEl>
                                        <p:attrNameLst>
                                          <p:attrName>style.visibility</p:attrName>
                                        </p:attrNameLst>
                                      </p:cBhvr>
                                      <p:to>
                                        <p:strVal val="visible"/>
                                      </p:to>
                                    </p:set>
                                    <p:anim calcmode="lin" valueType="num">
                                      <p:cBhvr additive="base">
                                        <p:cTn id="311" dur="500"/>
                                        <p:tgtEl>
                                          <p:spTgt spid="600">
                                            <p:txEl>
                                              <p:pRg st="5" end="5"/>
                                            </p:txEl>
                                          </p:spTgt>
                                        </p:tgtEl>
                                        <p:attrNameLst>
                                          <p:attrName>ppt_y</p:attrName>
                                        </p:attrNameLst>
                                      </p:cBhvr>
                                      <p:tavLst>
                                        <p:tav tm="0">
                                          <p:val>
                                            <p:strVal val="#ppt_y+1"/>
                                          </p:val>
                                        </p:tav>
                                        <p:tav tm="100000">
                                          <p:val>
                                            <p:strVal val="#ppt_y"/>
                                          </p:val>
                                        </p:tav>
                                      </p:tavLst>
                                    </p:anim>
                                  </p:childTnLst>
                                </p:cTn>
                              </p:par>
                            </p:childTnLst>
                          </p:cTn>
                        </p:par>
                        <p:par>
                          <p:cTn id="312" fill="hold">
                            <p:stCondLst>
                              <p:cond delay="38500"/>
                            </p:stCondLst>
                            <p:childTnLst>
                              <p:par>
                                <p:cTn id="313" presetID="2" presetClass="entr" presetSubtype="4" fill="hold" nodeType="afterEffect">
                                  <p:stCondLst>
                                    <p:cond delay="0"/>
                                  </p:stCondLst>
                                  <p:childTnLst>
                                    <p:set>
                                      <p:cBhvr>
                                        <p:cTn id="314" dur="1" fill="hold">
                                          <p:stCondLst>
                                            <p:cond delay="0"/>
                                          </p:stCondLst>
                                        </p:cTn>
                                        <p:tgtEl>
                                          <p:spTgt spid="600">
                                            <p:txEl>
                                              <p:pRg st="6" end="6"/>
                                            </p:txEl>
                                          </p:spTgt>
                                        </p:tgtEl>
                                        <p:attrNameLst>
                                          <p:attrName>style.visibility</p:attrName>
                                        </p:attrNameLst>
                                      </p:cBhvr>
                                      <p:to>
                                        <p:strVal val="visible"/>
                                      </p:to>
                                    </p:set>
                                    <p:anim calcmode="lin" valueType="num">
                                      <p:cBhvr additive="base">
                                        <p:cTn id="315" dur="500"/>
                                        <p:tgtEl>
                                          <p:spTgt spid="600">
                                            <p:txEl>
                                              <p:pRg st="6" end="6"/>
                                            </p:txEl>
                                          </p:spTgt>
                                        </p:tgtEl>
                                        <p:attrNameLst>
                                          <p:attrName>ppt_y</p:attrName>
                                        </p:attrNameLst>
                                      </p:cBhvr>
                                      <p:tavLst>
                                        <p:tav tm="0">
                                          <p:val>
                                            <p:strVal val="#ppt_y+1"/>
                                          </p:val>
                                        </p:tav>
                                        <p:tav tm="100000">
                                          <p:val>
                                            <p:strVal val="#ppt_y"/>
                                          </p:val>
                                        </p:tav>
                                      </p:tavLst>
                                    </p:anim>
                                  </p:childTnLst>
                                </p:cTn>
                              </p:par>
                            </p:childTnLst>
                          </p:cTn>
                        </p:par>
                        <p:par>
                          <p:cTn id="316" fill="hold">
                            <p:stCondLst>
                              <p:cond delay="39000"/>
                            </p:stCondLst>
                            <p:childTnLst>
                              <p:par>
                                <p:cTn id="317" presetID="2" presetClass="entr" presetSubtype="4" fill="hold" nodeType="afterEffect">
                                  <p:stCondLst>
                                    <p:cond delay="0"/>
                                  </p:stCondLst>
                                  <p:childTnLst>
                                    <p:set>
                                      <p:cBhvr>
                                        <p:cTn id="318" dur="1" fill="hold">
                                          <p:stCondLst>
                                            <p:cond delay="0"/>
                                          </p:stCondLst>
                                        </p:cTn>
                                        <p:tgtEl>
                                          <p:spTgt spid="600">
                                            <p:txEl>
                                              <p:pRg st="7" end="7"/>
                                            </p:txEl>
                                          </p:spTgt>
                                        </p:tgtEl>
                                        <p:attrNameLst>
                                          <p:attrName>style.visibility</p:attrName>
                                        </p:attrNameLst>
                                      </p:cBhvr>
                                      <p:to>
                                        <p:strVal val="visible"/>
                                      </p:to>
                                    </p:set>
                                    <p:anim calcmode="lin" valueType="num">
                                      <p:cBhvr additive="base">
                                        <p:cTn id="319" dur="500"/>
                                        <p:tgtEl>
                                          <p:spTgt spid="600">
                                            <p:txEl>
                                              <p:pRg st="7" end="7"/>
                                            </p:txEl>
                                          </p:spTgt>
                                        </p:tgtEl>
                                        <p:attrNameLst>
                                          <p:attrName>ppt_y</p:attrName>
                                        </p:attrNameLst>
                                      </p:cBhvr>
                                      <p:tavLst>
                                        <p:tav tm="0">
                                          <p:val>
                                            <p:strVal val="#ppt_y+1"/>
                                          </p:val>
                                        </p:tav>
                                        <p:tav tm="100000">
                                          <p:val>
                                            <p:strVal val="#ppt_y"/>
                                          </p:val>
                                        </p:tav>
                                      </p:tavLst>
                                    </p:anim>
                                  </p:childTnLst>
                                </p:cTn>
                              </p:par>
                            </p:childTnLst>
                          </p:cTn>
                        </p:par>
                        <p:par>
                          <p:cTn id="320" fill="hold">
                            <p:stCondLst>
                              <p:cond delay="39500"/>
                            </p:stCondLst>
                            <p:childTnLst>
                              <p:par>
                                <p:cTn id="321" presetID="2" presetClass="entr" presetSubtype="4" fill="hold" nodeType="afterEffect">
                                  <p:stCondLst>
                                    <p:cond delay="0"/>
                                  </p:stCondLst>
                                  <p:childTnLst>
                                    <p:set>
                                      <p:cBhvr>
                                        <p:cTn id="322" dur="1" fill="hold">
                                          <p:stCondLst>
                                            <p:cond delay="0"/>
                                          </p:stCondLst>
                                        </p:cTn>
                                        <p:tgtEl>
                                          <p:spTgt spid="600">
                                            <p:txEl>
                                              <p:pRg st="8" end="8"/>
                                            </p:txEl>
                                          </p:spTgt>
                                        </p:tgtEl>
                                        <p:attrNameLst>
                                          <p:attrName>style.visibility</p:attrName>
                                        </p:attrNameLst>
                                      </p:cBhvr>
                                      <p:to>
                                        <p:strVal val="visible"/>
                                      </p:to>
                                    </p:set>
                                    <p:anim calcmode="lin" valueType="num">
                                      <p:cBhvr additive="base">
                                        <p:cTn id="323" dur="500"/>
                                        <p:tgtEl>
                                          <p:spTgt spid="60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Break 3">
  <p:cSld name="Section Break 3">
    <p:spTree>
      <p:nvGrpSpPr>
        <p:cNvPr id="1" name="Shape 37"/>
        <p:cNvGrpSpPr/>
        <p:nvPr/>
      </p:nvGrpSpPr>
      <p:grpSpPr>
        <a:xfrm>
          <a:off x="0" y="0"/>
          <a:ext cx="0" cy="0"/>
          <a:chOff x="0" y="0"/>
          <a:chExt cx="0" cy="0"/>
        </a:xfrm>
      </p:grpSpPr>
      <p:sp>
        <p:nvSpPr>
          <p:cNvPr id="38" name="Google Shape;38;p5"/>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39" name="Google Shape;39;p5"/>
          <p:cNvSpPr txBox="1">
            <a:spLocks noGrp="1"/>
          </p:cNvSpPr>
          <p:nvPr>
            <p:ph type="body" idx="1"/>
          </p:nvPr>
        </p:nvSpPr>
        <p:spPr>
          <a:xfrm>
            <a:off x="1248229" y="0"/>
            <a:ext cx="6400801" cy="10285413"/>
          </a:xfrm>
          <a:prstGeom prst="rect">
            <a:avLst/>
          </a:prstGeom>
          <a:solidFill>
            <a:schemeClr val="accent3">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0" name="Google Shape;40;p5"/>
          <p:cNvSpPr txBox="1">
            <a:spLocks noGrp="1"/>
          </p:cNvSpPr>
          <p:nvPr>
            <p:ph type="body" idx="3"/>
          </p:nvPr>
        </p:nvSpPr>
        <p:spPr>
          <a:xfrm>
            <a:off x="1605165"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1" name="Google Shape;41;p5"/>
          <p:cNvSpPr txBox="1">
            <a:spLocks noGrp="1"/>
          </p:cNvSpPr>
          <p:nvPr>
            <p:ph type="body" idx="4"/>
          </p:nvPr>
        </p:nvSpPr>
        <p:spPr>
          <a:xfrm>
            <a:off x="1605165"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2" name="Google Shape;42;p5"/>
          <p:cNvSpPr txBox="1">
            <a:spLocks noGrp="1"/>
          </p:cNvSpPr>
          <p:nvPr>
            <p:ph type="body" idx="5"/>
          </p:nvPr>
        </p:nvSpPr>
        <p:spPr>
          <a:xfrm>
            <a:off x="8945030" y="9637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3" name="Google Shape;43;p5"/>
          <p:cNvSpPr txBox="1">
            <a:spLocks noGrp="1"/>
          </p:cNvSpPr>
          <p:nvPr>
            <p:ph type="body" idx="6"/>
          </p:nvPr>
        </p:nvSpPr>
        <p:spPr>
          <a:xfrm>
            <a:off x="8297030" y="8989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4" name="Google Shape;44;p5"/>
          <p:cNvSpPr txBox="1">
            <a:spLocks noGrp="1"/>
          </p:cNvSpPr>
          <p:nvPr>
            <p:ph type="body" idx="7"/>
          </p:nvPr>
        </p:nvSpPr>
        <p:spPr>
          <a:xfrm>
            <a:off x="7649030" y="8341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5" name="Google Shape;45;p5"/>
          <p:cNvSpPr txBox="1">
            <a:spLocks noGrp="1"/>
          </p:cNvSpPr>
          <p:nvPr>
            <p:ph type="body" idx="8"/>
          </p:nvPr>
        </p:nvSpPr>
        <p:spPr>
          <a:xfrm>
            <a:off x="7649030" y="9637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2" presetClass="entr" presetSubtype="2"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750"/>
                                        <p:tgtEl>
                                          <p:spTgt spid="42"/>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750"/>
                                        <p:tgtEl>
                                          <p:spTgt spid="43"/>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750"/>
                                        <p:tgtEl>
                                          <p:spTgt spid="44"/>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750"/>
                                        <p:tgtEl>
                                          <p:spTgt spid="45"/>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 calcmode="lin" valueType="num">
                                      <p:cBhvr additive="base">
                                        <p:cTn id="27" dur="1000"/>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40">
                                            <p:txEl>
                                              <p:pRg st="1" end="1"/>
                                            </p:txEl>
                                          </p:spTgt>
                                        </p:tgtEl>
                                        <p:attrNameLst>
                                          <p:attrName>style.visibility</p:attrName>
                                        </p:attrNameLst>
                                      </p:cBhvr>
                                      <p:to>
                                        <p:strVal val="visible"/>
                                      </p:to>
                                    </p:set>
                                    <p:anim calcmode="lin" valueType="num">
                                      <p:cBhvr additive="base">
                                        <p:cTn id="31" dur="1000"/>
                                        <p:tgtEl>
                                          <p:spTgt spid="40">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40">
                                            <p:txEl>
                                              <p:pRg st="2" end="2"/>
                                            </p:txEl>
                                          </p:spTgt>
                                        </p:tgtEl>
                                        <p:attrNameLst>
                                          <p:attrName>style.visibility</p:attrName>
                                        </p:attrNameLst>
                                      </p:cBhvr>
                                      <p:to>
                                        <p:strVal val="visible"/>
                                      </p:to>
                                    </p:set>
                                    <p:anim calcmode="lin" valueType="num">
                                      <p:cBhvr additive="base">
                                        <p:cTn id="35" dur="1000"/>
                                        <p:tgtEl>
                                          <p:spTgt spid="40">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40">
                                            <p:txEl>
                                              <p:pRg st="3" end="3"/>
                                            </p:txEl>
                                          </p:spTgt>
                                        </p:tgtEl>
                                        <p:attrNameLst>
                                          <p:attrName>style.visibility</p:attrName>
                                        </p:attrNameLst>
                                      </p:cBhvr>
                                      <p:to>
                                        <p:strVal val="visible"/>
                                      </p:to>
                                    </p:set>
                                    <p:anim calcmode="lin" valueType="num">
                                      <p:cBhvr additive="base">
                                        <p:cTn id="39" dur="1000"/>
                                        <p:tgtEl>
                                          <p:spTgt spid="40">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40">
                                            <p:txEl>
                                              <p:pRg st="4" end="4"/>
                                            </p:txEl>
                                          </p:spTgt>
                                        </p:tgtEl>
                                        <p:attrNameLst>
                                          <p:attrName>style.visibility</p:attrName>
                                        </p:attrNameLst>
                                      </p:cBhvr>
                                      <p:to>
                                        <p:strVal val="visible"/>
                                      </p:to>
                                    </p:set>
                                    <p:anim calcmode="lin" valueType="num">
                                      <p:cBhvr additive="base">
                                        <p:cTn id="43" dur="1000"/>
                                        <p:tgtEl>
                                          <p:spTgt spid="40">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40">
                                            <p:txEl>
                                              <p:pRg st="5" end="5"/>
                                            </p:txEl>
                                          </p:spTgt>
                                        </p:tgtEl>
                                        <p:attrNameLst>
                                          <p:attrName>style.visibility</p:attrName>
                                        </p:attrNameLst>
                                      </p:cBhvr>
                                      <p:to>
                                        <p:strVal val="visible"/>
                                      </p:to>
                                    </p:set>
                                    <p:anim calcmode="lin" valueType="num">
                                      <p:cBhvr additive="base">
                                        <p:cTn id="47" dur="1000"/>
                                        <p:tgtEl>
                                          <p:spTgt spid="40">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40">
                                            <p:txEl>
                                              <p:pRg st="6" end="6"/>
                                            </p:txEl>
                                          </p:spTgt>
                                        </p:tgtEl>
                                        <p:attrNameLst>
                                          <p:attrName>style.visibility</p:attrName>
                                        </p:attrNameLst>
                                      </p:cBhvr>
                                      <p:to>
                                        <p:strVal val="visible"/>
                                      </p:to>
                                    </p:set>
                                    <p:anim calcmode="lin" valueType="num">
                                      <p:cBhvr additive="base">
                                        <p:cTn id="51" dur="1000"/>
                                        <p:tgtEl>
                                          <p:spTgt spid="40">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40">
                                            <p:txEl>
                                              <p:pRg st="7" end="7"/>
                                            </p:txEl>
                                          </p:spTgt>
                                        </p:tgtEl>
                                        <p:attrNameLst>
                                          <p:attrName>style.visibility</p:attrName>
                                        </p:attrNameLst>
                                      </p:cBhvr>
                                      <p:to>
                                        <p:strVal val="visible"/>
                                      </p:to>
                                    </p:set>
                                    <p:anim calcmode="lin" valueType="num">
                                      <p:cBhvr additive="base">
                                        <p:cTn id="55" dur="1000"/>
                                        <p:tgtEl>
                                          <p:spTgt spid="40">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40">
                                            <p:txEl>
                                              <p:pRg st="8" end="8"/>
                                            </p:txEl>
                                          </p:spTgt>
                                        </p:tgtEl>
                                        <p:attrNameLst>
                                          <p:attrName>style.visibility</p:attrName>
                                        </p:attrNameLst>
                                      </p:cBhvr>
                                      <p:to>
                                        <p:strVal val="visible"/>
                                      </p:to>
                                    </p:set>
                                    <p:anim calcmode="lin" valueType="num">
                                      <p:cBhvr additive="base">
                                        <p:cTn id="59" dur="1000"/>
                                        <p:tgtEl>
                                          <p:spTgt spid="40">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40">
                                            <p:txEl>
                                              <p:pRg st="0" end="0"/>
                                            </p:txEl>
                                          </p:spTgt>
                                        </p:tgtEl>
                                        <p:attrNameLst>
                                          <p:attrName>style.visibility</p:attrName>
                                        </p:attrNameLst>
                                      </p:cBhvr>
                                      <p:to>
                                        <p:strVal val="visible"/>
                                      </p:to>
                                    </p:set>
                                    <p:animEffect transition="in" filter="fade">
                                      <p:cBhvr>
                                        <p:cTn id="62" dur="1000"/>
                                        <p:tgtEl>
                                          <p:spTgt spid="40">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0">
                                            <p:txEl>
                                              <p:pRg st="1" end="1"/>
                                            </p:txEl>
                                          </p:spTgt>
                                        </p:tgtEl>
                                        <p:attrNameLst>
                                          <p:attrName>style.visibility</p:attrName>
                                        </p:attrNameLst>
                                      </p:cBhvr>
                                      <p:to>
                                        <p:strVal val="visible"/>
                                      </p:to>
                                    </p:set>
                                    <p:animEffect transition="in" filter="fade">
                                      <p:cBhvr>
                                        <p:cTn id="65" dur="1000"/>
                                        <p:tgtEl>
                                          <p:spTgt spid="40">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0">
                                            <p:txEl>
                                              <p:pRg st="2" end="2"/>
                                            </p:txEl>
                                          </p:spTgt>
                                        </p:tgtEl>
                                        <p:attrNameLst>
                                          <p:attrName>style.visibility</p:attrName>
                                        </p:attrNameLst>
                                      </p:cBhvr>
                                      <p:to>
                                        <p:strVal val="visible"/>
                                      </p:to>
                                    </p:set>
                                    <p:animEffect transition="in" filter="fade">
                                      <p:cBhvr>
                                        <p:cTn id="68" dur="1000"/>
                                        <p:tgtEl>
                                          <p:spTgt spid="40">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0">
                                            <p:txEl>
                                              <p:pRg st="3" end="3"/>
                                            </p:txEl>
                                          </p:spTgt>
                                        </p:tgtEl>
                                        <p:attrNameLst>
                                          <p:attrName>style.visibility</p:attrName>
                                        </p:attrNameLst>
                                      </p:cBhvr>
                                      <p:to>
                                        <p:strVal val="visible"/>
                                      </p:to>
                                    </p:set>
                                    <p:animEffect transition="in" filter="fade">
                                      <p:cBhvr>
                                        <p:cTn id="71" dur="1000"/>
                                        <p:tgtEl>
                                          <p:spTgt spid="40">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xEl>
                                              <p:pRg st="4" end="4"/>
                                            </p:txEl>
                                          </p:spTgt>
                                        </p:tgtEl>
                                        <p:attrNameLst>
                                          <p:attrName>style.visibility</p:attrName>
                                        </p:attrNameLst>
                                      </p:cBhvr>
                                      <p:to>
                                        <p:strVal val="visible"/>
                                      </p:to>
                                    </p:set>
                                    <p:animEffect transition="in" filter="fade">
                                      <p:cBhvr>
                                        <p:cTn id="74" dur="1000"/>
                                        <p:tgtEl>
                                          <p:spTgt spid="40">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0">
                                            <p:txEl>
                                              <p:pRg st="5" end="5"/>
                                            </p:txEl>
                                          </p:spTgt>
                                        </p:tgtEl>
                                        <p:attrNameLst>
                                          <p:attrName>style.visibility</p:attrName>
                                        </p:attrNameLst>
                                      </p:cBhvr>
                                      <p:to>
                                        <p:strVal val="visible"/>
                                      </p:to>
                                    </p:set>
                                    <p:animEffect transition="in" filter="fade">
                                      <p:cBhvr>
                                        <p:cTn id="77" dur="1000"/>
                                        <p:tgtEl>
                                          <p:spTgt spid="40">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0">
                                            <p:txEl>
                                              <p:pRg st="6" end="6"/>
                                            </p:txEl>
                                          </p:spTgt>
                                        </p:tgtEl>
                                        <p:attrNameLst>
                                          <p:attrName>style.visibility</p:attrName>
                                        </p:attrNameLst>
                                      </p:cBhvr>
                                      <p:to>
                                        <p:strVal val="visible"/>
                                      </p:to>
                                    </p:set>
                                    <p:animEffect transition="in" filter="fade">
                                      <p:cBhvr>
                                        <p:cTn id="80" dur="1000"/>
                                        <p:tgtEl>
                                          <p:spTgt spid="40">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0">
                                            <p:txEl>
                                              <p:pRg st="7" end="7"/>
                                            </p:txEl>
                                          </p:spTgt>
                                        </p:tgtEl>
                                        <p:attrNameLst>
                                          <p:attrName>style.visibility</p:attrName>
                                        </p:attrNameLst>
                                      </p:cBhvr>
                                      <p:to>
                                        <p:strVal val="visible"/>
                                      </p:to>
                                    </p:set>
                                    <p:animEffect transition="in" filter="fade">
                                      <p:cBhvr>
                                        <p:cTn id="83" dur="1000"/>
                                        <p:tgtEl>
                                          <p:spTgt spid="40">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0">
                                            <p:txEl>
                                              <p:pRg st="8" end="8"/>
                                            </p:txEl>
                                          </p:spTgt>
                                        </p:tgtEl>
                                        <p:attrNameLst>
                                          <p:attrName>style.visibility</p:attrName>
                                        </p:attrNameLst>
                                      </p:cBhvr>
                                      <p:to>
                                        <p:strVal val="visible"/>
                                      </p:to>
                                    </p:set>
                                    <p:animEffect transition="in" filter="fade">
                                      <p:cBhvr>
                                        <p:cTn id="86" dur="1000"/>
                                        <p:tgtEl>
                                          <p:spTgt spid="40">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41">
                                            <p:txEl>
                                              <p:pRg st="0" end="0"/>
                                            </p:txEl>
                                          </p:spTgt>
                                        </p:tgtEl>
                                        <p:attrNameLst>
                                          <p:attrName>style.visibility</p:attrName>
                                        </p:attrNameLst>
                                      </p:cBhvr>
                                      <p:to>
                                        <p:strVal val="visible"/>
                                      </p:to>
                                    </p:set>
                                    <p:anim calcmode="lin" valueType="num">
                                      <p:cBhvr additive="base">
                                        <p:cTn id="89" dur="750"/>
                                        <p:tgtEl>
                                          <p:spTgt spid="41">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41">
                                            <p:txEl>
                                              <p:pRg st="1" end="1"/>
                                            </p:txEl>
                                          </p:spTgt>
                                        </p:tgtEl>
                                        <p:attrNameLst>
                                          <p:attrName>style.visibility</p:attrName>
                                        </p:attrNameLst>
                                      </p:cBhvr>
                                      <p:to>
                                        <p:strVal val="visible"/>
                                      </p:to>
                                    </p:set>
                                    <p:anim calcmode="lin" valueType="num">
                                      <p:cBhvr additive="base">
                                        <p:cTn id="92" dur="750"/>
                                        <p:tgtEl>
                                          <p:spTgt spid="41">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41">
                                            <p:txEl>
                                              <p:pRg st="2" end="2"/>
                                            </p:txEl>
                                          </p:spTgt>
                                        </p:tgtEl>
                                        <p:attrNameLst>
                                          <p:attrName>style.visibility</p:attrName>
                                        </p:attrNameLst>
                                      </p:cBhvr>
                                      <p:to>
                                        <p:strVal val="visible"/>
                                      </p:to>
                                    </p:set>
                                    <p:anim calcmode="lin" valueType="num">
                                      <p:cBhvr additive="base">
                                        <p:cTn id="95" dur="750"/>
                                        <p:tgtEl>
                                          <p:spTgt spid="41">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41">
                                            <p:txEl>
                                              <p:pRg st="3" end="3"/>
                                            </p:txEl>
                                          </p:spTgt>
                                        </p:tgtEl>
                                        <p:attrNameLst>
                                          <p:attrName>style.visibility</p:attrName>
                                        </p:attrNameLst>
                                      </p:cBhvr>
                                      <p:to>
                                        <p:strVal val="visible"/>
                                      </p:to>
                                    </p:set>
                                    <p:anim calcmode="lin" valueType="num">
                                      <p:cBhvr additive="base">
                                        <p:cTn id="98" dur="750"/>
                                        <p:tgtEl>
                                          <p:spTgt spid="41">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41">
                                            <p:txEl>
                                              <p:pRg st="4" end="4"/>
                                            </p:txEl>
                                          </p:spTgt>
                                        </p:tgtEl>
                                        <p:attrNameLst>
                                          <p:attrName>style.visibility</p:attrName>
                                        </p:attrNameLst>
                                      </p:cBhvr>
                                      <p:to>
                                        <p:strVal val="visible"/>
                                      </p:to>
                                    </p:set>
                                    <p:anim calcmode="lin" valueType="num">
                                      <p:cBhvr additive="base">
                                        <p:cTn id="101" dur="750"/>
                                        <p:tgtEl>
                                          <p:spTgt spid="41">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41">
                                            <p:txEl>
                                              <p:pRg st="5" end="5"/>
                                            </p:txEl>
                                          </p:spTgt>
                                        </p:tgtEl>
                                        <p:attrNameLst>
                                          <p:attrName>style.visibility</p:attrName>
                                        </p:attrNameLst>
                                      </p:cBhvr>
                                      <p:to>
                                        <p:strVal val="visible"/>
                                      </p:to>
                                    </p:set>
                                    <p:anim calcmode="lin" valueType="num">
                                      <p:cBhvr additive="base">
                                        <p:cTn id="104" dur="750"/>
                                        <p:tgtEl>
                                          <p:spTgt spid="41">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41">
                                            <p:txEl>
                                              <p:pRg st="6" end="6"/>
                                            </p:txEl>
                                          </p:spTgt>
                                        </p:tgtEl>
                                        <p:attrNameLst>
                                          <p:attrName>style.visibility</p:attrName>
                                        </p:attrNameLst>
                                      </p:cBhvr>
                                      <p:to>
                                        <p:strVal val="visible"/>
                                      </p:to>
                                    </p:set>
                                    <p:anim calcmode="lin" valueType="num">
                                      <p:cBhvr additive="base">
                                        <p:cTn id="107" dur="750"/>
                                        <p:tgtEl>
                                          <p:spTgt spid="41">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41">
                                            <p:txEl>
                                              <p:pRg st="7" end="7"/>
                                            </p:txEl>
                                          </p:spTgt>
                                        </p:tgtEl>
                                        <p:attrNameLst>
                                          <p:attrName>style.visibility</p:attrName>
                                        </p:attrNameLst>
                                      </p:cBhvr>
                                      <p:to>
                                        <p:strVal val="visible"/>
                                      </p:to>
                                    </p:set>
                                    <p:anim calcmode="lin" valueType="num">
                                      <p:cBhvr additive="base">
                                        <p:cTn id="110" dur="750"/>
                                        <p:tgtEl>
                                          <p:spTgt spid="41">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41">
                                            <p:txEl>
                                              <p:pRg st="8" end="8"/>
                                            </p:txEl>
                                          </p:spTgt>
                                        </p:tgtEl>
                                        <p:attrNameLst>
                                          <p:attrName>style.visibility</p:attrName>
                                        </p:attrNameLst>
                                      </p:cBhvr>
                                      <p:to>
                                        <p:strVal val="visible"/>
                                      </p:to>
                                    </p:set>
                                    <p:anim calcmode="lin" valueType="num">
                                      <p:cBhvr additive="base">
                                        <p:cTn id="113" dur="750"/>
                                        <p:tgtEl>
                                          <p:spTgt spid="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 Images, Captions &amp; Texts">
  <p:cSld name="3 Images, Captions &amp; Texts">
    <p:spTree>
      <p:nvGrpSpPr>
        <p:cNvPr id="1" name="Shape 601"/>
        <p:cNvGrpSpPr/>
        <p:nvPr/>
      </p:nvGrpSpPr>
      <p:grpSpPr>
        <a:xfrm>
          <a:off x="0" y="0"/>
          <a:ext cx="0" cy="0"/>
          <a:chOff x="0" y="0"/>
          <a:chExt cx="0" cy="0"/>
        </a:xfrm>
      </p:grpSpPr>
      <p:sp>
        <p:nvSpPr>
          <p:cNvPr id="602" name="Google Shape;602;p4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3" name="Google Shape;603;p4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04" name="Google Shape;604;p42"/>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05" name="Google Shape;605;p42"/>
          <p:cNvSpPr txBox="1">
            <a:spLocks noGrp="1"/>
          </p:cNvSpPr>
          <p:nvPr>
            <p:ph type="body" idx="1"/>
          </p:nvPr>
        </p:nvSpPr>
        <p:spPr>
          <a:xfrm>
            <a:off x="1886770" y="6780058"/>
            <a:ext cx="451096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06" name="Google Shape;606;p42"/>
          <p:cNvSpPr txBox="1">
            <a:spLocks noGrp="1"/>
          </p:cNvSpPr>
          <p:nvPr>
            <p:ph type="body" idx="2"/>
          </p:nvPr>
        </p:nvSpPr>
        <p:spPr>
          <a:xfrm>
            <a:off x="1886770" y="5838863"/>
            <a:ext cx="451096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07" name="Google Shape;607;p42"/>
          <p:cNvSpPr/>
          <p:nvPr/>
        </p:nvSpPr>
        <p:spPr>
          <a:xfrm>
            <a:off x="3228304" y="6555903"/>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08" name="Google Shape;608;p42"/>
          <p:cNvSpPr>
            <a:spLocks noGrp="1"/>
          </p:cNvSpPr>
          <p:nvPr>
            <p:ph type="pic" idx="3"/>
          </p:nvPr>
        </p:nvSpPr>
        <p:spPr>
          <a:xfrm>
            <a:off x="2698138" y="2731688"/>
            <a:ext cx="2888231" cy="2886903"/>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09" name="Google Shape;609;p42"/>
          <p:cNvSpPr>
            <a:spLocks noGrp="1"/>
          </p:cNvSpPr>
          <p:nvPr>
            <p:ph type="pic" idx="4"/>
          </p:nvPr>
        </p:nvSpPr>
        <p:spPr>
          <a:xfrm>
            <a:off x="7699884" y="2731688"/>
            <a:ext cx="2888231" cy="2886903"/>
          </a:xfrm>
          <a:prstGeom prst="rect">
            <a:avLst/>
          </a:prstGeom>
          <a:solidFill>
            <a:srgbClr val="ECFBCC"/>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10" name="Google Shape;610;p42"/>
          <p:cNvSpPr>
            <a:spLocks noGrp="1"/>
          </p:cNvSpPr>
          <p:nvPr>
            <p:ph type="pic" idx="5"/>
          </p:nvPr>
        </p:nvSpPr>
        <p:spPr>
          <a:xfrm>
            <a:off x="12701630" y="2731688"/>
            <a:ext cx="2888231" cy="2886903"/>
          </a:xfrm>
          <a:prstGeom prst="rect">
            <a:avLst/>
          </a:prstGeom>
          <a:solidFill>
            <a:srgbClr val="FEE1E1"/>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11" name="Google Shape;611;p42"/>
          <p:cNvSpPr txBox="1">
            <a:spLocks noGrp="1"/>
          </p:cNvSpPr>
          <p:nvPr>
            <p:ph type="body" idx="6"/>
          </p:nvPr>
        </p:nvSpPr>
        <p:spPr>
          <a:xfrm>
            <a:off x="6888516" y="6780058"/>
            <a:ext cx="451096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2" name="Google Shape;612;p42"/>
          <p:cNvSpPr txBox="1">
            <a:spLocks noGrp="1"/>
          </p:cNvSpPr>
          <p:nvPr>
            <p:ph type="body" idx="7"/>
          </p:nvPr>
        </p:nvSpPr>
        <p:spPr>
          <a:xfrm>
            <a:off x="6888516" y="5838863"/>
            <a:ext cx="451096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3" name="Google Shape;613;p42"/>
          <p:cNvSpPr/>
          <p:nvPr/>
        </p:nvSpPr>
        <p:spPr>
          <a:xfrm>
            <a:off x="8230050" y="655590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14" name="Google Shape;614;p42"/>
          <p:cNvSpPr txBox="1">
            <a:spLocks noGrp="1"/>
          </p:cNvSpPr>
          <p:nvPr>
            <p:ph type="body" idx="8"/>
          </p:nvPr>
        </p:nvSpPr>
        <p:spPr>
          <a:xfrm>
            <a:off x="11890262" y="6780058"/>
            <a:ext cx="4510967" cy="1716691"/>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5" name="Google Shape;615;p42"/>
          <p:cNvSpPr txBox="1">
            <a:spLocks noGrp="1"/>
          </p:cNvSpPr>
          <p:nvPr>
            <p:ph type="body" idx="9"/>
          </p:nvPr>
        </p:nvSpPr>
        <p:spPr>
          <a:xfrm>
            <a:off x="11890262" y="5838863"/>
            <a:ext cx="451096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6" name="Google Shape;616;p42"/>
          <p:cNvSpPr/>
          <p:nvPr/>
        </p:nvSpPr>
        <p:spPr>
          <a:xfrm>
            <a:off x="13231795" y="6555903"/>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8"/>
                                        </p:tgtEl>
                                        <p:attrNameLst>
                                          <p:attrName>style.visibility</p:attrName>
                                        </p:attrNameLst>
                                      </p:cBhvr>
                                      <p:to>
                                        <p:strVal val="visible"/>
                                      </p:to>
                                    </p:set>
                                    <p:animEffect transition="in" filter="fade">
                                      <p:cBhvr>
                                        <p:cTn id="7" dur="500"/>
                                        <p:tgtEl>
                                          <p:spTgt spid="60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06">
                                            <p:txEl>
                                              <p:pRg st="0" end="0"/>
                                            </p:txEl>
                                          </p:spTgt>
                                        </p:tgtEl>
                                        <p:attrNameLst>
                                          <p:attrName>style.visibility</p:attrName>
                                        </p:attrNameLst>
                                      </p:cBhvr>
                                      <p:to>
                                        <p:strVal val="visible"/>
                                      </p:to>
                                    </p:set>
                                    <p:anim calcmode="lin" valueType="num">
                                      <p:cBhvr additive="base">
                                        <p:cTn id="11" dur="500"/>
                                        <p:tgtEl>
                                          <p:spTgt spid="606">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06">
                                            <p:txEl>
                                              <p:pRg st="1" end="1"/>
                                            </p:txEl>
                                          </p:spTgt>
                                        </p:tgtEl>
                                        <p:attrNameLst>
                                          <p:attrName>style.visibility</p:attrName>
                                        </p:attrNameLst>
                                      </p:cBhvr>
                                      <p:to>
                                        <p:strVal val="visible"/>
                                      </p:to>
                                    </p:set>
                                    <p:anim calcmode="lin" valueType="num">
                                      <p:cBhvr additive="base">
                                        <p:cTn id="15" dur="500"/>
                                        <p:tgtEl>
                                          <p:spTgt spid="60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606">
                                            <p:txEl>
                                              <p:pRg st="2" end="2"/>
                                            </p:txEl>
                                          </p:spTgt>
                                        </p:tgtEl>
                                        <p:attrNameLst>
                                          <p:attrName>style.visibility</p:attrName>
                                        </p:attrNameLst>
                                      </p:cBhvr>
                                      <p:to>
                                        <p:strVal val="visible"/>
                                      </p:to>
                                    </p:set>
                                    <p:anim calcmode="lin" valueType="num">
                                      <p:cBhvr additive="base">
                                        <p:cTn id="19" dur="500"/>
                                        <p:tgtEl>
                                          <p:spTgt spid="606">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606">
                                            <p:txEl>
                                              <p:pRg st="3" end="3"/>
                                            </p:txEl>
                                          </p:spTgt>
                                        </p:tgtEl>
                                        <p:attrNameLst>
                                          <p:attrName>style.visibility</p:attrName>
                                        </p:attrNameLst>
                                      </p:cBhvr>
                                      <p:to>
                                        <p:strVal val="visible"/>
                                      </p:to>
                                    </p:set>
                                    <p:anim calcmode="lin" valueType="num">
                                      <p:cBhvr additive="base">
                                        <p:cTn id="23" dur="500"/>
                                        <p:tgtEl>
                                          <p:spTgt spid="606">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606">
                                            <p:txEl>
                                              <p:pRg st="4" end="4"/>
                                            </p:txEl>
                                          </p:spTgt>
                                        </p:tgtEl>
                                        <p:attrNameLst>
                                          <p:attrName>style.visibility</p:attrName>
                                        </p:attrNameLst>
                                      </p:cBhvr>
                                      <p:to>
                                        <p:strVal val="visible"/>
                                      </p:to>
                                    </p:set>
                                    <p:anim calcmode="lin" valueType="num">
                                      <p:cBhvr additive="base">
                                        <p:cTn id="27" dur="500"/>
                                        <p:tgtEl>
                                          <p:spTgt spid="60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606">
                                            <p:txEl>
                                              <p:pRg st="5" end="5"/>
                                            </p:txEl>
                                          </p:spTgt>
                                        </p:tgtEl>
                                        <p:attrNameLst>
                                          <p:attrName>style.visibility</p:attrName>
                                        </p:attrNameLst>
                                      </p:cBhvr>
                                      <p:to>
                                        <p:strVal val="visible"/>
                                      </p:to>
                                    </p:set>
                                    <p:anim calcmode="lin" valueType="num">
                                      <p:cBhvr additive="base">
                                        <p:cTn id="31" dur="500"/>
                                        <p:tgtEl>
                                          <p:spTgt spid="606">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nodeType="afterEffect">
                                  <p:stCondLst>
                                    <p:cond delay="0"/>
                                  </p:stCondLst>
                                  <p:childTnLst>
                                    <p:set>
                                      <p:cBhvr>
                                        <p:cTn id="34" dur="1" fill="hold">
                                          <p:stCondLst>
                                            <p:cond delay="0"/>
                                          </p:stCondLst>
                                        </p:cTn>
                                        <p:tgtEl>
                                          <p:spTgt spid="606">
                                            <p:txEl>
                                              <p:pRg st="6" end="6"/>
                                            </p:txEl>
                                          </p:spTgt>
                                        </p:tgtEl>
                                        <p:attrNameLst>
                                          <p:attrName>style.visibility</p:attrName>
                                        </p:attrNameLst>
                                      </p:cBhvr>
                                      <p:to>
                                        <p:strVal val="visible"/>
                                      </p:to>
                                    </p:set>
                                    <p:anim calcmode="lin" valueType="num">
                                      <p:cBhvr additive="base">
                                        <p:cTn id="35" dur="500"/>
                                        <p:tgtEl>
                                          <p:spTgt spid="606">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606">
                                            <p:txEl>
                                              <p:pRg st="7" end="7"/>
                                            </p:txEl>
                                          </p:spTgt>
                                        </p:tgtEl>
                                        <p:attrNameLst>
                                          <p:attrName>style.visibility</p:attrName>
                                        </p:attrNameLst>
                                      </p:cBhvr>
                                      <p:to>
                                        <p:strVal val="visible"/>
                                      </p:to>
                                    </p:set>
                                    <p:anim calcmode="lin" valueType="num">
                                      <p:cBhvr additive="base">
                                        <p:cTn id="39" dur="500"/>
                                        <p:tgtEl>
                                          <p:spTgt spid="606">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4" fill="hold" nodeType="afterEffect">
                                  <p:stCondLst>
                                    <p:cond delay="0"/>
                                  </p:stCondLst>
                                  <p:childTnLst>
                                    <p:set>
                                      <p:cBhvr>
                                        <p:cTn id="42" dur="1" fill="hold">
                                          <p:stCondLst>
                                            <p:cond delay="0"/>
                                          </p:stCondLst>
                                        </p:cTn>
                                        <p:tgtEl>
                                          <p:spTgt spid="606">
                                            <p:txEl>
                                              <p:pRg st="8" end="8"/>
                                            </p:txEl>
                                          </p:spTgt>
                                        </p:tgtEl>
                                        <p:attrNameLst>
                                          <p:attrName>style.visibility</p:attrName>
                                        </p:attrNameLst>
                                      </p:cBhvr>
                                      <p:to>
                                        <p:strVal val="visible"/>
                                      </p:to>
                                    </p:set>
                                    <p:anim calcmode="lin" valueType="num">
                                      <p:cBhvr additive="base">
                                        <p:cTn id="43" dur="500"/>
                                        <p:tgtEl>
                                          <p:spTgt spid="606">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100"/>
                                  </p:stCondLst>
                                  <p:childTnLst>
                                    <p:set>
                                      <p:cBhvr>
                                        <p:cTn id="45" dur="1" fill="hold">
                                          <p:stCondLst>
                                            <p:cond delay="0"/>
                                          </p:stCondLst>
                                        </p:cTn>
                                        <p:tgtEl>
                                          <p:spTgt spid="607"/>
                                        </p:tgtEl>
                                        <p:attrNameLst>
                                          <p:attrName>style.visibility</p:attrName>
                                        </p:attrNameLst>
                                      </p:cBhvr>
                                      <p:to>
                                        <p:strVal val="visible"/>
                                      </p:to>
                                    </p:set>
                                    <p:anim calcmode="lin" valueType="num">
                                      <p:cBhvr additive="base">
                                        <p:cTn id="46" dur="500"/>
                                        <p:tgtEl>
                                          <p:spTgt spid="607"/>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605"/>
                                        </p:tgtEl>
                                        <p:attrNameLst>
                                          <p:attrName>style.visibility</p:attrName>
                                        </p:attrNameLst>
                                      </p:cBhvr>
                                      <p:to>
                                        <p:strVal val="visible"/>
                                      </p:to>
                                    </p:set>
                                    <p:animEffect transition="in" filter="fade">
                                      <p:cBhvr>
                                        <p:cTn id="50" dur="500"/>
                                        <p:tgtEl>
                                          <p:spTgt spid="605"/>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609"/>
                                        </p:tgtEl>
                                        <p:attrNameLst>
                                          <p:attrName>style.visibility</p:attrName>
                                        </p:attrNameLst>
                                      </p:cBhvr>
                                      <p:to>
                                        <p:strVal val="visible"/>
                                      </p:to>
                                    </p:set>
                                    <p:animEffect transition="in" filter="fade">
                                      <p:cBhvr>
                                        <p:cTn id="54" dur="500"/>
                                        <p:tgtEl>
                                          <p:spTgt spid="609"/>
                                        </p:tgtEl>
                                      </p:cBhvr>
                                    </p:animEffect>
                                  </p:childTnLst>
                                </p:cTn>
                              </p:par>
                            </p:childTnLst>
                          </p:cTn>
                        </p:par>
                        <p:par>
                          <p:cTn id="55" fill="hold">
                            <p:stCondLst>
                              <p:cond delay="6000"/>
                            </p:stCondLst>
                            <p:childTnLst>
                              <p:par>
                                <p:cTn id="56" presetID="2" presetClass="entr" presetSubtype="4" fill="hold" nodeType="afterEffect">
                                  <p:stCondLst>
                                    <p:cond delay="0"/>
                                  </p:stCondLst>
                                  <p:childTnLst>
                                    <p:set>
                                      <p:cBhvr>
                                        <p:cTn id="57" dur="1" fill="hold">
                                          <p:stCondLst>
                                            <p:cond delay="0"/>
                                          </p:stCondLst>
                                        </p:cTn>
                                        <p:tgtEl>
                                          <p:spTgt spid="612">
                                            <p:txEl>
                                              <p:pRg st="0" end="0"/>
                                            </p:txEl>
                                          </p:spTgt>
                                        </p:tgtEl>
                                        <p:attrNameLst>
                                          <p:attrName>style.visibility</p:attrName>
                                        </p:attrNameLst>
                                      </p:cBhvr>
                                      <p:to>
                                        <p:strVal val="visible"/>
                                      </p:to>
                                    </p:set>
                                    <p:anim calcmode="lin" valueType="num">
                                      <p:cBhvr additive="base">
                                        <p:cTn id="58" dur="500"/>
                                        <p:tgtEl>
                                          <p:spTgt spid="612">
                                            <p:txEl>
                                              <p:pRg st="0" end="0"/>
                                            </p:txEl>
                                          </p:spTgt>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 presetClass="entr" presetSubtype="4" fill="hold" nodeType="afterEffect">
                                  <p:stCondLst>
                                    <p:cond delay="0"/>
                                  </p:stCondLst>
                                  <p:childTnLst>
                                    <p:set>
                                      <p:cBhvr>
                                        <p:cTn id="61" dur="1" fill="hold">
                                          <p:stCondLst>
                                            <p:cond delay="0"/>
                                          </p:stCondLst>
                                        </p:cTn>
                                        <p:tgtEl>
                                          <p:spTgt spid="612">
                                            <p:txEl>
                                              <p:pRg st="1" end="1"/>
                                            </p:txEl>
                                          </p:spTgt>
                                        </p:tgtEl>
                                        <p:attrNameLst>
                                          <p:attrName>style.visibility</p:attrName>
                                        </p:attrNameLst>
                                      </p:cBhvr>
                                      <p:to>
                                        <p:strVal val="visible"/>
                                      </p:to>
                                    </p:set>
                                    <p:anim calcmode="lin" valueType="num">
                                      <p:cBhvr additive="base">
                                        <p:cTn id="62" dur="500"/>
                                        <p:tgtEl>
                                          <p:spTgt spid="612">
                                            <p:txEl>
                                              <p:pRg st="1" end="1"/>
                                            </p:txEl>
                                          </p:spTgt>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2" presetClass="entr" presetSubtype="4" fill="hold" nodeType="afterEffect">
                                  <p:stCondLst>
                                    <p:cond delay="0"/>
                                  </p:stCondLst>
                                  <p:childTnLst>
                                    <p:set>
                                      <p:cBhvr>
                                        <p:cTn id="65" dur="1" fill="hold">
                                          <p:stCondLst>
                                            <p:cond delay="0"/>
                                          </p:stCondLst>
                                        </p:cTn>
                                        <p:tgtEl>
                                          <p:spTgt spid="612">
                                            <p:txEl>
                                              <p:pRg st="2" end="2"/>
                                            </p:txEl>
                                          </p:spTgt>
                                        </p:tgtEl>
                                        <p:attrNameLst>
                                          <p:attrName>style.visibility</p:attrName>
                                        </p:attrNameLst>
                                      </p:cBhvr>
                                      <p:to>
                                        <p:strVal val="visible"/>
                                      </p:to>
                                    </p:set>
                                    <p:anim calcmode="lin" valueType="num">
                                      <p:cBhvr additive="base">
                                        <p:cTn id="66" dur="500"/>
                                        <p:tgtEl>
                                          <p:spTgt spid="612">
                                            <p:txEl>
                                              <p:pRg st="2" end="2"/>
                                            </p:txEl>
                                          </p:spTgt>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2" presetClass="entr" presetSubtype="4" fill="hold" nodeType="afterEffect">
                                  <p:stCondLst>
                                    <p:cond delay="0"/>
                                  </p:stCondLst>
                                  <p:childTnLst>
                                    <p:set>
                                      <p:cBhvr>
                                        <p:cTn id="69" dur="1" fill="hold">
                                          <p:stCondLst>
                                            <p:cond delay="0"/>
                                          </p:stCondLst>
                                        </p:cTn>
                                        <p:tgtEl>
                                          <p:spTgt spid="612">
                                            <p:txEl>
                                              <p:pRg st="3" end="3"/>
                                            </p:txEl>
                                          </p:spTgt>
                                        </p:tgtEl>
                                        <p:attrNameLst>
                                          <p:attrName>style.visibility</p:attrName>
                                        </p:attrNameLst>
                                      </p:cBhvr>
                                      <p:to>
                                        <p:strVal val="visible"/>
                                      </p:to>
                                    </p:set>
                                    <p:anim calcmode="lin" valueType="num">
                                      <p:cBhvr additive="base">
                                        <p:cTn id="70" dur="500"/>
                                        <p:tgtEl>
                                          <p:spTgt spid="612">
                                            <p:txEl>
                                              <p:pRg st="3" end="3"/>
                                            </p:txEl>
                                          </p:spTgt>
                                        </p:tgtEl>
                                        <p:attrNameLst>
                                          <p:attrName>ppt_y</p:attrName>
                                        </p:attrNameLst>
                                      </p:cBhvr>
                                      <p:tavLst>
                                        <p:tav tm="0">
                                          <p:val>
                                            <p:strVal val="#ppt_y+1"/>
                                          </p:val>
                                        </p:tav>
                                        <p:tav tm="100000">
                                          <p:val>
                                            <p:strVal val="#ppt_y"/>
                                          </p:val>
                                        </p:tav>
                                      </p:tavLst>
                                    </p:anim>
                                  </p:childTnLst>
                                </p:cTn>
                              </p:par>
                            </p:childTnLst>
                          </p:cTn>
                        </p:par>
                        <p:par>
                          <p:cTn id="71" fill="hold">
                            <p:stCondLst>
                              <p:cond delay="8000"/>
                            </p:stCondLst>
                            <p:childTnLst>
                              <p:par>
                                <p:cTn id="72" presetID="2" presetClass="entr" presetSubtype="4" fill="hold" nodeType="afterEffect">
                                  <p:stCondLst>
                                    <p:cond delay="0"/>
                                  </p:stCondLst>
                                  <p:childTnLst>
                                    <p:set>
                                      <p:cBhvr>
                                        <p:cTn id="73" dur="1" fill="hold">
                                          <p:stCondLst>
                                            <p:cond delay="0"/>
                                          </p:stCondLst>
                                        </p:cTn>
                                        <p:tgtEl>
                                          <p:spTgt spid="612">
                                            <p:txEl>
                                              <p:pRg st="4" end="4"/>
                                            </p:txEl>
                                          </p:spTgt>
                                        </p:tgtEl>
                                        <p:attrNameLst>
                                          <p:attrName>style.visibility</p:attrName>
                                        </p:attrNameLst>
                                      </p:cBhvr>
                                      <p:to>
                                        <p:strVal val="visible"/>
                                      </p:to>
                                    </p:set>
                                    <p:anim calcmode="lin" valueType="num">
                                      <p:cBhvr additive="base">
                                        <p:cTn id="74" dur="500"/>
                                        <p:tgtEl>
                                          <p:spTgt spid="612">
                                            <p:txEl>
                                              <p:pRg st="4" end="4"/>
                                            </p:txEl>
                                          </p:spTgt>
                                        </p:tgtEl>
                                        <p:attrNameLst>
                                          <p:attrName>ppt_y</p:attrName>
                                        </p:attrNameLst>
                                      </p:cBhvr>
                                      <p:tavLst>
                                        <p:tav tm="0">
                                          <p:val>
                                            <p:strVal val="#ppt_y+1"/>
                                          </p:val>
                                        </p:tav>
                                        <p:tav tm="100000">
                                          <p:val>
                                            <p:strVal val="#ppt_y"/>
                                          </p:val>
                                        </p:tav>
                                      </p:tavLst>
                                    </p:anim>
                                  </p:childTnLst>
                                </p:cTn>
                              </p:par>
                            </p:childTnLst>
                          </p:cTn>
                        </p:par>
                        <p:par>
                          <p:cTn id="75" fill="hold">
                            <p:stCondLst>
                              <p:cond delay="8500"/>
                            </p:stCondLst>
                            <p:childTnLst>
                              <p:par>
                                <p:cTn id="76" presetID="2" presetClass="entr" presetSubtype="4" fill="hold" nodeType="afterEffect">
                                  <p:stCondLst>
                                    <p:cond delay="0"/>
                                  </p:stCondLst>
                                  <p:childTnLst>
                                    <p:set>
                                      <p:cBhvr>
                                        <p:cTn id="77" dur="1" fill="hold">
                                          <p:stCondLst>
                                            <p:cond delay="0"/>
                                          </p:stCondLst>
                                        </p:cTn>
                                        <p:tgtEl>
                                          <p:spTgt spid="612">
                                            <p:txEl>
                                              <p:pRg st="5" end="5"/>
                                            </p:txEl>
                                          </p:spTgt>
                                        </p:tgtEl>
                                        <p:attrNameLst>
                                          <p:attrName>style.visibility</p:attrName>
                                        </p:attrNameLst>
                                      </p:cBhvr>
                                      <p:to>
                                        <p:strVal val="visible"/>
                                      </p:to>
                                    </p:set>
                                    <p:anim calcmode="lin" valueType="num">
                                      <p:cBhvr additive="base">
                                        <p:cTn id="78" dur="500"/>
                                        <p:tgtEl>
                                          <p:spTgt spid="612">
                                            <p:txEl>
                                              <p:pRg st="5" end="5"/>
                                            </p:txEl>
                                          </p:spTgt>
                                        </p:tgtEl>
                                        <p:attrNameLst>
                                          <p:attrName>ppt_y</p:attrName>
                                        </p:attrNameLst>
                                      </p:cBhvr>
                                      <p:tavLst>
                                        <p:tav tm="0">
                                          <p:val>
                                            <p:strVal val="#ppt_y+1"/>
                                          </p:val>
                                        </p:tav>
                                        <p:tav tm="100000">
                                          <p:val>
                                            <p:strVal val="#ppt_y"/>
                                          </p:val>
                                        </p:tav>
                                      </p:tavLst>
                                    </p:anim>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612">
                                            <p:txEl>
                                              <p:pRg st="6" end="6"/>
                                            </p:txEl>
                                          </p:spTgt>
                                        </p:tgtEl>
                                        <p:attrNameLst>
                                          <p:attrName>style.visibility</p:attrName>
                                        </p:attrNameLst>
                                      </p:cBhvr>
                                      <p:to>
                                        <p:strVal val="visible"/>
                                      </p:to>
                                    </p:set>
                                    <p:anim calcmode="lin" valueType="num">
                                      <p:cBhvr additive="base">
                                        <p:cTn id="82" dur="500"/>
                                        <p:tgtEl>
                                          <p:spTgt spid="612">
                                            <p:txEl>
                                              <p:pRg st="6" end="6"/>
                                            </p:txEl>
                                          </p:spTgt>
                                        </p:tgtEl>
                                        <p:attrNameLst>
                                          <p:attrName>ppt_y</p:attrName>
                                        </p:attrNameLst>
                                      </p:cBhvr>
                                      <p:tavLst>
                                        <p:tav tm="0">
                                          <p:val>
                                            <p:strVal val="#ppt_y+1"/>
                                          </p:val>
                                        </p:tav>
                                        <p:tav tm="100000">
                                          <p:val>
                                            <p:strVal val="#ppt_y"/>
                                          </p:val>
                                        </p:tav>
                                      </p:tavLst>
                                    </p:anim>
                                  </p:childTnLst>
                                </p:cTn>
                              </p:par>
                            </p:childTnLst>
                          </p:cTn>
                        </p:par>
                        <p:par>
                          <p:cTn id="83" fill="hold">
                            <p:stCondLst>
                              <p:cond delay="9500"/>
                            </p:stCondLst>
                            <p:childTnLst>
                              <p:par>
                                <p:cTn id="84" presetID="2" presetClass="entr" presetSubtype="4" fill="hold" nodeType="afterEffect">
                                  <p:stCondLst>
                                    <p:cond delay="0"/>
                                  </p:stCondLst>
                                  <p:childTnLst>
                                    <p:set>
                                      <p:cBhvr>
                                        <p:cTn id="85" dur="1" fill="hold">
                                          <p:stCondLst>
                                            <p:cond delay="0"/>
                                          </p:stCondLst>
                                        </p:cTn>
                                        <p:tgtEl>
                                          <p:spTgt spid="612">
                                            <p:txEl>
                                              <p:pRg st="7" end="7"/>
                                            </p:txEl>
                                          </p:spTgt>
                                        </p:tgtEl>
                                        <p:attrNameLst>
                                          <p:attrName>style.visibility</p:attrName>
                                        </p:attrNameLst>
                                      </p:cBhvr>
                                      <p:to>
                                        <p:strVal val="visible"/>
                                      </p:to>
                                    </p:set>
                                    <p:anim calcmode="lin" valueType="num">
                                      <p:cBhvr additive="base">
                                        <p:cTn id="86" dur="500"/>
                                        <p:tgtEl>
                                          <p:spTgt spid="612">
                                            <p:txEl>
                                              <p:pRg st="7" end="7"/>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612">
                                            <p:txEl>
                                              <p:pRg st="8" end="8"/>
                                            </p:txEl>
                                          </p:spTgt>
                                        </p:tgtEl>
                                        <p:attrNameLst>
                                          <p:attrName>style.visibility</p:attrName>
                                        </p:attrNameLst>
                                      </p:cBhvr>
                                      <p:to>
                                        <p:strVal val="visible"/>
                                      </p:to>
                                    </p:set>
                                    <p:anim calcmode="lin" valueType="num">
                                      <p:cBhvr additive="base">
                                        <p:cTn id="90" dur="500"/>
                                        <p:tgtEl>
                                          <p:spTgt spid="612">
                                            <p:txEl>
                                              <p:pRg st="8" end="8"/>
                                            </p:txEl>
                                          </p:spTgt>
                                        </p:tgtEl>
                                        <p:attrNameLst>
                                          <p:attrName>ppt_y</p:attrName>
                                        </p:attrNameLst>
                                      </p:cBhvr>
                                      <p:tavLst>
                                        <p:tav tm="0">
                                          <p:val>
                                            <p:strVal val="#ppt_y+1"/>
                                          </p:val>
                                        </p:tav>
                                        <p:tav tm="100000">
                                          <p:val>
                                            <p:strVal val="#ppt_y"/>
                                          </p:val>
                                        </p:tav>
                                      </p:tavLst>
                                    </p:anim>
                                  </p:childTnLst>
                                </p:cTn>
                              </p:par>
                              <p:par>
                                <p:cTn id="91" presetID="2" presetClass="entr" presetSubtype="4" fill="hold" nodeType="withEffect">
                                  <p:stCondLst>
                                    <p:cond delay="100"/>
                                  </p:stCondLst>
                                  <p:childTnLst>
                                    <p:set>
                                      <p:cBhvr>
                                        <p:cTn id="92" dur="1" fill="hold">
                                          <p:stCondLst>
                                            <p:cond delay="0"/>
                                          </p:stCondLst>
                                        </p:cTn>
                                        <p:tgtEl>
                                          <p:spTgt spid="613"/>
                                        </p:tgtEl>
                                        <p:attrNameLst>
                                          <p:attrName>style.visibility</p:attrName>
                                        </p:attrNameLst>
                                      </p:cBhvr>
                                      <p:to>
                                        <p:strVal val="visible"/>
                                      </p:to>
                                    </p:set>
                                    <p:anim calcmode="lin" valueType="num">
                                      <p:cBhvr additive="base">
                                        <p:cTn id="93" dur="500"/>
                                        <p:tgtEl>
                                          <p:spTgt spid="613"/>
                                        </p:tgtEl>
                                        <p:attrNameLst>
                                          <p:attrName>ppt_y</p:attrName>
                                        </p:attrNameLst>
                                      </p:cBhvr>
                                      <p:tavLst>
                                        <p:tav tm="0">
                                          <p:val>
                                            <p:strVal val="#ppt_y+1"/>
                                          </p:val>
                                        </p:tav>
                                        <p:tav tm="100000">
                                          <p:val>
                                            <p:strVal val="#ppt_y"/>
                                          </p:val>
                                        </p:tav>
                                      </p:tavLst>
                                    </p:anim>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611"/>
                                        </p:tgtEl>
                                        <p:attrNameLst>
                                          <p:attrName>style.visibility</p:attrName>
                                        </p:attrNameLst>
                                      </p:cBhvr>
                                      <p:to>
                                        <p:strVal val="visible"/>
                                      </p:to>
                                    </p:set>
                                    <p:animEffect transition="in" filter="fade">
                                      <p:cBhvr>
                                        <p:cTn id="97" dur="500"/>
                                        <p:tgtEl>
                                          <p:spTgt spid="611"/>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610"/>
                                        </p:tgtEl>
                                        <p:attrNameLst>
                                          <p:attrName>style.visibility</p:attrName>
                                        </p:attrNameLst>
                                      </p:cBhvr>
                                      <p:to>
                                        <p:strVal val="visible"/>
                                      </p:to>
                                    </p:set>
                                    <p:animEffect transition="in" filter="fade">
                                      <p:cBhvr>
                                        <p:cTn id="101" dur="500"/>
                                        <p:tgtEl>
                                          <p:spTgt spid="610"/>
                                        </p:tgtEl>
                                      </p:cBhvr>
                                    </p:animEffect>
                                  </p:childTnLst>
                                </p:cTn>
                              </p:par>
                            </p:childTnLst>
                          </p:cTn>
                        </p:par>
                        <p:par>
                          <p:cTn id="102" fill="hold">
                            <p:stCondLst>
                              <p:cond delay="11500"/>
                            </p:stCondLst>
                            <p:childTnLst>
                              <p:par>
                                <p:cTn id="103" presetID="2" presetClass="entr" presetSubtype="4" fill="hold" nodeType="afterEffect">
                                  <p:stCondLst>
                                    <p:cond delay="0"/>
                                  </p:stCondLst>
                                  <p:childTnLst>
                                    <p:set>
                                      <p:cBhvr>
                                        <p:cTn id="104" dur="1" fill="hold">
                                          <p:stCondLst>
                                            <p:cond delay="0"/>
                                          </p:stCondLst>
                                        </p:cTn>
                                        <p:tgtEl>
                                          <p:spTgt spid="615">
                                            <p:txEl>
                                              <p:pRg st="0" end="0"/>
                                            </p:txEl>
                                          </p:spTgt>
                                        </p:tgtEl>
                                        <p:attrNameLst>
                                          <p:attrName>style.visibility</p:attrName>
                                        </p:attrNameLst>
                                      </p:cBhvr>
                                      <p:to>
                                        <p:strVal val="visible"/>
                                      </p:to>
                                    </p:set>
                                    <p:anim calcmode="lin" valueType="num">
                                      <p:cBhvr additive="base">
                                        <p:cTn id="105" dur="500"/>
                                        <p:tgtEl>
                                          <p:spTgt spid="615">
                                            <p:txEl>
                                              <p:pRg st="0" end="0"/>
                                            </p:txEl>
                                          </p:spTgt>
                                        </p:tgtEl>
                                        <p:attrNameLst>
                                          <p:attrName>ppt_y</p:attrName>
                                        </p:attrNameLst>
                                      </p:cBhvr>
                                      <p:tavLst>
                                        <p:tav tm="0">
                                          <p:val>
                                            <p:strVal val="#ppt_y+1"/>
                                          </p:val>
                                        </p:tav>
                                        <p:tav tm="100000">
                                          <p:val>
                                            <p:strVal val="#ppt_y"/>
                                          </p:val>
                                        </p:tav>
                                      </p:tavLst>
                                    </p:anim>
                                  </p:childTnLst>
                                </p:cTn>
                              </p:par>
                            </p:childTnLst>
                          </p:cTn>
                        </p:par>
                        <p:par>
                          <p:cTn id="106" fill="hold">
                            <p:stCondLst>
                              <p:cond delay="12000"/>
                            </p:stCondLst>
                            <p:childTnLst>
                              <p:par>
                                <p:cTn id="107" presetID="2" presetClass="entr" presetSubtype="4" fill="hold" nodeType="afterEffect">
                                  <p:stCondLst>
                                    <p:cond delay="0"/>
                                  </p:stCondLst>
                                  <p:childTnLst>
                                    <p:set>
                                      <p:cBhvr>
                                        <p:cTn id="108" dur="1" fill="hold">
                                          <p:stCondLst>
                                            <p:cond delay="0"/>
                                          </p:stCondLst>
                                        </p:cTn>
                                        <p:tgtEl>
                                          <p:spTgt spid="615">
                                            <p:txEl>
                                              <p:pRg st="1" end="1"/>
                                            </p:txEl>
                                          </p:spTgt>
                                        </p:tgtEl>
                                        <p:attrNameLst>
                                          <p:attrName>style.visibility</p:attrName>
                                        </p:attrNameLst>
                                      </p:cBhvr>
                                      <p:to>
                                        <p:strVal val="visible"/>
                                      </p:to>
                                    </p:set>
                                    <p:anim calcmode="lin" valueType="num">
                                      <p:cBhvr additive="base">
                                        <p:cTn id="109" dur="500"/>
                                        <p:tgtEl>
                                          <p:spTgt spid="615">
                                            <p:txEl>
                                              <p:pRg st="1" end="1"/>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2500"/>
                            </p:stCondLst>
                            <p:childTnLst>
                              <p:par>
                                <p:cTn id="111" presetID="2" presetClass="entr" presetSubtype="4" fill="hold" nodeType="afterEffect">
                                  <p:stCondLst>
                                    <p:cond delay="0"/>
                                  </p:stCondLst>
                                  <p:childTnLst>
                                    <p:set>
                                      <p:cBhvr>
                                        <p:cTn id="112" dur="1" fill="hold">
                                          <p:stCondLst>
                                            <p:cond delay="0"/>
                                          </p:stCondLst>
                                        </p:cTn>
                                        <p:tgtEl>
                                          <p:spTgt spid="615">
                                            <p:txEl>
                                              <p:pRg st="2" end="2"/>
                                            </p:txEl>
                                          </p:spTgt>
                                        </p:tgtEl>
                                        <p:attrNameLst>
                                          <p:attrName>style.visibility</p:attrName>
                                        </p:attrNameLst>
                                      </p:cBhvr>
                                      <p:to>
                                        <p:strVal val="visible"/>
                                      </p:to>
                                    </p:set>
                                    <p:anim calcmode="lin" valueType="num">
                                      <p:cBhvr additive="base">
                                        <p:cTn id="113" dur="500"/>
                                        <p:tgtEl>
                                          <p:spTgt spid="615">
                                            <p:txEl>
                                              <p:pRg st="2" end="2"/>
                                            </p:txEl>
                                          </p:spTgt>
                                        </p:tgtEl>
                                        <p:attrNameLst>
                                          <p:attrName>ppt_y</p:attrName>
                                        </p:attrNameLst>
                                      </p:cBhvr>
                                      <p:tavLst>
                                        <p:tav tm="0">
                                          <p:val>
                                            <p:strVal val="#ppt_y+1"/>
                                          </p:val>
                                        </p:tav>
                                        <p:tav tm="100000">
                                          <p:val>
                                            <p:strVal val="#ppt_y"/>
                                          </p:val>
                                        </p:tav>
                                      </p:tavLst>
                                    </p:anim>
                                  </p:childTnLst>
                                </p:cTn>
                              </p:par>
                            </p:childTnLst>
                          </p:cTn>
                        </p:par>
                        <p:par>
                          <p:cTn id="114" fill="hold">
                            <p:stCondLst>
                              <p:cond delay="13000"/>
                            </p:stCondLst>
                            <p:childTnLst>
                              <p:par>
                                <p:cTn id="115" presetID="2" presetClass="entr" presetSubtype="4" fill="hold" nodeType="afterEffect">
                                  <p:stCondLst>
                                    <p:cond delay="0"/>
                                  </p:stCondLst>
                                  <p:childTnLst>
                                    <p:set>
                                      <p:cBhvr>
                                        <p:cTn id="116" dur="1" fill="hold">
                                          <p:stCondLst>
                                            <p:cond delay="0"/>
                                          </p:stCondLst>
                                        </p:cTn>
                                        <p:tgtEl>
                                          <p:spTgt spid="615">
                                            <p:txEl>
                                              <p:pRg st="3" end="3"/>
                                            </p:txEl>
                                          </p:spTgt>
                                        </p:tgtEl>
                                        <p:attrNameLst>
                                          <p:attrName>style.visibility</p:attrName>
                                        </p:attrNameLst>
                                      </p:cBhvr>
                                      <p:to>
                                        <p:strVal val="visible"/>
                                      </p:to>
                                    </p:set>
                                    <p:anim calcmode="lin" valueType="num">
                                      <p:cBhvr additive="base">
                                        <p:cTn id="117" dur="500"/>
                                        <p:tgtEl>
                                          <p:spTgt spid="615">
                                            <p:txEl>
                                              <p:pRg st="3" end="3"/>
                                            </p:txEl>
                                          </p:spTgt>
                                        </p:tgtEl>
                                        <p:attrNameLst>
                                          <p:attrName>ppt_y</p:attrName>
                                        </p:attrNameLst>
                                      </p:cBhvr>
                                      <p:tavLst>
                                        <p:tav tm="0">
                                          <p:val>
                                            <p:strVal val="#ppt_y+1"/>
                                          </p:val>
                                        </p:tav>
                                        <p:tav tm="100000">
                                          <p:val>
                                            <p:strVal val="#ppt_y"/>
                                          </p:val>
                                        </p:tav>
                                      </p:tavLst>
                                    </p:anim>
                                  </p:childTnLst>
                                </p:cTn>
                              </p:par>
                            </p:childTnLst>
                          </p:cTn>
                        </p:par>
                        <p:par>
                          <p:cTn id="118" fill="hold">
                            <p:stCondLst>
                              <p:cond delay="13500"/>
                            </p:stCondLst>
                            <p:childTnLst>
                              <p:par>
                                <p:cTn id="119" presetID="2" presetClass="entr" presetSubtype="4" fill="hold" nodeType="afterEffect">
                                  <p:stCondLst>
                                    <p:cond delay="0"/>
                                  </p:stCondLst>
                                  <p:childTnLst>
                                    <p:set>
                                      <p:cBhvr>
                                        <p:cTn id="120" dur="1" fill="hold">
                                          <p:stCondLst>
                                            <p:cond delay="0"/>
                                          </p:stCondLst>
                                        </p:cTn>
                                        <p:tgtEl>
                                          <p:spTgt spid="615">
                                            <p:txEl>
                                              <p:pRg st="4" end="4"/>
                                            </p:txEl>
                                          </p:spTgt>
                                        </p:tgtEl>
                                        <p:attrNameLst>
                                          <p:attrName>style.visibility</p:attrName>
                                        </p:attrNameLst>
                                      </p:cBhvr>
                                      <p:to>
                                        <p:strVal val="visible"/>
                                      </p:to>
                                    </p:set>
                                    <p:anim calcmode="lin" valueType="num">
                                      <p:cBhvr additive="base">
                                        <p:cTn id="121" dur="500"/>
                                        <p:tgtEl>
                                          <p:spTgt spid="615">
                                            <p:txEl>
                                              <p:pRg st="4" end="4"/>
                                            </p:txEl>
                                          </p:spTgt>
                                        </p:tgtEl>
                                        <p:attrNameLst>
                                          <p:attrName>ppt_y</p:attrName>
                                        </p:attrNameLst>
                                      </p:cBhvr>
                                      <p:tavLst>
                                        <p:tav tm="0">
                                          <p:val>
                                            <p:strVal val="#ppt_y+1"/>
                                          </p:val>
                                        </p:tav>
                                        <p:tav tm="100000">
                                          <p:val>
                                            <p:strVal val="#ppt_y"/>
                                          </p:val>
                                        </p:tav>
                                      </p:tavLst>
                                    </p:anim>
                                  </p:childTnLst>
                                </p:cTn>
                              </p:par>
                            </p:childTnLst>
                          </p:cTn>
                        </p:par>
                        <p:par>
                          <p:cTn id="122" fill="hold">
                            <p:stCondLst>
                              <p:cond delay="14000"/>
                            </p:stCondLst>
                            <p:childTnLst>
                              <p:par>
                                <p:cTn id="123" presetID="2" presetClass="entr" presetSubtype="4" fill="hold" nodeType="afterEffect">
                                  <p:stCondLst>
                                    <p:cond delay="0"/>
                                  </p:stCondLst>
                                  <p:childTnLst>
                                    <p:set>
                                      <p:cBhvr>
                                        <p:cTn id="124" dur="1" fill="hold">
                                          <p:stCondLst>
                                            <p:cond delay="0"/>
                                          </p:stCondLst>
                                        </p:cTn>
                                        <p:tgtEl>
                                          <p:spTgt spid="615">
                                            <p:txEl>
                                              <p:pRg st="5" end="5"/>
                                            </p:txEl>
                                          </p:spTgt>
                                        </p:tgtEl>
                                        <p:attrNameLst>
                                          <p:attrName>style.visibility</p:attrName>
                                        </p:attrNameLst>
                                      </p:cBhvr>
                                      <p:to>
                                        <p:strVal val="visible"/>
                                      </p:to>
                                    </p:set>
                                    <p:anim calcmode="lin" valueType="num">
                                      <p:cBhvr additive="base">
                                        <p:cTn id="125" dur="500"/>
                                        <p:tgtEl>
                                          <p:spTgt spid="615">
                                            <p:txEl>
                                              <p:pRg st="5" end="5"/>
                                            </p:txEl>
                                          </p:spTgt>
                                        </p:tgtEl>
                                        <p:attrNameLst>
                                          <p:attrName>ppt_y</p:attrName>
                                        </p:attrNameLst>
                                      </p:cBhvr>
                                      <p:tavLst>
                                        <p:tav tm="0">
                                          <p:val>
                                            <p:strVal val="#ppt_y+1"/>
                                          </p:val>
                                        </p:tav>
                                        <p:tav tm="100000">
                                          <p:val>
                                            <p:strVal val="#ppt_y"/>
                                          </p:val>
                                        </p:tav>
                                      </p:tavLst>
                                    </p:anim>
                                  </p:childTnLst>
                                </p:cTn>
                              </p:par>
                            </p:childTnLst>
                          </p:cTn>
                        </p:par>
                        <p:par>
                          <p:cTn id="126" fill="hold">
                            <p:stCondLst>
                              <p:cond delay="14500"/>
                            </p:stCondLst>
                            <p:childTnLst>
                              <p:par>
                                <p:cTn id="127" presetID="2" presetClass="entr" presetSubtype="4" fill="hold" nodeType="afterEffect">
                                  <p:stCondLst>
                                    <p:cond delay="0"/>
                                  </p:stCondLst>
                                  <p:childTnLst>
                                    <p:set>
                                      <p:cBhvr>
                                        <p:cTn id="128" dur="1" fill="hold">
                                          <p:stCondLst>
                                            <p:cond delay="0"/>
                                          </p:stCondLst>
                                        </p:cTn>
                                        <p:tgtEl>
                                          <p:spTgt spid="615">
                                            <p:txEl>
                                              <p:pRg st="6" end="6"/>
                                            </p:txEl>
                                          </p:spTgt>
                                        </p:tgtEl>
                                        <p:attrNameLst>
                                          <p:attrName>style.visibility</p:attrName>
                                        </p:attrNameLst>
                                      </p:cBhvr>
                                      <p:to>
                                        <p:strVal val="visible"/>
                                      </p:to>
                                    </p:set>
                                    <p:anim calcmode="lin" valueType="num">
                                      <p:cBhvr additive="base">
                                        <p:cTn id="129" dur="500"/>
                                        <p:tgtEl>
                                          <p:spTgt spid="615">
                                            <p:txEl>
                                              <p:pRg st="6" end="6"/>
                                            </p:txEl>
                                          </p:spTgt>
                                        </p:tgtEl>
                                        <p:attrNameLst>
                                          <p:attrName>ppt_y</p:attrName>
                                        </p:attrNameLst>
                                      </p:cBhvr>
                                      <p:tavLst>
                                        <p:tav tm="0">
                                          <p:val>
                                            <p:strVal val="#ppt_y+1"/>
                                          </p:val>
                                        </p:tav>
                                        <p:tav tm="100000">
                                          <p:val>
                                            <p:strVal val="#ppt_y"/>
                                          </p:val>
                                        </p:tav>
                                      </p:tavLst>
                                    </p:anim>
                                  </p:childTnLst>
                                </p:cTn>
                              </p:par>
                            </p:childTnLst>
                          </p:cTn>
                        </p:par>
                        <p:par>
                          <p:cTn id="130" fill="hold">
                            <p:stCondLst>
                              <p:cond delay="15000"/>
                            </p:stCondLst>
                            <p:childTnLst>
                              <p:par>
                                <p:cTn id="131" presetID="2" presetClass="entr" presetSubtype="4" fill="hold" nodeType="afterEffect">
                                  <p:stCondLst>
                                    <p:cond delay="0"/>
                                  </p:stCondLst>
                                  <p:childTnLst>
                                    <p:set>
                                      <p:cBhvr>
                                        <p:cTn id="132" dur="1" fill="hold">
                                          <p:stCondLst>
                                            <p:cond delay="0"/>
                                          </p:stCondLst>
                                        </p:cTn>
                                        <p:tgtEl>
                                          <p:spTgt spid="615">
                                            <p:txEl>
                                              <p:pRg st="7" end="7"/>
                                            </p:txEl>
                                          </p:spTgt>
                                        </p:tgtEl>
                                        <p:attrNameLst>
                                          <p:attrName>style.visibility</p:attrName>
                                        </p:attrNameLst>
                                      </p:cBhvr>
                                      <p:to>
                                        <p:strVal val="visible"/>
                                      </p:to>
                                    </p:set>
                                    <p:anim calcmode="lin" valueType="num">
                                      <p:cBhvr additive="base">
                                        <p:cTn id="133" dur="500"/>
                                        <p:tgtEl>
                                          <p:spTgt spid="615">
                                            <p:txEl>
                                              <p:pRg st="7" end="7"/>
                                            </p:txEl>
                                          </p:spTgt>
                                        </p:tgtEl>
                                        <p:attrNameLst>
                                          <p:attrName>ppt_y</p:attrName>
                                        </p:attrNameLst>
                                      </p:cBhvr>
                                      <p:tavLst>
                                        <p:tav tm="0">
                                          <p:val>
                                            <p:strVal val="#ppt_y+1"/>
                                          </p:val>
                                        </p:tav>
                                        <p:tav tm="100000">
                                          <p:val>
                                            <p:strVal val="#ppt_y"/>
                                          </p:val>
                                        </p:tav>
                                      </p:tavLst>
                                    </p:anim>
                                  </p:childTnLst>
                                </p:cTn>
                              </p:par>
                            </p:childTnLst>
                          </p:cTn>
                        </p:par>
                        <p:par>
                          <p:cTn id="134" fill="hold">
                            <p:stCondLst>
                              <p:cond delay="15500"/>
                            </p:stCondLst>
                            <p:childTnLst>
                              <p:par>
                                <p:cTn id="135" presetID="2" presetClass="entr" presetSubtype="4" fill="hold" nodeType="afterEffect">
                                  <p:stCondLst>
                                    <p:cond delay="0"/>
                                  </p:stCondLst>
                                  <p:childTnLst>
                                    <p:set>
                                      <p:cBhvr>
                                        <p:cTn id="136" dur="1" fill="hold">
                                          <p:stCondLst>
                                            <p:cond delay="0"/>
                                          </p:stCondLst>
                                        </p:cTn>
                                        <p:tgtEl>
                                          <p:spTgt spid="615">
                                            <p:txEl>
                                              <p:pRg st="8" end="8"/>
                                            </p:txEl>
                                          </p:spTgt>
                                        </p:tgtEl>
                                        <p:attrNameLst>
                                          <p:attrName>style.visibility</p:attrName>
                                        </p:attrNameLst>
                                      </p:cBhvr>
                                      <p:to>
                                        <p:strVal val="visible"/>
                                      </p:to>
                                    </p:set>
                                    <p:anim calcmode="lin" valueType="num">
                                      <p:cBhvr additive="base">
                                        <p:cTn id="137" dur="500"/>
                                        <p:tgtEl>
                                          <p:spTgt spid="615">
                                            <p:txEl>
                                              <p:pRg st="8" end="8"/>
                                            </p:txEl>
                                          </p:spTgt>
                                        </p:tgtEl>
                                        <p:attrNameLst>
                                          <p:attrName>ppt_y</p:attrName>
                                        </p:attrNameLst>
                                      </p:cBhvr>
                                      <p:tavLst>
                                        <p:tav tm="0">
                                          <p:val>
                                            <p:strVal val="#ppt_y+1"/>
                                          </p:val>
                                        </p:tav>
                                        <p:tav tm="100000">
                                          <p:val>
                                            <p:strVal val="#ppt_y"/>
                                          </p:val>
                                        </p:tav>
                                      </p:tavLst>
                                    </p:anim>
                                  </p:childTnLst>
                                </p:cTn>
                              </p:par>
                              <p:par>
                                <p:cTn id="138" presetID="2" presetClass="entr" presetSubtype="4" fill="hold" nodeType="withEffect">
                                  <p:stCondLst>
                                    <p:cond delay="100"/>
                                  </p:stCondLst>
                                  <p:childTnLst>
                                    <p:set>
                                      <p:cBhvr>
                                        <p:cTn id="139" dur="1" fill="hold">
                                          <p:stCondLst>
                                            <p:cond delay="0"/>
                                          </p:stCondLst>
                                        </p:cTn>
                                        <p:tgtEl>
                                          <p:spTgt spid="616"/>
                                        </p:tgtEl>
                                        <p:attrNameLst>
                                          <p:attrName>style.visibility</p:attrName>
                                        </p:attrNameLst>
                                      </p:cBhvr>
                                      <p:to>
                                        <p:strVal val="visible"/>
                                      </p:to>
                                    </p:set>
                                    <p:anim calcmode="lin" valueType="num">
                                      <p:cBhvr additive="base">
                                        <p:cTn id="140" dur="500"/>
                                        <p:tgtEl>
                                          <p:spTgt spid="616"/>
                                        </p:tgtEl>
                                        <p:attrNameLst>
                                          <p:attrName>ppt_y</p:attrName>
                                        </p:attrNameLst>
                                      </p:cBhvr>
                                      <p:tavLst>
                                        <p:tav tm="0">
                                          <p:val>
                                            <p:strVal val="#ppt_y+1"/>
                                          </p:val>
                                        </p:tav>
                                        <p:tav tm="100000">
                                          <p:val>
                                            <p:strVal val="#ppt_y"/>
                                          </p:val>
                                        </p:tav>
                                      </p:tavLst>
                                    </p:anim>
                                  </p:childTnLst>
                                </p:cTn>
                              </p:par>
                            </p:childTnLst>
                          </p:cTn>
                        </p:par>
                        <p:par>
                          <p:cTn id="141" fill="hold">
                            <p:stCondLst>
                              <p:cond delay="16000"/>
                            </p:stCondLst>
                            <p:childTnLst>
                              <p:par>
                                <p:cTn id="142" presetID="10" presetClass="entr" presetSubtype="0" fill="hold" nodeType="afterEffect">
                                  <p:stCondLst>
                                    <p:cond delay="0"/>
                                  </p:stCondLst>
                                  <p:childTnLst>
                                    <p:set>
                                      <p:cBhvr>
                                        <p:cTn id="143" dur="1" fill="hold">
                                          <p:stCondLst>
                                            <p:cond delay="0"/>
                                          </p:stCondLst>
                                        </p:cTn>
                                        <p:tgtEl>
                                          <p:spTgt spid="614"/>
                                        </p:tgtEl>
                                        <p:attrNameLst>
                                          <p:attrName>style.visibility</p:attrName>
                                        </p:attrNameLst>
                                      </p:cBhvr>
                                      <p:to>
                                        <p:strVal val="visible"/>
                                      </p:to>
                                    </p:set>
                                    <p:animEffect transition="in" filter="fade">
                                      <p:cBhvr>
                                        <p:cTn id="144" dur="500"/>
                                        <p:tgtEl>
                                          <p:spTgt spid="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Wide Image - 1">
  <p:cSld name="Wide Image - 1">
    <p:spTree>
      <p:nvGrpSpPr>
        <p:cNvPr id="1" name="Shape 617"/>
        <p:cNvGrpSpPr/>
        <p:nvPr/>
      </p:nvGrpSpPr>
      <p:grpSpPr>
        <a:xfrm>
          <a:off x="0" y="0"/>
          <a:ext cx="0" cy="0"/>
          <a:chOff x="0" y="0"/>
          <a:chExt cx="0" cy="0"/>
        </a:xfrm>
      </p:grpSpPr>
      <p:sp>
        <p:nvSpPr>
          <p:cNvPr id="618" name="Google Shape;618;p43"/>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9" name="Google Shape;619;p43"/>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20" name="Google Shape;620;p43"/>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21" name="Google Shape;621;p43"/>
          <p:cNvSpPr>
            <a:spLocks noGrp="1"/>
          </p:cNvSpPr>
          <p:nvPr>
            <p:ph type="pic" idx="2"/>
          </p:nvPr>
        </p:nvSpPr>
        <p:spPr>
          <a:xfrm>
            <a:off x="0" y="2684351"/>
            <a:ext cx="18287642" cy="4413136"/>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22" name="Google Shape;622;p43"/>
          <p:cNvSpPr txBox="1">
            <a:spLocks noGrp="1"/>
          </p:cNvSpPr>
          <p:nvPr>
            <p:ph type="body" idx="1"/>
          </p:nvPr>
        </p:nvSpPr>
        <p:spPr>
          <a:xfrm>
            <a:off x="1" y="2684351"/>
            <a:ext cx="8186056" cy="4413136"/>
          </a:xfrm>
          <a:prstGeom prst="rect">
            <a:avLst/>
          </a:prstGeom>
          <a:solidFill>
            <a:schemeClr val="accent1">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23" name="Google Shape;623;p43"/>
          <p:cNvSpPr txBox="1">
            <a:spLocks noGrp="1"/>
          </p:cNvSpPr>
          <p:nvPr>
            <p:ph type="body" idx="3"/>
          </p:nvPr>
        </p:nvSpPr>
        <p:spPr>
          <a:xfrm>
            <a:off x="660399" y="3904343"/>
            <a:ext cx="7104744" cy="2859314"/>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24" name="Google Shape;624;p43"/>
          <p:cNvSpPr txBox="1">
            <a:spLocks noGrp="1"/>
          </p:cNvSpPr>
          <p:nvPr>
            <p:ph type="body" idx="4"/>
          </p:nvPr>
        </p:nvSpPr>
        <p:spPr>
          <a:xfrm>
            <a:off x="2390776" y="7289077"/>
            <a:ext cx="13506449" cy="172157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1"/>
                                        </p:tgtEl>
                                        <p:attrNameLst>
                                          <p:attrName>style.visibility</p:attrName>
                                        </p:attrNameLst>
                                      </p:cBhvr>
                                      <p:to>
                                        <p:strVal val="visible"/>
                                      </p:to>
                                    </p:set>
                                    <p:animEffect transition="in" filter="fade">
                                      <p:cBhvr>
                                        <p:cTn id="7" dur="500"/>
                                        <p:tgtEl>
                                          <p:spTgt spid="6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2"/>
                                        </p:tgtEl>
                                        <p:attrNameLst>
                                          <p:attrName>style.visibility</p:attrName>
                                        </p:attrNameLst>
                                      </p:cBhvr>
                                      <p:to>
                                        <p:strVal val="visible"/>
                                      </p:to>
                                    </p:set>
                                    <p:animEffect transition="in" filter="fade">
                                      <p:cBhvr>
                                        <p:cTn id="11" dur="500"/>
                                        <p:tgtEl>
                                          <p:spTgt spid="6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3"/>
                                        </p:tgtEl>
                                        <p:attrNameLst>
                                          <p:attrName>style.visibility</p:attrName>
                                        </p:attrNameLst>
                                      </p:cBhvr>
                                      <p:to>
                                        <p:strVal val="visible"/>
                                      </p:to>
                                    </p:set>
                                    <p:animEffect transition="in" filter="fade">
                                      <p:cBhvr>
                                        <p:cTn id="15" dur="500"/>
                                        <p:tgtEl>
                                          <p:spTgt spid="6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4"/>
                                        </p:tgtEl>
                                        <p:attrNameLst>
                                          <p:attrName>style.visibility</p:attrName>
                                        </p:attrNameLst>
                                      </p:cBhvr>
                                      <p:to>
                                        <p:strVal val="visible"/>
                                      </p:to>
                                    </p:set>
                                    <p:animEffect transition="in" filter="fade">
                                      <p:cBhvr>
                                        <p:cTn id="19" dur="500"/>
                                        <p:tgtEl>
                                          <p:spTgt spid="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Wide Image - 2">
  <p:cSld name="Wide Image - 2">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7" name="Google Shape;627;p4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28" name="Google Shape;628;p44"/>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29" name="Google Shape;629;p44"/>
          <p:cNvSpPr txBox="1">
            <a:spLocks noGrp="1"/>
          </p:cNvSpPr>
          <p:nvPr>
            <p:ph type="body" idx="1"/>
          </p:nvPr>
        </p:nvSpPr>
        <p:spPr>
          <a:xfrm>
            <a:off x="2390776" y="7289077"/>
            <a:ext cx="13506449" cy="172157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30" name="Google Shape;630;p44"/>
          <p:cNvSpPr>
            <a:spLocks noGrp="1"/>
          </p:cNvSpPr>
          <p:nvPr>
            <p:ph type="pic" idx="2"/>
          </p:nvPr>
        </p:nvSpPr>
        <p:spPr>
          <a:xfrm>
            <a:off x="0" y="2684351"/>
            <a:ext cx="18287642" cy="6357136"/>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fade">
                                      <p:cBhvr>
                                        <p:cTn id="7" dur="500"/>
                                        <p:tgtEl>
                                          <p:spTgt spid="6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gtEl>
                                        <p:attrNameLst>
                                          <p:attrName>style.visibility</p:attrName>
                                        </p:attrNameLst>
                                      </p:cBhvr>
                                      <p:to>
                                        <p:strVal val="visible"/>
                                      </p:to>
                                    </p:set>
                                    <p:animEffect transition="in" filter="fade">
                                      <p:cBhvr>
                                        <p:cTn id="11" dur="500"/>
                                        <p:tgtEl>
                                          <p:spTgt spid="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Wide Image - 3">
  <p:cSld name="Wide Image - 3">
    <p:spTree>
      <p:nvGrpSpPr>
        <p:cNvPr id="1" name="Shape 631"/>
        <p:cNvGrpSpPr/>
        <p:nvPr/>
      </p:nvGrpSpPr>
      <p:grpSpPr>
        <a:xfrm>
          <a:off x="0" y="0"/>
          <a:ext cx="0" cy="0"/>
          <a:chOff x="0" y="0"/>
          <a:chExt cx="0" cy="0"/>
        </a:xfrm>
      </p:grpSpPr>
      <p:sp>
        <p:nvSpPr>
          <p:cNvPr id="632" name="Google Shape;632;p45"/>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3" name="Google Shape;633;p45"/>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34" name="Google Shape;634;p45"/>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35" name="Google Shape;635;p45"/>
          <p:cNvSpPr txBox="1">
            <a:spLocks noGrp="1"/>
          </p:cNvSpPr>
          <p:nvPr>
            <p:ph type="body" idx="1"/>
          </p:nvPr>
        </p:nvSpPr>
        <p:spPr>
          <a:xfrm>
            <a:off x="8506900" y="7289077"/>
            <a:ext cx="8603968" cy="172157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36" name="Google Shape;636;p45"/>
          <p:cNvSpPr>
            <a:spLocks noGrp="1"/>
          </p:cNvSpPr>
          <p:nvPr>
            <p:ph type="pic" idx="2"/>
          </p:nvPr>
        </p:nvSpPr>
        <p:spPr>
          <a:xfrm>
            <a:off x="0" y="2684351"/>
            <a:ext cx="18287642" cy="6357136"/>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37" name="Google Shape;637;p45"/>
          <p:cNvSpPr txBox="1">
            <a:spLocks noGrp="1"/>
          </p:cNvSpPr>
          <p:nvPr>
            <p:ph type="body" idx="3"/>
          </p:nvPr>
        </p:nvSpPr>
        <p:spPr>
          <a:xfrm>
            <a:off x="2358189" y="2684351"/>
            <a:ext cx="5827868" cy="6357136"/>
          </a:xfrm>
          <a:prstGeom prst="rect">
            <a:avLst/>
          </a:prstGeom>
          <a:solidFill>
            <a:schemeClr val="accent1">
              <a:alpha val="80000"/>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38" name="Google Shape;638;p45"/>
          <p:cNvSpPr txBox="1">
            <a:spLocks noGrp="1"/>
          </p:cNvSpPr>
          <p:nvPr>
            <p:ph type="body" idx="4"/>
          </p:nvPr>
        </p:nvSpPr>
        <p:spPr>
          <a:xfrm>
            <a:off x="2679031" y="3031958"/>
            <a:ext cx="5086111" cy="5662863"/>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6000"/>
              <a:buFont typeface="Ubuntu Medium"/>
              <a:buNone/>
              <a:defRPr sz="60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Effect transition="in" filter="fade">
                                      <p:cBhvr>
                                        <p:cTn id="7" dur="500"/>
                                        <p:tgtEl>
                                          <p:spTgt spid="6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7"/>
                                        </p:tgtEl>
                                        <p:attrNameLst>
                                          <p:attrName>style.visibility</p:attrName>
                                        </p:attrNameLst>
                                      </p:cBhvr>
                                      <p:to>
                                        <p:strVal val="visible"/>
                                      </p:to>
                                    </p:set>
                                    <p:animEffect transition="in" filter="fade">
                                      <p:cBhvr>
                                        <p:cTn id="11" dur="500"/>
                                        <p:tgtEl>
                                          <p:spTgt spid="637"/>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38"/>
                                        </p:tgtEl>
                                        <p:attrNameLst>
                                          <p:attrName>style.visibility</p:attrName>
                                        </p:attrNameLst>
                                      </p:cBhvr>
                                      <p:to>
                                        <p:strVal val="visible"/>
                                      </p:to>
                                    </p:set>
                                    <p:anim calcmode="lin" valueType="num">
                                      <p:cBhvr additive="base">
                                        <p:cTn id="15" dur="750"/>
                                        <p:tgtEl>
                                          <p:spTgt spid="638"/>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10" presetClass="entr" presetSubtype="0" fill="hold" nodeType="afterEffect">
                                  <p:stCondLst>
                                    <p:cond delay="250"/>
                                  </p:stCondLst>
                                  <p:childTnLst>
                                    <p:set>
                                      <p:cBhvr>
                                        <p:cTn id="18" dur="1" fill="hold">
                                          <p:stCondLst>
                                            <p:cond delay="0"/>
                                          </p:stCondLst>
                                        </p:cTn>
                                        <p:tgtEl>
                                          <p:spTgt spid="635"/>
                                        </p:tgtEl>
                                        <p:attrNameLst>
                                          <p:attrName>style.visibility</p:attrName>
                                        </p:attrNameLst>
                                      </p:cBhvr>
                                      <p:to>
                                        <p:strVal val="visible"/>
                                      </p:to>
                                    </p:set>
                                    <p:animEffect transition="in" filter="fade">
                                      <p:cBhvr>
                                        <p:cTn id="19"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Wide Image - 4">
  <p:cSld name="Wide Image - 4">
    <p:spTree>
      <p:nvGrpSpPr>
        <p:cNvPr id="1" name="Shape 639"/>
        <p:cNvGrpSpPr/>
        <p:nvPr/>
      </p:nvGrpSpPr>
      <p:grpSpPr>
        <a:xfrm>
          <a:off x="0" y="0"/>
          <a:ext cx="0" cy="0"/>
          <a:chOff x="0" y="0"/>
          <a:chExt cx="0" cy="0"/>
        </a:xfrm>
      </p:grpSpPr>
      <p:sp>
        <p:nvSpPr>
          <p:cNvPr id="640" name="Google Shape;640;p46"/>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1" name="Google Shape;641;p46"/>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42" name="Google Shape;642;p46"/>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43" name="Google Shape;643;p46"/>
          <p:cNvSpPr txBox="1">
            <a:spLocks noGrp="1"/>
          </p:cNvSpPr>
          <p:nvPr>
            <p:ph type="body" idx="1"/>
          </p:nvPr>
        </p:nvSpPr>
        <p:spPr>
          <a:xfrm>
            <a:off x="2390776" y="7289077"/>
            <a:ext cx="13506449" cy="172157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44" name="Google Shape;644;p46"/>
          <p:cNvSpPr>
            <a:spLocks noGrp="1"/>
          </p:cNvSpPr>
          <p:nvPr>
            <p:ph type="pic" idx="2"/>
          </p:nvPr>
        </p:nvSpPr>
        <p:spPr>
          <a:xfrm>
            <a:off x="0" y="2684351"/>
            <a:ext cx="18287642" cy="6357136"/>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45" name="Google Shape;645;p46"/>
          <p:cNvSpPr txBox="1">
            <a:spLocks noGrp="1"/>
          </p:cNvSpPr>
          <p:nvPr>
            <p:ph type="body" idx="3"/>
          </p:nvPr>
        </p:nvSpPr>
        <p:spPr>
          <a:xfrm>
            <a:off x="0" y="6140740"/>
            <a:ext cx="18287642" cy="943542"/>
          </a:xfrm>
          <a:prstGeom prst="rect">
            <a:avLst/>
          </a:prstGeom>
          <a:solidFill>
            <a:schemeClr val="accent1">
              <a:alpha val="49803"/>
            </a:schemeClr>
          </a:solid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lt1"/>
              </a:buClr>
              <a:buSzPts val="4400"/>
              <a:buFont typeface="Ubuntu"/>
              <a:buNone/>
              <a:defRPr sz="4400" b="1">
                <a:solidFill>
                  <a:schemeClr val="lt1"/>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46" name="Google Shape;646;p46"/>
          <p:cNvSpPr txBox="1">
            <a:spLocks noGrp="1"/>
          </p:cNvSpPr>
          <p:nvPr>
            <p:ph type="body" idx="4"/>
          </p:nvPr>
        </p:nvSpPr>
        <p:spPr>
          <a:xfrm>
            <a:off x="2390775" y="6157520"/>
            <a:ext cx="13506449" cy="882483"/>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4"/>
                                        </p:tgtEl>
                                        <p:attrNameLst>
                                          <p:attrName>style.visibility</p:attrName>
                                        </p:attrNameLst>
                                      </p:cBhvr>
                                      <p:to>
                                        <p:strVal val="visible"/>
                                      </p:to>
                                    </p:set>
                                    <p:animEffect transition="in" filter="fade">
                                      <p:cBhvr>
                                        <p:cTn id="7" dur="500"/>
                                        <p:tgtEl>
                                          <p:spTgt spid="6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5"/>
                                        </p:tgtEl>
                                        <p:attrNameLst>
                                          <p:attrName>style.visibility</p:attrName>
                                        </p:attrNameLst>
                                      </p:cBhvr>
                                      <p:to>
                                        <p:strVal val="visible"/>
                                      </p:to>
                                    </p:set>
                                    <p:animEffect transition="in" filter="fade">
                                      <p:cBhvr>
                                        <p:cTn id="11" dur="500"/>
                                        <p:tgtEl>
                                          <p:spTgt spid="64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46">
                                            <p:txEl>
                                              <p:pRg st="0" end="0"/>
                                            </p:txEl>
                                          </p:spTgt>
                                        </p:tgtEl>
                                        <p:attrNameLst>
                                          <p:attrName>style.visibility</p:attrName>
                                        </p:attrNameLst>
                                      </p:cBhvr>
                                      <p:to>
                                        <p:strVal val="visible"/>
                                      </p:to>
                                    </p:set>
                                    <p:animEffect transition="in" filter="fade">
                                      <p:cBhvr>
                                        <p:cTn id="15" dur="500"/>
                                        <p:tgtEl>
                                          <p:spTgt spid="646">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46">
                                            <p:txEl>
                                              <p:pRg st="1" end="1"/>
                                            </p:txEl>
                                          </p:spTgt>
                                        </p:tgtEl>
                                        <p:attrNameLst>
                                          <p:attrName>style.visibility</p:attrName>
                                        </p:attrNameLst>
                                      </p:cBhvr>
                                      <p:to>
                                        <p:strVal val="visible"/>
                                      </p:to>
                                    </p:set>
                                    <p:animEffect transition="in" filter="fade">
                                      <p:cBhvr>
                                        <p:cTn id="19" dur="500"/>
                                        <p:tgtEl>
                                          <p:spTgt spid="646">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46">
                                            <p:txEl>
                                              <p:pRg st="2" end="2"/>
                                            </p:txEl>
                                          </p:spTgt>
                                        </p:tgtEl>
                                        <p:attrNameLst>
                                          <p:attrName>style.visibility</p:attrName>
                                        </p:attrNameLst>
                                      </p:cBhvr>
                                      <p:to>
                                        <p:strVal val="visible"/>
                                      </p:to>
                                    </p:set>
                                    <p:animEffect transition="in" filter="fade">
                                      <p:cBhvr>
                                        <p:cTn id="23" dur="500"/>
                                        <p:tgtEl>
                                          <p:spTgt spid="646">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46">
                                            <p:txEl>
                                              <p:pRg st="3" end="3"/>
                                            </p:txEl>
                                          </p:spTgt>
                                        </p:tgtEl>
                                        <p:attrNameLst>
                                          <p:attrName>style.visibility</p:attrName>
                                        </p:attrNameLst>
                                      </p:cBhvr>
                                      <p:to>
                                        <p:strVal val="visible"/>
                                      </p:to>
                                    </p:set>
                                    <p:animEffect transition="in" filter="fade">
                                      <p:cBhvr>
                                        <p:cTn id="27" dur="500"/>
                                        <p:tgtEl>
                                          <p:spTgt spid="646">
                                            <p:txEl>
                                              <p:pRg st="3" end="3"/>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46">
                                            <p:txEl>
                                              <p:pRg st="4" end="4"/>
                                            </p:txEl>
                                          </p:spTgt>
                                        </p:tgtEl>
                                        <p:attrNameLst>
                                          <p:attrName>style.visibility</p:attrName>
                                        </p:attrNameLst>
                                      </p:cBhvr>
                                      <p:to>
                                        <p:strVal val="visible"/>
                                      </p:to>
                                    </p:set>
                                    <p:animEffect transition="in" filter="fade">
                                      <p:cBhvr>
                                        <p:cTn id="31" dur="500"/>
                                        <p:tgtEl>
                                          <p:spTgt spid="646">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46">
                                            <p:txEl>
                                              <p:pRg st="5" end="5"/>
                                            </p:txEl>
                                          </p:spTgt>
                                        </p:tgtEl>
                                        <p:attrNameLst>
                                          <p:attrName>style.visibility</p:attrName>
                                        </p:attrNameLst>
                                      </p:cBhvr>
                                      <p:to>
                                        <p:strVal val="visible"/>
                                      </p:to>
                                    </p:set>
                                    <p:animEffect transition="in" filter="fade">
                                      <p:cBhvr>
                                        <p:cTn id="35" dur="500"/>
                                        <p:tgtEl>
                                          <p:spTgt spid="646">
                                            <p:txEl>
                                              <p:pRg st="5" end="5"/>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46">
                                            <p:txEl>
                                              <p:pRg st="6" end="6"/>
                                            </p:txEl>
                                          </p:spTgt>
                                        </p:tgtEl>
                                        <p:attrNameLst>
                                          <p:attrName>style.visibility</p:attrName>
                                        </p:attrNameLst>
                                      </p:cBhvr>
                                      <p:to>
                                        <p:strVal val="visible"/>
                                      </p:to>
                                    </p:set>
                                    <p:animEffect transition="in" filter="fade">
                                      <p:cBhvr>
                                        <p:cTn id="39" dur="500"/>
                                        <p:tgtEl>
                                          <p:spTgt spid="646">
                                            <p:txEl>
                                              <p:pRg st="6" end="6"/>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46">
                                            <p:txEl>
                                              <p:pRg st="7" end="7"/>
                                            </p:txEl>
                                          </p:spTgt>
                                        </p:tgtEl>
                                        <p:attrNameLst>
                                          <p:attrName>style.visibility</p:attrName>
                                        </p:attrNameLst>
                                      </p:cBhvr>
                                      <p:to>
                                        <p:strVal val="visible"/>
                                      </p:to>
                                    </p:set>
                                    <p:animEffect transition="in" filter="fade">
                                      <p:cBhvr>
                                        <p:cTn id="43" dur="500"/>
                                        <p:tgtEl>
                                          <p:spTgt spid="646">
                                            <p:txEl>
                                              <p:pRg st="7" end="7"/>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6">
                                            <p:txEl>
                                              <p:pRg st="8" end="8"/>
                                            </p:txEl>
                                          </p:spTgt>
                                        </p:tgtEl>
                                        <p:attrNameLst>
                                          <p:attrName>style.visibility</p:attrName>
                                        </p:attrNameLst>
                                      </p:cBhvr>
                                      <p:to>
                                        <p:strVal val="visible"/>
                                      </p:to>
                                    </p:set>
                                    <p:animEffect transition="in" filter="fade">
                                      <p:cBhvr>
                                        <p:cTn id="47" dur="500"/>
                                        <p:tgtEl>
                                          <p:spTgt spid="646">
                                            <p:txEl>
                                              <p:pRg st="8" end="8"/>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43"/>
                                        </p:tgtEl>
                                        <p:attrNameLst>
                                          <p:attrName>style.visibility</p:attrName>
                                        </p:attrNameLst>
                                      </p:cBhvr>
                                      <p:to>
                                        <p:strVal val="visible"/>
                                      </p:to>
                                    </p:set>
                                    <p:animEffect transition="in" filter="fade">
                                      <p:cBhvr>
                                        <p:cTn id="51" dur="5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 Images &amp; Center Text">
  <p:cSld name="2 Images &amp; Center Text">
    <p:spTree>
      <p:nvGrpSpPr>
        <p:cNvPr id="1" name="Shape 647"/>
        <p:cNvGrpSpPr/>
        <p:nvPr/>
      </p:nvGrpSpPr>
      <p:grpSpPr>
        <a:xfrm>
          <a:off x="0" y="0"/>
          <a:ext cx="0" cy="0"/>
          <a:chOff x="0" y="0"/>
          <a:chExt cx="0" cy="0"/>
        </a:xfrm>
      </p:grpSpPr>
      <p:sp>
        <p:nvSpPr>
          <p:cNvPr id="648" name="Google Shape;648;p4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9" name="Google Shape;649;p4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650" name="Google Shape;650;p4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51" name="Google Shape;651;p47"/>
          <p:cNvSpPr/>
          <p:nvPr/>
        </p:nvSpPr>
        <p:spPr>
          <a:xfrm>
            <a:off x="6093619" y="2684464"/>
            <a:ext cx="6100763" cy="44211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52" name="Google Shape;652;p47"/>
          <p:cNvSpPr txBox="1">
            <a:spLocks noGrp="1"/>
          </p:cNvSpPr>
          <p:nvPr>
            <p:ph type="body" idx="1"/>
          </p:nvPr>
        </p:nvSpPr>
        <p:spPr>
          <a:xfrm>
            <a:off x="2390776" y="7289077"/>
            <a:ext cx="13506449" cy="172157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53" name="Google Shape;653;p47"/>
          <p:cNvSpPr>
            <a:spLocks noGrp="1"/>
          </p:cNvSpPr>
          <p:nvPr>
            <p:ph type="pic" idx="2"/>
          </p:nvPr>
        </p:nvSpPr>
        <p:spPr>
          <a:xfrm>
            <a:off x="6613389" y="3532834"/>
            <a:ext cx="618989" cy="618989"/>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54" name="Google Shape;654;p47"/>
          <p:cNvSpPr txBox="1">
            <a:spLocks noGrp="1"/>
          </p:cNvSpPr>
          <p:nvPr>
            <p:ph type="body" idx="3"/>
          </p:nvPr>
        </p:nvSpPr>
        <p:spPr>
          <a:xfrm>
            <a:off x="7353301" y="3458131"/>
            <a:ext cx="43138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55" name="Google Shape;655;p47"/>
          <p:cNvSpPr>
            <a:spLocks noGrp="1"/>
          </p:cNvSpPr>
          <p:nvPr>
            <p:ph type="pic" idx="4"/>
          </p:nvPr>
        </p:nvSpPr>
        <p:spPr>
          <a:xfrm>
            <a:off x="1" y="2684462"/>
            <a:ext cx="6093616" cy="4421187"/>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000"/>
              <a:buFont typeface="Ubuntu"/>
              <a:buNone/>
              <a:defRPr sz="20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56" name="Google Shape;656;p47"/>
          <p:cNvSpPr>
            <a:spLocks noGrp="1"/>
          </p:cNvSpPr>
          <p:nvPr>
            <p:ph type="pic" idx="5"/>
          </p:nvPr>
        </p:nvSpPr>
        <p:spPr>
          <a:xfrm>
            <a:off x="12194027" y="2684462"/>
            <a:ext cx="6093616" cy="4421187"/>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000"/>
              <a:buFont typeface="Ubuntu"/>
              <a:buNone/>
              <a:defRPr sz="20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57" name="Google Shape;657;p47"/>
          <p:cNvSpPr>
            <a:spLocks noGrp="1"/>
          </p:cNvSpPr>
          <p:nvPr>
            <p:ph type="pic" idx="6"/>
          </p:nvPr>
        </p:nvSpPr>
        <p:spPr>
          <a:xfrm>
            <a:off x="6613389" y="4668664"/>
            <a:ext cx="618989" cy="618989"/>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58" name="Google Shape;658;p47"/>
          <p:cNvSpPr txBox="1">
            <a:spLocks noGrp="1"/>
          </p:cNvSpPr>
          <p:nvPr>
            <p:ph type="body" idx="7"/>
          </p:nvPr>
        </p:nvSpPr>
        <p:spPr>
          <a:xfrm>
            <a:off x="7353301" y="4593961"/>
            <a:ext cx="43138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59" name="Google Shape;659;p47"/>
          <p:cNvSpPr>
            <a:spLocks noGrp="1"/>
          </p:cNvSpPr>
          <p:nvPr>
            <p:ph type="pic" idx="8"/>
          </p:nvPr>
        </p:nvSpPr>
        <p:spPr>
          <a:xfrm>
            <a:off x="6613389" y="5804494"/>
            <a:ext cx="618989" cy="618989"/>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60" name="Google Shape;660;p47"/>
          <p:cNvSpPr txBox="1">
            <a:spLocks noGrp="1"/>
          </p:cNvSpPr>
          <p:nvPr>
            <p:ph type="body" idx="9"/>
          </p:nvPr>
        </p:nvSpPr>
        <p:spPr>
          <a:xfrm>
            <a:off x="7353301" y="5729791"/>
            <a:ext cx="43138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500"/>
                                        <p:tgtEl>
                                          <p:spTgt spid="65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6"/>
                                        </p:tgtEl>
                                        <p:attrNameLst>
                                          <p:attrName>style.visibility</p:attrName>
                                        </p:attrNameLst>
                                      </p:cBhvr>
                                      <p:to>
                                        <p:strVal val="visible"/>
                                      </p:to>
                                    </p:set>
                                    <p:animEffect transition="in" filter="fade">
                                      <p:cBhvr>
                                        <p:cTn id="11" dur="500"/>
                                        <p:tgtEl>
                                          <p:spTgt spid="65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1"/>
                                        </p:tgtEl>
                                        <p:attrNameLst>
                                          <p:attrName>style.visibility</p:attrName>
                                        </p:attrNameLst>
                                      </p:cBhvr>
                                      <p:to>
                                        <p:strVal val="visible"/>
                                      </p:to>
                                    </p:set>
                                    <p:animEffect transition="in" filter="fade">
                                      <p:cBhvr>
                                        <p:cTn id="15" dur="500"/>
                                        <p:tgtEl>
                                          <p:spTgt spid="6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3"/>
                                        </p:tgtEl>
                                        <p:attrNameLst>
                                          <p:attrName>style.visibility</p:attrName>
                                        </p:attrNameLst>
                                      </p:cBhvr>
                                      <p:to>
                                        <p:strVal val="visible"/>
                                      </p:to>
                                    </p:set>
                                    <p:animEffect transition="in" filter="fade">
                                      <p:cBhvr>
                                        <p:cTn id="19" dur="500"/>
                                        <p:tgtEl>
                                          <p:spTgt spid="653"/>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654">
                                            <p:txEl>
                                              <p:pRg st="0" end="0"/>
                                            </p:txEl>
                                          </p:spTgt>
                                        </p:tgtEl>
                                        <p:attrNameLst>
                                          <p:attrName>style.visibility</p:attrName>
                                        </p:attrNameLst>
                                      </p:cBhvr>
                                      <p:to>
                                        <p:strVal val="visible"/>
                                      </p:to>
                                    </p:set>
                                    <p:anim calcmode="lin" valueType="num">
                                      <p:cBhvr additive="base">
                                        <p:cTn id="23" dur="500"/>
                                        <p:tgtEl>
                                          <p:spTgt spid="65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654">
                                            <p:txEl>
                                              <p:pRg st="1" end="1"/>
                                            </p:txEl>
                                          </p:spTgt>
                                        </p:tgtEl>
                                        <p:attrNameLst>
                                          <p:attrName>style.visibility</p:attrName>
                                        </p:attrNameLst>
                                      </p:cBhvr>
                                      <p:to>
                                        <p:strVal val="visible"/>
                                      </p:to>
                                    </p:set>
                                    <p:anim calcmode="lin" valueType="num">
                                      <p:cBhvr additive="base">
                                        <p:cTn id="27" dur="500"/>
                                        <p:tgtEl>
                                          <p:spTgt spid="65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654">
                                            <p:txEl>
                                              <p:pRg st="2" end="2"/>
                                            </p:txEl>
                                          </p:spTgt>
                                        </p:tgtEl>
                                        <p:attrNameLst>
                                          <p:attrName>style.visibility</p:attrName>
                                        </p:attrNameLst>
                                      </p:cBhvr>
                                      <p:to>
                                        <p:strVal val="visible"/>
                                      </p:to>
                                    </p:set>
                                    <p:anim calcmode="lin" valueType="num">
                                      <p:cBhvr additive="base">
                                        <p:cTn id="31" dur="500"/>
                                        <p:tgtEl>
                                          <p:spTgt spid="654">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nodeType="afterEffect">
                                  <p:stCondLst>
                                    <p:cond delay="0"/>
                                  </p:stCondLst>
                                  <p:childTnLst>
                                    <p:set>
                                      <p:cBhvr>
                                        <p:cTn id="34" dur="1" fill="hold">
                                          <p:stCondLst>
                                            <p:cond delay="0"/>
                                          </p:stCondLst>
                                        </p:cTn>
                                        <p:tgtEl>
                                          <p:spTgt spid="654">
                                            <p:txEl>
                                              <p:pRg st="3" end="3"/>
                                            </p:txEl>
                                          </p:spTgt>
                                        </p:tgtEl>
                                        <p:attrNameLst>
                                          <p:attrName>style.visibility</p:attrName>
                                        </p:attrNameLst>
                                      </p:cBhvr>
                                      <p:to>
                                        <p:strVal val="visible"/>
                                      </p:to>
                                    </p:set>
                                    <p:anim calcmode="lin" valueType="num">
                                      <p:cBhvr additive="base">
                                        <p:cTn id="35" dur="500"/>
                                        <p:tgtEl>
                                          <p:spTgt spid="654">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654">
                                            <p:txEl>
                                              <p:pRg st="4" end="4"/>
                                            </p:txEl>
                                          </p:spTgt>
                                        </p:tgtEl>
                                        <p:attrNameLst>
                                          <p:attrName>style.visibility</p:attrName>
                                        </p:attrNameLst>
                                      </p:cBhvr>
                                      <p:to>
                                        <p:strVal val="visible"/>
                                      </p:to>
                                    </p:set>
                                    <p:anim calcmode="lin" valueType="num">
                                      <p:cBhvr additive="base">
                                        <p:cTn id="39" dur="500"/>
                                        <p:tgtEl>
                                          <p:spTgt spid="654">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4" fill="hold" nodeType="afterEffect">
                                  <p:stCondLst>
                                    <p:cond delay="0"/>
                                  </p:stCondLst>
                                  <p:childTnLst>
                                    <p:set>
                                      <p:cBhvr>
                                        <p:cTn id="42" dur="1" fill="hold">
                                          <p:stCondLst>
                                            <p:cond delay="0"/>
                                          </p:stCondLst>
                                        </p:cTn>
                                        <p:tgtEl>
                                          <p:spTgt spid="654">
                                            <p:txEl>
                                              <p:pRg st="5" end="5"/>
                                            </p:txEl>
                                          </p:spTgt>
                                        </p:tgtEl>
                                        <p:attrNameLst>
                                          <p:attrName>style.visibility</p:attrName>
                                        </p:attrNameLst>
                                      </p:cBhvr>
                                      <p:to>
                                        <p:strVal val="visible"/>
                                      </p:to>
                                    </p:set>
                                    <p:anim calcmode="lin" valueType="num">
                                      <p:cBhvr additive="base">
                                        <p:cTn id="43" dur="500"/>
                                        <p:tgtEl>
                                          <p:spTgt spid="654">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654">
                                            <p:txEl>
                                              <p:pRg st="6" end="6"/>
                                            </p:txEl>
                                          </p:spTgt>
                                        </p:tgtEl>
                                        <p:attrNameLst>
                                          <p:attrName>style.visibility</p:attrName>
                                        </p:attrNameLst>
                                      </p:cBhvr>
                                      <p:to>
                                        <p:strVal val="visible"/>
                                      </p:to>
                                    </p:set>
                                    <p:anim calcmode="lin" valueType="num">
                                      <p:cBhvr additive="base">
                                        <p:cTn id="47" dur="500"/>
                                        <p:tgtEl>
                                          <p:spTgt spid="654">
                                            <p:txEl>
                                              <p:pRg st="6" end="6"/>
                                            </p:txEl>
                                          </p:spTgt>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654">
                                            <p:txEl>
                                              <p:pRg st="7" end="7"/>
                                            </p:txEl>
                                          </p:spTgt>
                                        </p:tgtEl>
                                        <p:attrNameLst>
                                          <p:attrName>style.visibility</p:attrName>
                                        </p:attrNameLst>
                                      </p:cBhvr>
                                      <p:to>
                                        <p:strVal val="visible"/>
                                      </p:to>
                                    </p:set>
                                    <p:anim calcmode="lin" valueType="num">
                                      <p:cBhvr additive="base">
                                        <p:cTn id="51" dur="500"/>
                                        <p:tgtEl>
                                          <p:spTgt spid="654">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654">
                                            <p:txEl>
                                              <p:pRg st="8" end="8"/>
                                            </p:txEl>
                                          </p:spTgt>
                                        </p:tgtEl>
                                        <p:attrNameLst>
                                          <p:attrName>style.visibility</p:attrName>
                                        </p:attrNameLst>
                                      </p:cBhvr>
                                      <p:to>
                                        <p:strVal val="visible"/>
                                      </p:to>
                                    </p:set>
                                    <p:anim calcmode="lin" valueType="num">
                                      <p:cBhvr additive="base">
                                        <p:cTn id="55" dur="500"/>
                                        <p:tgtEl>
                                          <p:spTgt spid="654">
                                            <p:txEl>
                                              <p:pRg st="8" end="8"/>
                                            </p:txEl>
                                          </p:spTgt>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57"/>
                                        </p:tgtEl>
                                        <p:attrNameLst>
                                          <p:attrName>style.visibility</p:attrName>
                                        </p:attrNameLst>
                                      </p:cBhvr>
                                      <p:to>
                                        <p:strVal val="visible"/>
                                      </p:to>
                                    </p:set>
                                    <p:animEffect transition="in" filter="fade">
                                      <p:cBhvr>
                                        <p:cTn id="59" dur="500"/>
                                        <p:tgtEl>
                                          <p:spTgt spid="657"/>
                                        </p:tgtEl>
                                      </p:cBhvr>
                                    </p:animEffect>
                                  </p:childTnLst>
                                </p:cTn>
                              </p:par>
                            </p:childTnLst>
                          </p:cTn>
                        </p:par>
                        <p:par>
                          <p:cTn id="60" fill="hold">
                            <p:stCondLst>
                              <p:cond delay="7000"/>
                            </p:stCondLst>
                            <p:childTnLst>
                              <p:par>
                                <p:cTn id="61" presetID="2" presetClass="entr" presetSubtype="4" fill="hold" nodeType="afterEffect">
                                  <p:stCondLst>
                                    <p:cond delay="0"/>
                                  </p:stCondLst>
                                  <p:childTnLst>
                                    <p:set>
                                      <p:cBhvr>
                                        <p:cTn id="62" dur="1" fill="hold">
                                          <p:stCondLst>
                                            <p:cond delay="0"/>
                                          </p:stCondLst>
                                        </p:cTn>
                                        <p:tgtEl>
                                          <p:spTgt spid="658">
                                            <p:txEl>
                                              <p:pRg st="0" end="0"/>
                                            </p:txEl>
                                          </p:spTgt>
                                        </p:tgtEl>
                                        <p:attrNameLst>
                                          <p:attrName>style.visibility</p:attrName>
                                        </p:attrNameLst>
                                      </p:cBhvr>
                                      <p:to>
                                        <p:strVal val="visible"/>
                                      </p:to>
                                    </p:set>
                                    <p:anim calcmode="lin" valueType="num">
                                      <p:cBhvr additive="base">
                                        <p:cTn id="63" dur="500"/>
                                        <p:tgtEl>
                                          <p:spTgt spid="658">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658">
                                            <p:txEl>
                                              <p:pRg st="1" end="1"/>
                                            </p:txEl>
                                          </p:spTgt>
                                        </p:tgtEl>
                                        <p:attrNameLst>
                                          <p:attrName>style.visibility</p:attrName>
                                        </p:attrNameLst>
                                      </p:cBhvr>
                                      <p:to>
                                        <p:strVal val="visible"/>
                                      </p:to>
                                    </p:set>
                                    <p:anim calcmode="lin" valueType="num">
                                      <p:cBhvr additive="base">
                                        <p:cTn id="67" dur="500"/>
                                        <p:tgtEl>
                                          <p:spTgt spid="658">
                                            <p:txEl>
                                              <p:pRg st="1" end="1"/>
                                            </p:txEl>
                                          </p:spTgt>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2" presetClass="entr" presetSubtype="4" fill="hold" nodeType="afterEffect">
                                  <p:stCondLst>
                                    <p:cond delay="0"/>
                                  </p:stCondLst>
                                  <p:childTnLst>
                                    <p:set>
                                      <p:cBhvr>
                                        <p:cTn id="70" dur="1" fill="hold">
                                          <p:stCondLst>
                                            <p:cond delay="0"/>
                                          </p:stCondLst>
                                        </p:cTn>
                                        <p:tgtEl>
                                          <p:spTgt spid="658">
                                            <p:txEl>
                                              <p:pRg st="2" end="2"/>
                                            </p:txEl>
                                          </p:spTgt>
                                        </p:tgtEl>
                                        <p:attrNameLst>
                                          <p:attrName>style.visibility</p:attrName>
                                        </p:attrNameLst>
                                      </p:cBhvr>
                                      <p:to>
                                        <p:strVal val="visible"/>
                                      </p:to>
                                    </p:set>
                                    <p:anim calcmode="lin" valueType="num">
                                      <p:cBhvr additive="base">
                                        <p:cTn id="71" dur="500"/>
                                        <p:tgtEl>
                                          <p:spTgt spid="658">
                                            <p:txEl>
                                              <p:pRg st="2" end="2"/>
                                            </p:txEl>
                                          </p:spTgt>
                                        </p:tgtEl>
                                        <p:attrNameLst>
                                          <p:attrName>ppt_y</p:attrName>
                                        </p:attrNameLst>
                                      </p:cBhvr>
                                      <p:tavLst>
                                        <p:tav tm="0">
                                          <p:val>
                                            <p:strVal val="#ppt_y+1"/>
                                          </p:val>
                                        </p:tav>
                                        <p:tav tm="100000">
                                          <p:val>
                                            <p:strVal val="#ppt_y"/>
                                          </p:val>
                                        </p:tav>
                                      </p:tavLst>
                                    </p:anim>
                                  </p:childTnLst>
                                </p:cTn>
                              </p:par>
                            </p:childTnLst>
                          </p:cTn>
                        </p:par>
                        <p:par>
                          <p:cTn id="72" fill="hold">
                            <p:stCondLst>
                              <p:cond delay="8500"/>
                            </p:stCondLst>
                            <p:childTnLst>
                              <p:par>
                                <p:cTn id="73" presetID="2" presetClass="entr" presetSubtype="4" fill="hold" nodeType="afterEffect">
                                  <p:stCondLst>
                                    <p:cond delay="0"/>
                                  </p:stCondLst>
                                  <p:childTnLst>
                                    <p:set>
                                      <p:cBhvr>
                                        <p:cTn id="74" dur="1" fill="hold">
                                          <p:stCondLst>
                                            <p:cond delay="0"/>
                                          </p:stCondLst>
                                        </p:cTn>
                                        <p:tgtEl>
                                          <p:spTgt spid="658">
                                            <p:txEl>
                                              <p:pRg st="3" end="3"/>
                                            </p:txEl>
                                          </p:spTgt>
                                        </p:tgtEl>
                                        <p:attrNameLst>
                                          <p:attrName>style.visibility</p:attrName>
                                        </p:attrNameLst>
                                      </p:cBhvr>
                                      <p:to>
                                        <p:strVal val="visible"/>
                                      </p:to>
                                    </p:set>
                                    <p:anim calcmode="lin" valueType="num">
                                      <p:cBhvr additive="base">
                                        <p:cTn id="75" dur="500"/>
                                        <p:tgtEl>
                                          <p:spTgt spid="658">
                                            <p:txEl>
                                              <p:pRg st="3" end="3"/>
                                            </p:txEl>
                                          </p:spTgt>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2" presetClass="entr" presetSubtype="4" fill="hold" nodeType="afterEffect">
                                  <p:stCondLst>
                                    <p:cond delay="0"/>
                                  </p:stCondLst>
                                  <p:childTnLst>
                                    <p:set>
                                      <p:cBhvr>
                                        <p:cTn id="78" dur="1" fill="hold">
                                          <p:stCondLst>
                                            <p:cond delay="0"/>
                                          </p:stCondLst>
                                        </p:cTn>
                                        <p:tgtEl>
                                          <p:spTgt spid="658">
                                            <p:txEl>
                                              <p:pRg st="4" end="4"/>
                                            </p:txEl>
                                          </p:spTgt>
                                        </p:tgtEl>
                                        <p:attrNameLst>
                                          <p:attrName>style.visibility</p:attrName>
                                        </p:attrNameLst>
                                      </p:cBhvr>
                                      <p:to>
                                        <p:strVal val="visible"/>
                                      </p:to>
                                    </p:set>
                                    <p:anim calcmode="lin" valueType="num">
                                      <p:cBhvr additive="base">
                                        <p:cTn id="79" dur="500"/>
                                        <p:tgtEl>
                                          <p:spTgt spid="658">
                                            <p:txEl>
                                              <p:pRg st="4" end="4"/>
                                            </p:txEl>
                                          </p:spTgt>
                                        </p:tgtEl>
                                        <p:attrNameLst>
                                          <p:attrName>ppt_y</p:attrName>
                                        </p:attrNameLst>
                                      </p:cBhvr>
                                      <p:tavLst>
                                        <p:tav tm="0">
                                          <p:val>
                                            <p:strVal val="#ppt_y+1"/>
                                          </p:val>
                                        </p:tav>
                                        <p:tav tm="100000">
                                          <p:val>
                                            <p:strVal val="#ppt_y"/>
                                          </p:val>
                                        </p:tav>
                                      </p:tavLst>
                                    </p:anim>
                                  </p:childTnLst>
                                </p:cTn>
                              </p:par>
                            </p:childTnLst>
                          </p:cTn>
                        </p:par>
                        <p:par>
                          <p:cTn id="80" fill="hold">
                            <p:stCondLst>
                              <p:cond delay="9500"/>
                            </p:stCondLst>
                            <p:childTnLst>
                              <p:par>
                                <p:cTn id="81" presetID="2" presetClass="entr" presetSubtype="4" fill="hold" nodeType="afterEffect">
                                  <p:stCondLst>
                                    <p:cond delay="0"/>
                                  </p:stCondLst>
                                  <p:childTnLst>
                                    <p:set>
                                      <p:cBhvr>
                                        <p:cTn id="82" dur="1" fill="hold">
                                          <p:stCondLst>
                                            <p:cond delay="0"/>
                                          </p:stCondLst>
                                        </p:cTn>
                                        <p:tgtEl>
                                          <p:spTgt spid="658">
                                            <p:txEl>
                                              <p:pRg st="5" end="5"/>
                                            </p:txEl>
                                          </p:spTgt>
                                        </p:tgtEl>
                                        <p:attrNameLst>
                                          <p:attrName>style.visibility</p:attrName>
                                        </p:attrNameLst>
                                      </p:cBhvr>
                                      <p:to>
                                        <p:strVal val="visible"/>
                                      </p:to>
                                    </p:set>
                                    <p:anim calcmode="lin" valueType="num">
                                      <p:cBhvr additive="base">
                                        <p:cTn id="83" dur="500"/>
                                        <p:tgtEl>
                                          <p:spTgt spid="658">
                                            <p:txEl>
                                              <p:pRg st="5" end="5"/>
                                            </p:txEl>
                                          </p:spTgt>
                                        </p:tgtEl>
                                        <p:attrNameLst>
                                          <p:attrName>ppt_y</p:attrName>
                                        </p:attrNameLst>
                                      </p:cBhvr>
                                      <p:tavLst>
                                        <p:tav tm="0">
                                          <p:val>
                                            <p:strVal val="#ppt_y+1"/>
                                          </p:val>
                                        </p:tav>
                                        <p:tav tm="100000">
                                          <p:val>
                                            <p:strVal val="#ppt_y"/>
                                          </p:val>
                                        </p:tav>
                                      </p:tavLst>
                                    </p:anim>
                                  </p:childTnLst>
                                </p:cTn>
                              </p:par>
                            </p:childTnLst>
                          </p:cTn>
                        </p:par>
                        <p:par>
                          <p:cTn id="84" fill="hold">
                            <p:stCondLst>
                              <p:cond delay="10000"/>
                            </p:stCondLst>
                            <p:childTnLst>
                              <p:par>
                                <p:cTn id="85" presetID="2" presetClass="entr" presetSubtype="4" fill="hold" nodeType="afterEffect">
                                  <p:stCondLst>
                                    <p:cond delay="0"/>
                                  </p:stCondLst>
                                  <p:childTnLst>
                                    <p:set>
                                      <p:cBhvr>
                                        <p:cTn id="86" dur="1" fill="hold">
                                          <p:stCondLst>
                                            <p:cond delay="0"/>
                                          </p:stCondLst>
                                        </p:cTn>
                                        <p:tgtEl>
                                          <p:spTgt spid="658">
                                            <p:txEl>
                                              <p:pRg st="6" end="6"/>
                                            </p:txEl>
                                          </p:spTgt>
                                        </p:tgtEl>
                                        <p:attrNameLst>
                                          <p:attrName>style.visibility</p:attrName>
                                        </p:attrNameLst>
                                      </p:cBhvr>
                                      <p:to>
                                        <p:strVal val="visible"/>
                                      </p:to>
                                    </p:set>
                                    <p:anim calcmode="lin" valueType="num">
                                      <p:cBhvr additive="base">
                                        <p:cTn id="87" dur="500"/>
                                        <p:tgtEl>
                                          <p:spTgt spid="658">
                                            <p:txEl>
                                              <p:pRg st="6" end="6"/>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2" presetClass="entr" presetSubtype="4" fill="hold" nodeType="afterEffect">
                                  <p:stCondLst>
                                    <p:cond delay="0"/>
                                  </p:stCondLst>
                                  <p:childTnLst>
                                    <p:set>
                                      <p:cBhvr>
                                        <p:cTn id="90" dur="1" fill="hold">
                                          <p:stCondLst>
                                            <p:cond delay="0"/>
                                          </p:stCondLst>
                                        </p:cTn>
                                        <p:tgtEl>
                                          <p:spTgt spid="658">
                                            <p:txEl>
                                              <p:pRg st="7" end="7"/>
                                            </p:txEl>
                                          </p:spTgt>
                                        </p:tgtEl>
                                        <p:attrNameLst>
                                          <p:attrName>style.visibility</p:attrName>
                                        </p:attrNameLst>
                                      </p:cBhvr>
                                      <p:to>
                                        <p:strVal val="visible"/>
                                      </p:to>
                                    </p:set>
                                    <p:anim calcmode="lin" valueType="num">
                                      <p:cBhvr additive="base">
                                        <p:cTn id="91" dur="500"/>
                                        <p:tgtEl>
                                          <p:spTgt spid="658">
                                            <p:txEl>
                                              <p:pRg st="7" end="7"/>
                                            </p:txEl>
                                          </p:spTgt>
                                        </p:tgtEl>
                                        <p:attrNameLst>
                                          <p:attrName>ppt_y</p:attrName>
                                        </p:attrNameLst>
                                      </p:cBhvr>
                                      <p:tavLst>
                                        <p:tav tm="0">
                                          <p:val>
                                            <p:strVal val="#ppt_y+1"/>
                                          </p:val>
                                        </p:tav>
                                        <p:tav tm="100000">
                                          <p:val>
                                            <p:strVal val="#ppt_y"/>
                                          </p:val>
                                        </p:tav>
                                      </p:tavLst>
                                    </p:anim>
                                  </p:childTnLst>
                                </p:cTn>
                              </p:par>
                            </p:childTnLst>
                          </p:cTn>
                        </p:par>
                        <p:par>
                          <p:cTn id="92" fill="hold">
                            <p:stCondLst>
                              <p:cond delay="11000"/>
                            </p:stCondLst>
                            <p:childTnLst>
                              <p:par>
                                <p:cTn id="93" presetID="2" presetClass="entr" presetSubtype="4" fill="hold" nodeType="afterEffect">
                                  <p:stCondLst>
                                    <p:cond delay="0"/>
                                  </p:stCondLst>
                                  <p:childTnLst>
                                    <p:set>
                                      <p:cBhvr>
                                        <p:cTn id="94" dur="1" fill="hold">
                                          <p:stCondLst>
                                            <p:cond delay="0"/>
                                          </p:stCondLst>
                                        </p:cTn>
                                        <p:tgtEl>
                                          <p:spTgt spid="658">
                                            <p:txEl>
                                              <p:pRg st="8" end="8"/>
                                            </p:txEl>
                                          </p:spTgt>
                                        </p:tgtEl>
                                        <p:attrNameLst>
                                          <p:attrName>style.visibility</p:attrName>
                                        </p:attrNameLst>
                                      </p:cBhvr>
                                      <p:to>
                                        <p:strVal val="visible"/>
                                      </p:to>
                                    </p:set>
                                    <p:anim calcmode="lin" valueType="num">
                                      <p:cBhvr additive="base">
                                        <p:cTn id="95" dur="500"/>
                                        <p:tgtEl>
                                          <p:spTgt spid="658">
                                            <p:txEl>
                                              <p:pRg st="8" end="8"/>
                                            </p:txEl>
                                          </p:spTgt>
                                        </p:tgtEl>
                                        <p:attrNameLst>
                                          <p:attrName>ppt_y</p:attrName>
                                        </p:attrNameLst>
                                      </p:cBhvr>
                                      <p:tavLst>
                                        <p:tav tm="0">
                                          <p:val>
                                            <p:strVal val="#ppt_y+1"/>
                                          </p:val>
                                        </p:tav>
                                        <p:tav tm="100000">
                                          <p:val>
                                            <p:strVal val="#ppt_y"/>
                                          </p:val>
                                        </p:tav>
                                      </p:tavLst>
                                    </p:anim>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659"/>
                                        </p:tgtEl>
                                        <p:attrNameLst>
                                          <p:attrName>style.visibility</p:attrName>
                                        </p:attrNameLst>
                                      </p:cBhvr>
                                      <p:to>
                                        <p:strVal val="visible"/>
                                      </p:to>
                                    </p:set>
                                    <p:animEffect transition="in" filter="fade">
                                      <p:cBhvr>
                                        <p:cTn id="99" dur="500"/>
                                        <p:tgtEl>
                                          <p:spTgt spid="659"/>
                                        </p:tgtEl>
                                      </p:cBhvr>
                                    </p:animEffect>
                                  </p:childTnLst>
                                </p:cTn>
                              </p:par>
                            </p:childTnLst>
                          </p:cTn>
                        </p:par>
                        <p:par>
                          <p:cTn id="100" fill="hold">
                            <p:stCondLst>
                              <p:cond delay="12000"/>
                            </p:stCondLst>
                            <p:childTnLst>
                              <p:par>
                                <p:cTn id="101" presetID="2" presetClass="entr" presetSubtype="4" fill="hold" nodeType="afterEffect">
                                  <p:stCondLst>
                                    <p:cond delay="0"/>
                                  </p:stCondLst>
                                  <p:childTnLst>
                                    <p:set>
                                      <p:cBhvr>
                                        <p:cTn id="102" dur="1" fill="hold">
                                          <p:stCondLst>
                                            <p:cond delay="0"/>
                                          </p:stCondLst>
                                        </p:cTn>
                                        <p:tgtEl>
                                          <p:spTgt spid="660">
                                            <p:txEl>
                                              <p:pRg st="0" end="0"/>
                                            </p:txEl>
                                          </p:spTgt>
                                        </p:tgtEl>
                                        <p:attrNameLst>
                                          <p:attrName>style.visibility</p:attrName>
                                        </p:attrNameLst>
                                      </p:cBhvr>
                                      <p:to>
                                        <p:strVal val="visible"/>
                                      </p:to>
                                    </p:set>
                                    <p:anim calcmode="lin" valueType="num">
                                      <p:cBhvr additive="base">
                                        <p:cTn id="103" dur="500"/>
                                        <p:tgtEl>
                                          <p:spTgt spid="660">
                                            <p:txEl>
                                              <p:pRg st="0" end="0"/>
                                            </p:txEl>
                                          </p:spTgt>
                                        </p:tgtEl>
                                        <p:attrNameLst>
                                          <p:attrName>ppt_y</p:attrName>
                                        </p:attrNameLst>
                                      </p:cBhvr>
                                      <p:tavLst>
                                        <p:tav tm="0">
                                          <p:val>
                                            <p:strVal val="#ppt_y+1"/>
                                          </p:val>
                                        </p:tav>
                                        <p:tav tm="100000">
                                          <p:val>
                                            <p:strVal val="#ppt_y"/>
                                          </p:val>
                                        </p:tav>
                                      </p:tavLst>
                                    </p:anim>
                                  </p:childTnLst>
                                </p:cTn>
                              </p:par>
                            </p:childTnLst>
                          </p:cTn>
                        </p:par>
                        <p:par>
                          <p:cTn id="104" fill="hold">
                            <p:stCondLst>
                              <p:cond delay="12500"/>
                            </p:stCondLst>
                            <p:childTnLst>
                              <p:par>
                                <p:cTn id="105" presetID="2" presetClass="entr" presetSubtype="4" fill="hold" nodeType="afterEffect">
                                  <p:stCondLst>
                                    <p:cond delay="0"/>
                                  </p:stCondLst>
                                  <p:childTnLst>
                                    <p:set>
                                      <p:cBhvr>
                                        <p:cTn id="106" dur="1" fill="hold">
                                          <p:stCondLst>
                                            <p:cond delay="0"/>
                                          </p:stCondLst>
                                        </p:cTn>
                                        <p:tgtEl>
                                          <p:spTgt spid="660">
                                            <p:txEl>
                                              <p:pRg st="1" end="1"/>
                                            </p:txEl>
                                          </p:spTgt>
                                        </p:tgtEl>
                                        <p:attrNameLst>
                                          <p:attrName>style.visibility</p:attrName>
                                        </p:attrNameLst>
                                      </p:cBhvr>
                                      <p:to>
                                        <p:strVal val="visible"/>
                                      </p:to>
                                    </p:set>
                                    <p:anim calcmode="lin" valueType="num">
                                      <p:cBhvr additive="base">
                                        <p:cTn id="107" dur="500"/>
                                        <p:tgtEl>
                                          <p:spTgt spid="660">
                                            <p:txEl>
                                              <p:pRg st="1" end="1"/>
                                            </p:txEl>
                                          </p:spTgt>
                                        </p:tgtEl>
                                        <p:attrNameLst>
                                          <p:attrName>ppt_y</p:attrName>
                                        </p:attrNameLst>
                                      </p:cBhvr>
                                      <p:tavLst>
                                        <p:tav tm="0">
                                          <p:val>
                                            <p:strVal val="#ppt_y+1"/>
                                          </p:val>
                                        </p:tav>
                                        <p:tav tm="100000">
                                          <p:val>
                                            <p:strVal val="#ppt_y"/>
                                          </p:val>
                                        </p:tav>
                                      </p:tavLst>
                                    </p:anim>
                                  </p:childTnLst>
                                </p:cTn>
                              </p:par>
                            </p:childTnLst>
                          </p:cTn>
                        </p:par>
                        <p:par>
                          <p:cTn id="108" fill="hold">
                            <p:stCondLst>
                              <p:cond delay="13000"/>
                            </p:stCondLst>
                            <p:childTnLst>
                              <p:par>
                                <p:cTn id="109" presetID="2" presetClass="entr" presetSubtype="4" fill="hold" nodeType="afterEffect">
                                  <p:stCondLst>
                                    <p:cond delay="0"/>
                                  </p:stCondLst>
                                  <p:childTnLst>
                                    <p:set>
                                      <p:cBhvr>
                                        <p:cTn id="110" dur="1" fill="hold">
                                          <p:stCondLst>
                                            <p:cond delay="0"/>
                                          </p:stCondLst>
                                        </p:cTn>
                                        <p:tgtEl>
                                          <p:spTgt spid="660">
                                            <p:txEl>
                                              <p:pRg st="2" end="2"/>
                                            </p:txEl>
                                          </p:spTgt>
                                        </p:tgtEl>
                                        <p:attrNameLst>
                                          <p:attrName>style.visibility</p:attrName>
                                        </p:attrNameLst>
                                      </p:cBhvr>
                                      <p:to>
                                        <p:strVal val="visible"/>
                                      </p:to>
                                    </p:set>
                                    <p:anim calcmode="lin" valueType="num">
                                      <p:cBhvr additive="base">
                                        <p:cTn id="111" dur="500"/>
                                        <p:tgtEl>
                                          <p:spTgt spid="660">
                                            <p:txEl>
                                              <p:pRg st="2" end="2"/>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3500"/>
                            </p:stCondLst>
                            <p:childTnLst>
                              <p:par>
                                <p:cTn id="113" presetID="2" presetClass="entr" presetSubtype="4" fill="hold" nodeType="afterEffect">
                                  <p:stCondLst>
                                    <p:cond delay="0"/>
                                  </p:stCondLst>
                                  <p:childTnLst>
                                    <p:set>
                                      <p:cBhvr>
                                        <p:cTn id="114" dur="1" fill="hold">
                                          <p:stCondLst>
                                            <p:cond delay="0"/>
                                          </p:stCondLst>
                                        </p:cTn>
                                        <p:tgtEl>
                                          <p:spTgt spid="660">
                                            <p:txEl>
                                              <p:pRg st="3" end="3"/>
                                            </p:txEl>
                                          </p:spTgt>
                                        </p:tgtEl>
                                        <p:attrNameLst>
                                          <p:attrName>style.visibility</p:attrName>
                                        </p:attrNameLst>
                                      </p:cBhvr>
                                      <p:to>
                                        <p:strVal val="visible"/>
                                      </p:to>
                                    </p:set>
                                    <p:anim calcmode="lin" valueType="num">
                                      <p:cBhvr additive="base">
                                        <p:cTn id="115" dur="500"/>
                                        <p:tgtEl>
                                          <p:spTgt spid="660">
                                            <p:txEl>
                                              <p:pRg st="3" end="3"/>
                                            </p:txEl>
                                          </p:spTgt>
                                        </p:tgtEl>
                                        <p:attrNameLst>
                                          <p:attrName>ppt_y</p:attrName>
                                        </p:attrNameLst>
                                      </p:cBhvr>
                                      <p:tavLst>
                                        <p:tav tm="0">
                                          <p:val>
                                            <p:strVal val="#ppt_y+1"/>
                                          </p:val>
                                        </p:tav>
                                        <p:tav tm="100000">
                                          <p:val>
                                            <p:strVal val="#ppt_y"/>
                                          </p:val>
                                        </p:tav>
                                      </p:tavLst>
                                    </p:anim>
                                  </p:childTnLst>
                                </p:cTn>
                              </p:par>
                            </p:childTnLst>
                          </p:cTn>
                        </p:par>
                        <p:par>
                          <p:cTn id="116" fill="hold">
                            <p:stCondLst>
                              <p:cond delay="14000"/>
                            </p:stCondLst>
                            <p:childTnLst>
                              <p:par>
                                <p:cTn id="117" presetID="2" presetClass="entr" presetSubtype="4" fill="hold" nodeType="afterEffect">
                                  <p:stCondLst>
                                    <p:cond delay="0"/>
                                  </p:stCondLst>
                                  <p:childTnLst>
                                    <p:set>
                                      <p:cBhvr>
                                        <p:cTn id="118" dur="1" fill="hold">
                                          <p:stCondLst>
                                            <p:cond delay="0"/>
                                          </p:stCondLst>
                                        </p:cTn>
                                        <p:tgtEl>
                                          <p:spTgt spid="660">
                                            <p:txEl>
                                              <p:pRg st="4" end="4"/>
                                            </p:txEl>
                                          </p:spTgt>
                                        </p:tgtEl>
                                        <p:attrNameLst>
                                          <p:attrName>style.visibility</p:attrName>
                                        </p:attrNameLst>
                                      </p:cBhvr>
                                      <p:to>
                                        <p:strVal val="visible"/>
                                      </p:to>
                                    </p:set>
                                    <p:anim calcmode="lin" valueType="num">
                                      <p:cBhvr additive="base">
                                        <p:cTn id="119" dur="500"/>
                                        <p:tgtEl>
                                          <p:spTgt spid="660">
                                            <p:txEl>
                                              <p:pRg st="4" end="4"/>
                                            </p:txEl>
                                          </p:spTgt>
                                        </p:tgtEl>
                                        <p:attrNameLst>
                                          <p:attrName>ppt_y</p:attrName>
                                        </p:attrNameLst>
                                      </p:cBhvr>
                                      <p:tavLst>
                                        <p:tav tm="0">
                                          <p:val>
                                            <p:strVal val="#ppt_y+1"/>
                                          </p:val>
                                        </p:tav>
                                        <p:tav tm="100000">
                                          <p:val>
                                            <p:strVal val="#ppt_y"/>
                                          </p:val>
                                        </p:tav>
                                      </p:tavLst>
                                    </p:anim>
                                  </p:childTnLst>
                                </p:cTn>
                              </p:par>
                            </p:childTnLst>
                          </p:cTn>
                        </p:par>
                        <p:par>
                          <p:cTn id="120" fill="hold">
                            <p:stCondLst>
                              <p:cond delay="14500"/>
                            </p:stCondLst>
                            <p:childTnLst>
                              <p:par>
                                <p:cTn id="121" presetID="2" presetClass="entr" presetSubtype="4" fill="hold" nodeType="afterEffect">
                                  <p:stCondLst>
                                    <p:cond delay="0"/>
                                  </p:stCondLst>
                                  <p:childTnLst>
                                    <p:set>
                                      <p:cBhvr>
                                        <p:cTn id="122" dur="1" fill="hold">
                                          <p:stCondLst>
                                            <p:cond delay="0"/>
                                          </p:stCondLst>
                                        </p:cTn>
                                        <p:tgtEl>
                                          <p:spTgt spid="660">
                                            <p:txEl>
                                              <p:pRg st="5" end="5"/>
                                            </p:txEl>
                                          </p:spTgt>
                                        </p:tgtEl>
                                        <p:attrNameLst>
                                          <p:attrName>style.visibility</p:attrName>
                                        </p:attrNameLst>
                                      </p:cBhvr>
                                      <p:to>
                                        <p:strVal val="visible"/>
                                      </p:to>
                                    </p:set>
                                    <p:anim calcmode="lin" valueType="num">
                                      <p:cBhvr additive="base">
                                        <p:cTn id="123" dur="500"/>
                                        <p:tgtEl>
                                          <p:spTgt spid="660">
                                            <p:txEl>
                                              <p:pRg st="5" end="5"/>
                                            </p:txEl>
                                          </p:spTgt>
                                        </p:tgtEl>
                                        <p:attrNameLst>
                                          <p:attrName>ppt_y</p:attrName>
                                        </p:attrNameLst>
                                      </p:cBhvr>
                                      <p:tavLst>
                                        <p:tav tm="0">
                                          <p:val>
                                            <p:strVal val="#ppt_y+1"/>
                                          </p:val>
                                        </p:tav>
                                        <p:tav tm="100000">
                                          <p:val>
                                            <p:strVal val="#ppt_y"/>
                                          </p:val>
                                        </p:tav>
                                      </p:tavLst>
                                    </p:anim>
                                  </p:childTnLst>
                                </p:cTn>
                              </p:par>
                            </p:childTnLst>
                          </p:cTn>
                        </p:par>
                        <p:par>
                          <p:cTn id="124" fill="hold">
                            <p:stCondLst>
                              <p:cond delay="15000"/>
                            </p:stCondLst>
                            <p:childTnLst>
                              <p:par>
                                <p:cTn id="125" presetID="2" presetClass="entr" presetSubtype="4" fill="hold" nodeType="afterEffect">
                                  <p:stCondLst>
                                    <p:cond delay="0"/>
                                  </p:stCondLst>
                                  <p:childTnLst>
                                    <p:set>
                                      <p:cBhvr>
                                        <p:cTn id="126" dur="1" fill="hold">
                                          <p:stCondLst>
                                            <p:cond delay="0"/>
                                          </p:stCondLst>
                                        </p:cTn>
                                        <p:tgtEl>
                                          <p:spTgt spid="660">
                                            <p:txEl>
                                              <p:pRg st="6" end="6"/>
                                            </p:txEl>
                                          </p:spTgt>
                                        </p:tgtEl>
                                        <p:attrNameLst>
                                          <p:attrName>style.visibility</p:attrName>
                                        </p:attrNameLst>
                                      </p:cBhvr>
                                      <p:to>
                                        <p:strVal val="visible"/>
                                      </p:to>
                                    </p:set>
                                    <p:anim calcmode="lin" valueType="num">
                                      <p:cBhvr additive="base">
                                        <p:cTn id="127" dur="500"/>
                                        <p:tgtEl>
                                          <p:spTgt spid="660">
                                            <p:txEl>
                                              <p:pRg st="6" end="6"/>
                                            </p:txEl>
                                          </p:spTgt>
                                        </p:tgtEl>
                                        <p:attrNameLst>
                                          <p:attrName>ppt_y</p:attrName>
                                        </p:attrNameLst>
                                      </p:cBhvr>
                                      <p:tavLst>
                                        <p:tav tm="0">
                                          <p:val>
                                            <p:strVal val="#ppt_y+1"/>
                                          </p:val>
                                        </p:tav>
                                        <p:tav tm="100000">
                                          <p:val>
                                            <p:strVal val="#ppt_y"/>
                                          </p:val>
                                        </p:tav>
                                      </p:tavLst>
                                    </p:anim>
                                  </p:childTnLst>
                                </p:cTn>
                              </p:par>
                            </p:childTnLst>
                          </p:cTn>
                        </p:par>
                        <p:par>
                          <p:cTn id="128" fill="hold">
                            <p:stCondLst>
                              <p:cond delay="15500"/>
                            </p:stCondLst>
                            <p:childTnLst>
                              <p:par>
                                <p:cTn id="129" presetID="2" presetClass="entr" presetSubtype="4" fill="hold" nodeType="afterEffect">
                                  <p:stCondLst>
                                    <p:cond delay="0"/>
                                  </p:stCondLst>
                                  <p:childTnLst>
                                    <p:set>
                                      <p:cBhvr>
                                        <p:cTn id="130" dur="1" fill="hold">
                                          <p:stCondLst>
                                            <p:cond delay="0"/>
                                          </p:stCondLst>
                                        </p:cTn>
                                        <p:tgtEl>
                                          <p:spTgt spid="660">
                                            <p:txEl>
                                              <p:pRg st="7" end="7"/>
                                            </p:txEl>
                                          </p:spTgt>
                                        </p:tgtEl>
                                        <p:attrNameLst>
                                          <p:attrName>style.visibility</p:attrName>
                                        </p:attrNameLst>
                                      </p:cBhvr>
                                      <p:to>
                                        <p:strVal val="visible"/>
                                      </p:to>
                                    </p:set>
                                    <p:anim calcmode="lin" valueType="num">
                                      <p:cBhvr additive="base">
                                        <p:cTn id="131" dur="500"/>
                                        <p:tgtEl>
                                          <p:spTgt spid="660">
                                            <p:txEl>
                                              <p:pRg st="7" end="7"/>
                                            </p:txEl>
                                          </p:spTgt>
                                        </p:tgtEl>
                                        <p:attrNameLst>
                                          <p:attrName>ppt_y</p:attrName>
                                        </p:attrNameLst>
                                      </p:cBhvr>
                                      <p:tavLst>
                                        <p:tav tm="0">
                                          <p:val>
                                            <p:strVal val="#ppt_y+1"/>
                                          </p:val>
                                        </p:tav>
                                        <p:tav tm="100000">
                                          <p:val>
                                            <p:strVal val="#ppt_y"/>
                                          </p:val>
                                        </p:tav>
                                      </p:tavLst>
                                    </p:anim>
                                  </p:childTnLst>
                                </p:cTn>
                              </p:par>
                            </p:childTnLst>
                          </p:cTn>
                        </p:par>
                        <p:par>
                          <p:cTn id="132" fill="hold">
                            <p:stCondLst>
                              <p:cond delay="16000"/>
                            </p:stCondLst>
                            <p:childTnLst>
                              <p:par>
                                <p:cTn id="133" presetID="2" presetClass="entr" presetSubtype="4" fill="hold" nodeType="afterEffect">
                                  <p:stCondLst>
                                    <p:cond delay="0"/>
                                  </p:stCondLst>
                                  <p:childTnLst>
                                    <p:set>
                                      <p:cBhvr>
                                        <p:cTn id="134" dur="1" fill="hold">
                                          <p:stCondLst>
                                            <p:cond delay="0"/>
                                          </p:stCondLst>
                                        </p:cTn>
                                        <p:tgtEl>
                                          <p:spTgt spid="660">
                                            <p:txEl>
                                              <p:pRg st="8" end="8"/>
                                            </p:txEl>
                                          </p:spTgt>
                                        </p:tgtEl>
                                        <p:attrNameLst>
                                          <p:attrName>style.visibility</p:attrName>
                                        </p:attrNameLst>
                                      </p:cBhvr>
                                      <p:to>
                                        <p:strVal val="visible"/>
                                      </p:to>
                                    </p:set>
                                    <p:anim calcmode="lin" valueType="num">
                                      <p:cBhvr additive="base">
                                        <p:cTn id="135" dur="500"/>
                                        <p:tgtEl>
                                          <p:spTgt spid="660">
                                            <p:txEl>
                                              <p:pRg st="8" end="8"/>
                                            </p:txEl>
                                          </p:spTgt>
                                        </p:tgtEl>
                                        <p:attrNameLst>
                                          <p:attrName>ppt_y</p:attrName>
                                        </p:attrNameLst>
                                      </p:cBhvr>
                                      <p:tavLst>
                                        <p:tav tm="0">
                                          <p:val>
                                            <p:strVal val="#ppt_y+1"/>
                                          </p:val>
                                        </p:tav>
                                        <p:tav tm="100000">
                                          <p:val>
                                            <p:strVal val="#ppt_y"/>
                                          </p:val>
                                        </p:tav>
                                      </p:tavLst>
                                    </p:anim>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652"/>
                                        </p:tgtEl>
                                        <p:attrNameLst>
                                          <p:attrName>style.visibility</p:attrName>
                                        </p:attrNameLst>
                                      </p:cBhvr>
                                      <p:to>
                                        <p:strVal val="visible"/>
                                      </p:to>
                                    </p:set>
                                    <p:animEffect transition="in" filter="fade">
                                      <p:cBhvr>
                                        <p:cTn id="139" dur="500"/>
                                        <p:tgtEl>
                                          <p:spTgt spid="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enter Phone  &amp; 4 Icons, Headings, Descriptions">
  <p:cSld name="Center Phone  &amp; 4 Icons, Headings, Descriptions">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3" name="Google Shape;663;p4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64" name="Google Shape;664;p48"/>
          <p:cNvSpPr txBox="1">
            <a:spLocks noGrp="1"/>
          </p:cNvSpPr>
          <p:nvPr>
            <p:ph type="body" idx="1"/>
          </p:nvPr>
        </p:nvSpPr>
        <p:spPr>
          <a:xfrm>
            <a:off x="1947003" y="3713114"/>
            <a:ext cx="4945558"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65" name="Google Shape;665;p48"/>
          <p:cNvSpPr txBox="1">
            <a:spLocks noGrp="1"/>
          </p:cNvSpPr>
          <p:nvPr>
            <p:ph type="body" idx="2"/>
          </p:nvPr>
        </p:nvSpPr>
        <p:spPr>
          <a:xfrm>
            <a:off x="1947003" y="2723793"/>
            <a:ext cx="4945558"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66" name="Google Shape;666;p48"/>
          <p:cNvSpPr/>
          <p:nvPr/>
        </p:nvSpPr>
        <p:spPr>
          <a:xfrm>
            <a:off x="2057954" y="348895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67" name="Google Shape;667;p48"/>
          <p:cNvSpPr/>
          <p:nvPr/>
        </p:nvSpPr>
        <p:spPr>
          <a:xfrm>
            <a:off x="626586" y="2919886"/>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68" name="Google Shape;668;p48"/>
          <p:cNvSpPr>
            <a:spLocks noGrp="1"/>
          </p:cNvSpPr>
          <p:nvPr>
            <p:ph type="pic" idx="3"/>
          </p:nvPr>
        </p:nvSpPr>
        <p:spPr>
          <a:xfrm>
            <a:off x="879843" y="317395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69" name="Google Shape;669;p48"/>
          <p:cNvSpPr txBox="1">
            <a:spLocks noGrp="1"/>
          </p:cNvSpPr>
          <p:nvPr>
            <p:ph type="body" idx="4"/>
          </p:nvPr>
        </p:nvSpPr>
        <p:spPr>
          <a:xfrm>
            <a:off x="11388278" y="3776058"/>
            <a:ext cx="5030709" cy="2056805"/>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70" name="Google Shape;670;p48"/>
          <p:cNvSpPr txBox="1">
            <a:spLocks noGrp="1"/>
          </p:cNvSpPr>
          <p:nvPr>
            <p:ph type="body" idx="5"/>
          </p:nvPr>
        </p:nvSpPr>
        <p:spPr>
          <a:xfrm>
            <a:off x="11388278" y="2786737"/>
            <a:ext cx="5030709"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71" name="Google Shape;671;p48"/>
          <p:cNvSpPr/>
          <p:nvPr/>
        </p:nvSpPr>
        <p:spPr>
          <a:xfrm>
            <a:off x="14460991" y="355190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672" name="Google Shape;672;p48"/>
          <p:cNvSpPr/>
          <p:nvPr/>
        </p:nvSpPr>
        <p:spPr>
          <a:xfrm>
            <a:off x="16542148" y="2982830"/>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73" name="Google Shape;673;p48"/>
          <p:cNvSpPr>
            <a:spLocks noGrp="1"/>
          </p:cNvSpPr>
          <p:nvPr>
            <p:ph type="pic" idx="6"/>
          </p:nvPr>
        </p:nvSpPr>
        <p:spPr>
          <a:xfrm>
            <a:off x="16795405" y="3236902"/>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74" name="Google Shape;674;p48"/>
          <p:cNvSpPr txBox="1">
            <a:spLocks noGrp="1"/>
          </p:cNvSpPr>
          <p:nvPr>
            <p:ph type="body" idx="7"/>
          </p:nvPr>
        </p:nvSpPr>
        <p:spPr>
          <a:xfrm>
            <a:off x="1947003" y="7001529"/>
            <a:ext cx="4945558"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75" name="Google Shape;675;p48"/>
          <p:cNvSpPr txBox="1">
            <a:spLocks noGrp="1"/>
          </p:cNvSpPr>
          <p:nvPr>
            <p:ph type="body" idx="8"/>
          </p:nvPr>
        </p:nvSpPr>
        <p:spPr>
          <a:xfrm>
            <a:off x="1947003" y="6012208"/>
            <a:ext cx="4945558"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76" name="Google Shape;676;p48"/>
          <p:cNvSpPr/>
          <p:nvPr/>
        </p:nvSpPr>
        <p:spPr>
          <a:xfrm>
            <a:off x="2057954" y="6777374"/>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77" name="Google Shape;677;p48"/>
          <p:cNvSpPr/>
          <p:nvPr/>
        </p:nvSpPr>
        <p:spPr>
          <a:xfrm>
            <a:off x="626586" y="6208301"/>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78" name="Google Shape;678;p48"/>
          <p:cNvSpPr>
            <a:spLocks noGrp="1"/>
          </p:cNvSpPr>
          <p:nvPr>
            <p:ph type="pic" idx="9"/>
          </p:nvPr>
        </p:nvSpPr>
        <p:spPr>
          <a:xfrm>
            <a:off x="879843" y="6462373"/>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79" name="Google Shape;679;p48"/>
          <p:cNvSpPr txBox="1">
            <a:spLocks noGrp="1"/>
          </p:cNvSpPr>
          <p:nvPr>
            <p:ph type="body" idx="13"/>
          </p:nvPr>
        </p:nvSpPr>
        <p:spPr>
          <a:xfrm>
            <a:off x="11388278" y="7001529"/>
            <a:ext cx="5030709" cy="2056805"/>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80" name="Google Shape;680;p48"/>
          <p:cNvSpPr txBox="1">
            <a:spLocks noGrp="1"/>
          </p:cNvSpPr>
          <p:nvPr>
            <p:ph type="body" idx="14"/>
          </p:nvPr>
        </p:nvSpPr>
        <p:spPr>
          <a:xfrm>
            <a:off x="11388278" y="6012208"/>
            <a:ext cx="5030709"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81" name="Google Shape;681;p48"/>
          <p:cNvSpPr/>
          <p:nvPr/>
        </p:nvSpPr>
        <p:spPr>
          <a:xfrm>
            <a:off x="14460991" y="6777374"/>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682" name="Google Shape;682;p48"/>
          <p:cNvSpPr/>
          <p:nvPr/>
        </p:nvSpPr>
        <p:spPr>
          <a:xfrm>
            <a:off x="16542148" y="6208301"/>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83" name="Google Shape;683;p48"/>
          <p:cNvSpPr>
            <a:spLocks noGrp="1"/>
          </p:cNvSpPr>
          <p:nvPr>
            <p:ph type="pic" idx="15"/>
          </p:nvPr>
        </p:nvSpPr>
        <p:spPr>
          <a:xfrm>
            <a:off x="16795405" y="6462373"/>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pic>
        <p:nvPicPr>
          <p:cNvPr id="684" name="Google Shape;684;p48"/>
          <p:cNvPicPr preferRelativeResize="0"/>
          <p:nvPr/>
        </p:nvPicPr>
        <p:blipFill rotWithShape="1">
          <a:blip r:embed="rId2">
            <a:alphaModFix/>
          </a:blip>
          <a:srcRect/>
          <a:stretch/>
        </p:blipFill>
        <p:spPr>
          <a:xfrm>
            <a:off x="7381603" y="2228602"/>
            <a:ext cx="3583638" cy="7322170"/>
          </a:xfrm>
          <a:prstGeom prst="rect">
            <a:avLst/>
          </a:prstGeom>
          <a:noFill/>
          <a:ln>
            <a:noFill/>
          </a:ln>
        </p:spPr>
      </p:pic>
      <p:sp>
        <p:nvSpPr>
          <p:cNvPr id="685" name="Google Shape;685;p48"/>
          <p:cNvSpPr>
            <a:spLocks noGrp="1"/>
          </p:cNvSpPr>
          <p:nvPr>
            <p:ph type="pic" idx="16"/>
          </p:nvPr>
        </p:nvSpPr>
        <p:spPr>
          <a:xfrm>
            <a:off x="7642859" y="3165437"/>
            <a:ext cx="3055621" cy="548326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000"/>
              <a:buFont typeface="Ubuntu"/>
              <a:buNone/>
              <a:defRPr sz="20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86" name="Google Shape;686;p4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4"/>
                                        </p:tgtEl>
                                        <p:attrNameLst>
                                          <p:attrName>style.visibility</p:attrName>
                                        </p:attrNameLst>
                                      </p:cBhvr>
                                      <p:to>
                                        <p:strVal val="visible"/>
                                      </p:to>
                                    </p:set>
                                    <p:anim calcmode="lin" valueType="num">
                                      <p:cBhvr additive="base">
                                        <p:cTn id="7" dur="750"/>
                                        <p:tgtEl>
                                          <p:spTgt spid="684"/>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85"/>
                                        </p:tgtEl>
                                        <p:attrNameLst>
                                          <p:attrName>style.visibility</p:attrName>
                                        </p:attrNameLst>
                                      </p:cBhvr>
                                      <p:to>
                                        <p:strVal val="visible"/>
                                      </p:to>
                                    </p:set>
                                    <p:anim calcmode="lin" valueType="num">
                                      <p:cBhvr additive="base">
                                        <p:cTn id="10" dur="750"/>
                                        <p:tgtEl>
                                          <p:spTgt spid="685"/>
                                        </p:tgtEl>
                                        <p:attrNameLst>
                                          <p:attrName>ppt_y</p:attrName>
                                        </p:attrNameLst>
                                      </p:cBhvr>
                                      <p:tavLst>
                                        <p:tav tm="0">
                                          <p:val>
                                            <p:strVal val="#ppt_y-1"/>
                                          </p:val>
                                        </p:tav>
                                        <p:tav tm="100000">
                                          <p:val>
                                            <p:strVal val="#ppt_y"/>
                                          </p:val>
                                        </p:tav>
                                      </p:tavLst>
                                    </p:anim>
                                  </p:childTnLst>
                                </p:cTn>
                              </p:par>
                            </p:childTnLst>
                          </p:cTn>
                        </p:par>
                        <p:par>
                          <p:cTn id="11" fill="hold">
                            <p:stCondLst>
                              <p:cond delay="750"/>
                            </p:stCondLst>
                            <p:childTnLst>
                              <p:par>
                                <p:cTn id="12" presetID="2" presetClass="entr" presetSubtype="1" fill="hold" nodeType="afterEffect">
                                  <p:stCondLst>
                                    <p:cond delay="0"/>
                                  </p:stCondLst>
                                  <p:childTnLst>
                                    <p:set>
                                      <p:cBhvr>
                                        <p:cTn id="13" dur="1" fill="hold">
                                          <p:stCondLst>
                                            <p:cond delay="0"/>
                                          </p:stCondLst>
                                        </p:cTn>
                                        <p:tgtEl>
                                          <p:spTgt spid="667"/>
                                        </p:tgtEl>
                                        <p:attrNameLst>
                                          <p:attrName>style.visibility</p:attrName>
                                        </p:attrNameLst>
                                      </p:cBhvr>
                                      <p:to>
                                        <p:strVal val="visible"/>
                                      </p:to>
                                    </p:set>
                                    <p:anim calcmode="lin" valueType="num">
                                      <p:cBhvr additive="base">
                                        <p:cTn id="14" dur="750"/>
                                        <p:tgtEl>
                                          <p:spTgt spid="667"/>
                                        </p:tgtEl>
                                        <p:attrNameLst>
                                          <p:attrName>ppt_y</p:attrName>
                                        </p:attrNameLst>
                                      </p:cBhvr>
                                      <p:tavLst>
                                        <p:tav tm="0">
                                          <p:val>
                                            <p:strVal val="#ppt_y-1"/>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668"/>
                                        </p:tgtEl>
                                        <p:attrNameLst>
                                          <p:attrName>style.visibility</p:attrName>
                                        </p:attrNameLst>
                                      </p:cBhvr>
                                      <p:to>
                                        <p:strVal val="visible"/>
                                      </p:to>
                                    </p:set>
                                    <p:anim calcmode="lin" valueType="num">
                                      <p:cBhvr additive="base">
                                        <p:cTn id="17" dur="750"/>
                                        <p:tgtEl>
                                          <p:spTgt spid="66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665">
                                            <p:txEl>
                                              <p:pRg st="0" end="0"/>
                                            </p:txEl>
                                          </p:spTgt>
                                        </p:tgtEl>
                                        <p:attrNameLst>
                                          <p:attrName>style.visibility</p:attrName>
                                        </p:attrNameLst>
                                      </p:cBhvr>
                                      <p:to>
                                        <p:strVal val="visible"/>
                                      </p:to>
                                    </p:set>
                                    <p:anim calcmode="lin" valueType="num">
                                      <p:cBhvr additive="base">
                                        <p:cTn id="21" dur="500"/>
                                        <p:tgtEl>
                                          <p:spTgt spid="665">
                                            <p:txEl>
                                              <p:pRg st="0" end="0"/>
                                            </p:txEl>
                                          </p:spTgt>
                                        </p:tgtEl>
                                        <p:attrNameLst>
                                          <p:attrName>ppt_x</p:attrName>
                                        </p:attrNameLst>
                                      </p:cBhvr>
                                      <p:tavLst>
                                        <p:tav tm="0">
                                          <p:val>
                                            <p:strVal val="#ppt_x-1"/>
                                          </p:val>
                                        </p:tav>
                                        <p:tav tm="100000">
                                          <p:val>
                                            <p:strVal val="#ppt_x"/>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665">
                                            <p:txEl>
                                              <p:pRg st="1" end="1"/>
                                            </p:txEl>
                                          </p:spTgt>
                                        </p:tgtEl>
                                        <p:attrNameLst>
                                          <p:attrName>style.visibility</p:attrName>
                                        </p:attrNameLst>
                                      </p:cBhvr>
                                      <p:to>
                                        <p:strVal val="visible"/>
                                      </p:to>
                                    </p:set>
                                    <p:anim calcmode="lin" valueType="num">
                                      <p:cBhvr additive="base">
                                        <p:cTn id="25" dur="500"/>
                                        <p:tgtEl>
                                          <p:spTgt spid="665">
                                            <p:txEl>
                                              <p:pRg st="1" end="1"/>
                                            </p:txEl>
                                          </p:spTgt>
                                        </p:tgtEl>
                                        <p:attrNameLst>
                                          <p:attrName>ppt_x</p:attrName>
                                        </p:attrNameLst>
                                      </p:cBhvr>
                                      <p:tavLst>
                                        <p:tav tm="0">
                                          <p:val>
                                            <p:strVal val="#ppt_x-1"/>
                                          </p:val>
                                        </p:tav>
                                        <p:tav tm="100000">
                                          <p:val>
                                            <p:strVal val="#ppt_x"/>
                                          </p:val>
                                        </p:tav>
                                      </p:tavLst>
                                    </p:anim>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665">
                                            <p:txEl>
                                              <p:pRg st="2" end="2"/>
                                            </p:txEl>
                                          </p:spTgt>
                                        </p:tgtEl>
                                        <p:attrNameLst>
                                          <p:attrName>style.visibility</p:attrName>
                                        </p:attrNameLst>
                                      </p:cBhvr>
                                      <p:to>
                                        <p:strVal val="visible"/>
                                      </p:to>
                                    </p:set>
                                    <p:anim calcmode="lin" valueType="num">
                                      <p:cBhvr additive="base">
                                        <p:cTn id="29" dur="500"/>
                                        <p:tgtEl>
                                          <p:spTgt spid="665">
                                            <p:txEl>
                                              <p:pRg st="2" end="2"/>
                                            </p:txEl>
                                          </p:spTgt>
                                        </p:tgtEl>
                                        <p:attrNameLst>
                                          <p:attrName>ppt_x</p:attrName>
                                        </p:attrNameLst>
                                      </p:cBhvr>
                                      <p:tavLst>
                                        <p:tav tm="0">
                                          <p:val>
                                            <p:strVal val="#ppt_x-1"/>
                                          </p:val>
                                        </p:tav>
                                        <p:tav tm="100000">
                                          <p:val>
                                            <p:strVal val="#ppt_x"/>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665">
                                            <p:txEl>
                                              <p:pRg st="3" end="3"/>
                                            </p:txEl>
                                          </p:spTgt>
                                        </p:tgtEl>
                                        <p:attrNameLst>
                                          <p:attrName>style.visibility</p:attrName>
                                        </p:attrNameLst>
                                      </p:cBhvr>
                                      <p:to>
                                        <p:strVal val="visible"/>
                                      </p:to>
                                    </p:set>
                                    <p:anim calcmode="lin" valueType="num">
                                      <p:cBhvr additive="base">
                                        <p:cTn id="33" dur="500"/>
                                        <p:tgtEl>
                                          <p:spTgt spid="665">
                                            <p:txEl>
                                              <p:pRg st="3" end="3"/>
                                            </p:txEl>
                                          </p:spTgt>
                                        </p:tgtEl>
                                        <p:attrNameLst>
                                          <p:attrName>ppt_x</p:attrName>
                                        </p:attrNameLst>
                                      </p:cBhvr>
                                      <p:tavLst>
                                        <p:tav tm="0">
                                          <p:val>
                                            <p:strVal val="#ppt_x-1"/>
                                          </p:val>
                                        </p:tav>
                                        <p:tav tm="100000">
                                          <p:val>
                                            <p:strVal val="#ppt_x"/>
                                          </p:val>
                                        </p:tav>
                                      </p:tavLst>
                                    </p:anim>
                                  </p:childTnLst>
                                </p:cTn>
                              </p:par>
                            </p:childTnLst>
                          </p:cTn>
                        </p:par>
                        <p:par>
                          <p:cTn id="34" fill="hold">
                            <p:stCondLst>
                              <p:cond delay="3500"/>
                            </p:stCondLst>
                            <p:childTnLst>
                              <p:par>
                                <p:cTn id="35" presetID="2" presetClass="entr" presetSubtype="8" fill="hold" nodeType="afterEffect">
                                  <p:stCondLst>
                                    <p:cond delay="0"/>
                                  </p:stCondLst>
                                  <p:childTnLst>
                                    <p:set>
                                      <p:cBhvr>
                                        <p:cTn id="36" dur="1" fill="hold">
                                          <p:stCondLst>
                                            <p:cond delay="0"/>
                                          </p:stCondLst>
                                        </p:cTn>
                                        <p:tgtEl>
                                          <p:spTgt spid="665">
                                            <p:txEl>
                                              <p:pRg st="4" end="4"/>
                                            </p:txEl>
                                          </p:spTgt>
                                        </p:tgtEl>
                                        <p:attrNameLst>
                                          <p:attrName>style.visibility</p:attrName>
                                        </p:attrNameLst>
                                      </p:cBhvr>
                                      <p:to>
                                        <p:strVal val="visible"/>
                                      </p:to>
                                    </p:set>
                                    <p:anim calcmode="lin" valueType="num">
                                      <p:cBhvr additive="base">
                                        <p:cTn id="37" dur="500"/>
                                        <p:tgtEl>
                                          <p:spTgt spid="665">
                                            <p:txEl>
                                              <p:pRg st="4" end="4"/>
                                            </p:txEl>
                                          </p:spTgt>
                                        </p:tgtEl>
                                        <p:attrNameLst>
                                          <p:attrName>ppt_x</p:attrName>
                                        </p:attrNameLst>
                                      </p:cBhvr>
                                      <p:tavLst>
                                        <p:tav tm="0">
                                          <p:val>
                                            <p:strVal val="#ppt_x-1"/>
                                          </p:val>
                                        </p:tav>
                                        <p:tav tm="100000">
                                          <p:val>
                                            <p:strVal val="#ppt_x"/>
                                          </p:val>
                                        </p:tav>
                                      </p:tavLst>
                                    </p:anim>
                                  </p:childTnLst>
                                </p:cTn>
                              </p:par>
                            </p:childTnLst>
                          </p:cTn>
                        </p:par>
                        <p:par>
                          <p:cTn id="38" fill="hold">
                            <p:stCondLst>
                              <p:cond delay="4000"/>
                            </p:stCondLst>
                            <p:childTnLst>
                              <p:par>
                                <p:cTn id="39" presetID="2" presetClass="entr" presetSubtype="8" fill="hold" nodeType="afterEffect">
                                  <p:stCondLst>
                                    <p:cond delay="0"/>
                                  </p:stCondLst>
                                  <p:childTnLst>
                                    <p:set>
                                      <p:cBhvr>
                                        <p:cTn id="40" dur="1" fill="hold">
                                          <p:stCondLst>
                                            <p:cond delay="0"/>
                                          </p:stCondLst>
                                        </p:cTn>
                                        <p:tgtEl>
                                          <p:spTgt spid="665">
                                            <p:txEl>
                                              <p:pRg st="5" end="5"/>
                                            </p:txEl>
                                          </p:spTgt>
                                        </p:tgtEl>
                                        <p:attrNameLst>
                                          <p:attrName>style.visibility</p:attrName>
                                        </p:attrNameLst>
                                      </p:cBhvr>
                                      <p:to>
                                        <p:strVal val="visible"/>
                                      </p:to>
                                    </p:set>
                                    <p:anim calcmode="lin" valueType="num">
                                      <p:cBhvr additive="base">
                                        <p:cTn id="41" dur="500"/>
                                        <p:tgtEl>
                                          <p:spTgt spid="665">
                                            <p:txEl>
                                              <p:pRg st="5" end="5"/>
                                            </p:txEl>
                                          </p:spTgt>
                                        </p:tgtEl>
                                        <p:attrNameLst>
                                          <p:attrName>ppt_x</p:attrName>
                                        </p:attrNameLst>
                                      </p:cBhvr>
                                      <p:tavLst>
                                        <p:tav tm="0">
                                          <p:val>
                                            <p:strVal val="#ppt_x-1"/>
                                          </p:val>
                                        </p:tav>
                                        <p:tav tm="100000">
                                          <p:val>
                                            <p:strVal val="#ppt_x"/>
                                          </p:val>
                                        </p:tav>
                                      </p:tavLst>
                                    </p:anim>
                                  </p:childTnLst>
                                </p:cTn>
                              </p:par>
                            </p:childTnLst>
                          </p:cTn>
                        </p:par>
                        <p:par>
                          <p:cTn id="42" fill="hold">
                            <p:stCondLst>
                              <p:cond delay="4500"/>
                            </p:stCondLst>
                            <p:childTnLst>
                              <p:par>
                                <p:cTn id="43" presetID="2" presetClass="entr" presetSubtype="8" fill="hold" nodeType="afterEffect">
                                  <p:stCondLst>
                                    <p:cond delay="0"/>
                                  </p:stCondLst>
                                  <p:childTnLst>
                                    <p:set>
                                      <p:cBhvr>
                                        <p:cTn id="44" dur="1" fill="hold">
                                          <p:stCondLst>
                                            <p:cond delay="0"/>
                                          </p:stCondLst>
                                        </p:cTn>
                                        <p:tgtEl>
                                          <p:spTgt spid="665">
                                            <p:txEl>
                                              <p:pRg st="6" end="6"/>
                                            </p:txEl>
                                          </p:spTgt>
                                        </p:tgtEl>
                                        <p:attrNameLst>
                                          <p:attrName>style.visibility</p:attrName>
                                        </p:attrNameLst>
                                      </p:cBhvr>
                                      <p:to>
                                        <p:strVal val="visible"/>
                                      </p:to>
                                    </p:set>
                                    <p:anim calcmode="lin" valueType="num">
                                      <p:cBhvr additive="base">
                                        <p:cTn id="45" dur="500"/>
                                        <p:tgtEl>
                                          <p:spTgt spid="665">
                                            <p:txEl>
                                              <p:pRg st="6" end="6"/>
                                            </p:txEl>
                                          </p:spTgt>
                                        </p:tgtEl>
                                        <p:attrNameLst>
                                          <p:attrName>ppt_x</p:attrName>
                                        </p:attrNameLst>
                                      </p:cBhvr>
                                      <p:tavLst>
                                        <p:tav tm="0">
                                          <p:val>
                                            <p:strVal val="#ppt_x-1"/>
                                          </p:val>
                                        </p:tav>
                                        <p:tav tm="100000">
                                          <p:val>
                                            <p:strVal val="#ppt_x"/>
                                          </p:val>
                                        </p:tav>
                                      </p:tavLst>
                                    </p:anim>
                                  </p:childTnLst>
                                </p:cTn>
                              </p:par>
                            </p:childTnLst>
                          </p:cTn>
                        </p:par>
                        <p:par>
                          <p:cTn id="46" fill="hold">
                            <p:stCondLst>
                              <p:cond delay="5000"/>
                            </p:stCondLst>
                            <p:childTnLst>
                              <p:par>
                                <p:cTn id="47" presetID="2" presetClass="entr" presetSubtype="8" fill="hold" nodeType="afterEffect">
                                  <p:stCondLst>
                                    <p:cond delay="0"/>
                                  </p:stCondLst>
                                  <p:childTnLst>
                                    <p:set>
                                      <p:cBhvr>
                                        <p:cTn id="48" dur="1" fill="hold">
                                          <p:stCondLst>
                                            <p:cond delay="0"/>
                                          </p:stCondLst>
                                        </p:cTn>
                                        <p:tgtEl>
                                          <p:spTgt spid="665">
                                            <p:txEl>
                                              <p:pRg st="7" end="7"/>
                                            </p:txEl>
                                          </p:spTgt>
                                        </p:tgtEl>
                                        <p:attrNameLst>
                                          <p:attrName>style.visibility</p:attrName>
                                        </p:attrNameLst>
                                      </p:cBhvr>
                                      <p:to>
                                        <p:strVal val="visible"/>
                                      </p:to>
                                    </p:set>
                                    <p:anim calcmode="lin" valueType="num">
                                      <p:cBhvr additive="base">
                                        <p:cTn id="49" dur="500"/>
                                        <p:tgtEl>
                                          <p:spTgt spid="665">
                                            <p:txEl>
                                              <p:pRg st="7" end="7"/>
                                            </p:txEl>
                                          </p:spTgt>
                                        </p:tgtEl>
                                        <p:attrNameLst>
                                          <p:attrName>ppt_x</p:attrName>
                                        </p:attrNameLst>
                                      </p:cBhvr>
                                      <p:tavLst>
                                        <p:tav tm="0">
                                          <p:val>
                                            <p:strVal val="#ppt_x-1"/>
                                          </p:val>
                                        </p:tav>
                                        <p:tav tm="100000">
                                          <p:val>
                                            <p:strVal val="#ppt_x"/>
                                          </p:val>
                                        </p:tav>
                                      </p:tavLst>
                                    </p:anim>
                                  </p:childTnLst>
                                </p:cTn>
                              </p:par>
                            </p:childTnLst>
                          </p:cTn>
                        </p:par>
                        <p:par>
                          <p:cTn id="50" fill="hold">
                            <p:stCondLst>
                              <p:cond delay="5500"/>
                            </p:stCondLst>
                            <p:childTnLst>
                              <p:par>
                                <p:cTn id="51" presetID="2" presetClass="entr" presetSubtype="8" fill="hold" nodeType="afterEffect">
                                  <p:stCondLst>
                                    <p:cond delay="0"/>
                                  </p:stCondLst>
                                  <p:childTnLst>
                                    <p:set>
                                      <p:cBhvr>
                                        <p:cTn id="52" dur="1" fill="hold">
                                          <p:stCondLst>
                                            <p:cond delay="0"/>
                                          </p:stCondLst>
                                        </p:cTn>
                                        <p:tgtEl>
                                          <p:spTgt spid="665">
                                            <p:txEl>
                                              <p:pRg st="8" end="8"/>
                                            </p:txEl>
                                          </p:spTgt>
                                        </p:tgtEl>
                                        <p:attrNameLst>
                                          <p:attrName>style.visibility</p:attrName>
                                        </p:attrNameLst>
                                      </p:cBhvr>
                                      <p:to>
                                        <p:strVal val="visible"/>
                                      </p:to>
                                    </p:set>
                                    <p:anim calcmode="lin" valueType="num">
                                      <p:cBhvr additive="base">
                                        <p:cTn id="53" dur="500"/>
                                        <p:tgtEl>
                                          <p:spTgt spid="665">
                                            <p:txEl>
                                              <p:pRg st="8" end="8"/>
                                            </p:txEl>
                                          </p:spTgt>
                                        </p:tgtEl>
                                        <p:attrNameLst>
                                          <p:attrName>ppt_x</p:attrName>
                                        </p:attrNameLst>
                                      </p:cBhvr>
                                      <p:tavLst>
                                        <p:tav tm="0">
                                          <p:val>
                                            <p:strVal val="#ppt_x-1"/>
                                          </p:val>
                                        </p:tav>
                                        <p:tav tm="100000">
                                          <p:val>
                                            <p:strVal val="#ppt_x"/>
                                          </p:val>
                                        </p:tav>
                                      </p:tavLst>
                                    </p:anim>
                                  </p:childTnLst>
                                </p:cTn>
                              </p:par>
                              <p:par>
                                <p:cTn id="54" presetID="2" presetClass="entr" presetSubtype="4" fill="hold" nodeType="withEffect">
                                  <p:stCondLst>
                                    <p:cond delay="0"/>
                                  </p:stCondLst>
                                  <p:childTnLst>
                                    <p:set>
                                      <p:cBhvr>
                                        <p:cTn id="55" dur="1" fill="hold">
                                          <p:stCondLst>
                                            <p:cond delay="0"/>
                                          </p:stCondLst>
                                        </p:cTn>
                                        <p:tgtEl>
                                          <p:spTgt spid="666"/>
                                        </p:tgtEl>
                                        <p:attrNameLst>
                                          <p:attrName>style.visibility</p:attrName>
                                        </p:attrNameLst>
                                      </p:cBhvr>
                                      <p:to>
                                        <p:strVal val="visible"/>
                                      </p:to>
                                    </p:set>
                                    <p:anim calcmode="lin" valueType="num">
                                      <p:cBhvr additive="base">
                                        <p:cTn id="56" dur="500"/>
                                        <p:tgtEl>
                                          <p:spTgt spid="666"/>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nodeType="afterEffect">
                                  <p:stCondLst>
                                    <p:cond delay="0"/>
                                  </p:stCondLst>
                                  <p:childTnLst>
                                    <p:set>
                                      <p:cBhvr>
                                        <p:cTn id="59" dur="1" fill="hold">
                                          <p:stCondLst>
                                            <p:cond delay="0"/>
                                          </p:stCondLst>
                                        </p:cTn>
                                        <p:tgtEl>
                                          <p:spTgt spid="664"/>
                                        </p:tgtEl>
                                        <p:attrNameLst>
                                          <p:attrName>style.visibility</p:attrName>
                                        </p:attrNameLst>
                                      </p:cBhvr>
                                      <p:to>
                                        <p:strVal val="visible"/>
                                      </p:to>
                                    </p:set>
                                    <p:animEffect transition="in" filter="fade">
                                      <p:cBhvr>
                                        <p:cTn id="60" dur="500"/>
                                        <p:tgtEl>
                                          <p:spTgt spid="664"/>
                                        </p:tgtEl>
                                      </p:cBhvr>
                                    </p:animEffect>
                                  </p:childTnLst>
                                </p:cTn>
                              </p:par>
                            </p:childTnLst>
                          </p:cTn>
                        </p:par>
                        <p:par>
                          <p:cTn id="61" fill="hold">
                            <p:stCondLst>
                              <p:cond delay="6500"/>
                            </p:stCondLst>
                            <p:childTnLst>
                              <p:par>
                                <p:cTn id="62" presetID="2" presetClass="entr" presetSubtype="1" fill="hold" nodeType="afterEffect">
                                  <p:stCondLst>
                                    <p:cond delay="0"/>
                                  </p:stCondLst>
                                  <p:childTnLst>
                                    <p:set>
                                      <p:cBhvr>
                                        <p:cTn id="63" dur="1" fill="hold">
                                          <p:stCondLst>
                                            <p:cond delay="0"/>
                                          </p:stCondLst>
                                        </p:cTn>
                                        <p:tgtEl>
                                          <p:spTgt spid="672"/>
                                        </p:tgtEl>
                                        <p:attrNameLst>
                                          <p:attrName>style.visibility</p:attrName>
                                        </p:attrNameLst>
                                      </p:cBhvr>
                                      <p:to>
                                        <p:strVal val="visible"/>
                                      </p:to>
                                    </p:set>
                                    <p:anim calcmode="lin" valueType="num">
                                      <p:cBhvr additive="base">
                                        <p:cTn id="64" dur="750"/>
                                        <p:tgtEl>
                                          <p:spTgt spid="672"/>
                                        </p:tgtEl>
                                        <p:attrNameLst>
                                          <p:attrName>ppt_y</p:attrName>
                                        </p:attrNameLst>
                                      </p:cBhvr>
                                      <p:tavLst>
                                        <p:tav tm="0">
                                          <p:val>
                                            <p:strVal val="#ppt_y-1"/>
                                          </p:val>
                                        </p:tav>
                                        <p:tav tm="100000">
                                          <p:val>
                                            <p:strVal val="#ppt_y"/>
                                          </p:val>
                                        </p:tav>
                                      </p:tavLst>
                                    </p:anim>
                                  </p:childTnLst>
                                </p:cTn>
                              </p:par>
                              <p:par>
                                <p:cTn id="65" presetID="2" presetClass="entr" presetSubtype="1" fill="hold" nodeType="withEffect">
                                  <p:stCondLst>
                                    <p:cond delay="0"/>
                                  </p:stCondLst>
                                  <p:childTnLst>
                                    <p:set>
                                      <p:cBhvr>
                                        <p:cTn id="66" dur="1" fill="hold">
                                          <p:stCondLst>
                                            <p:cond delay="0"/>
                                          </p:stCondLst>
                                        </p:cTn>
                                        <p:tgtEl>
                                          <p:spTgt spid="673"/>
                                        </p:tgtEl>
                                        <p:attrNameLst>
                                          <p:attrName>style.visibility</p:attrName>
                                        </p:attrNameLst>
                                      </p:cBhvr>
                                      <p:to>
                                        <p:strVal val="visible"/>
                                      </p:to>
                                    </p:set>
                                    <p:anim calcmode="lin" valueType="num">
                                      <p:cBhvr additive="base">
                                        <p:cTn id="67" dur="750"/>
                                        <p:tgtEl>
                                          <p:spTgt spid="673"/>
                                        </p:tgtEl>
                                        <p:attrNameLst>
                                          <p:attrName>ppt_y</p:attrName>
                                        </p:attrNameLst>
                                      </p:cBhvr>
                                      <p:tavLst>
                                        <p:tav tm="0">
                                          <p:val>
                                            <p:strVal val="#ppt_y-1"/>
                                          </p:val>
                                        </p:tav>
                                        <p:tav tm="100000">
                                          <p:val>
                                            <p:strVal val="#ppt_y"/>
                                          </p:val>
                                        </p:tav>
                                      </p:tavLst>
                                    </p:anim>
                                  </p:childTnLst>
                                </p:cTn>
                              </p:par>
                            </p:childTnLst>
                          </p:cTn>
                        </p:par>
                        <p:par>
                          <p:cTn id="68" fill="hold">
                            <p:stCondLst>
                              <p:cond delay="7250"/>
                            </p:stCondLst>
                            <p:childTnLst>
                              <p:par>
                                <p:cTn id="69" presetID="2" presetClass="entr" presetSubtype="2" fill="hold" nodeType="afterEffect">
                                  <p:stCondLst>
                                    <p:cond delay="0"/>
                                  </p:stCondLst>
                                  <p:childTnLst>
                                    <p:set>
                                      <p:cBhvr>
                                        <p:cTn id="70" dur="1" fill="hold">
                                          <p:stCondLst>
                                            <p:cond delay="0"/>
                                          </p:stCondLst>
                                        </p:cTn>
                                        <p:tgtEl>
                                          <p:spTgt spid="670">
                                            <p:txEl>
                                              <p:pRg st="0" end="0"/>
                                            </p:txEl>
                                          </p:spTgt>
                                        </p:tgtEl>
                                        <p:attrNameLst>
                                          <p:attrName>style.visibility</p:attrName>
                                        </p:attrNameLst>
                                      </p:cBhvr>
                                      <p:to>
                                        <p:strVal val="visible"/>
                                      </p:to>
                                    </p:set>
                                    <p:anim calcmode="lin" valueType="num">
                                      <p:cBhvr additive="base">
                                        <p:cTn id="71" dur="500"/>
                                        <p:tgtEl>
                                          <p:spTgt spid="670">
                                            <p:txEl>
                                              <p:pRg st="0" end="0"/>
                                            </p:txEl>
                                          </p:spTgt>
                                        </p:tgtEl>
                                        <p:attrNameLst>
                                          <p:attrName>ppt_x</p:attrName>
                                        </p:attrNameLst>
                                      </p:cBhvr>
                                      <p:tavLst>
                                        <p:tav tm="0">
                                          <p:val>
                                            <p:strVal val="#ppt_x+1"/>
                                          </p:val>
                                        </p:tav>
                                        <p:tav tm="100000">
                                          <p:val>
                                            <p:strVal val="#ppt_x"/>
                                          </p:val>
                                        </p:tav>
                                      </p:tavLst>
                                    </p:anim>
                                  </p:childTnLst>
                                </p:cTn>
                              </p:par>
                            </p:childTnLst>
                          </p:cTn>
                        </p:par>
                        <p:par>
                          <p:cTn id="72" fill="hold">
                            <p:stCondLst>
                              <p:cond delay="7750"/>
                            </p:stCondLst>
                            <p:childTnLst>
                              <p:par>
                                <p:cTn id="73" presetID="2" presetClass="entr" presetSubtype="2" fill="hold" nodeType="afterEffect">
                                  <p:stCondLst>
                                    <p:cond delay="0"/>
                                  </p:stCondLst>
                                  <p:childTnLst>
                                    <p:set>
                                      <p:cBhvr>
                                        <p:cTn id="74" dur="1" fill="hold">
                                          <p:stCondLst>
                                            <p:cond delay="0"/>
                                          </p:stCondLst>
                                        </p:cTn>
                                        <p:tgtEl>
                                          <p:spTgt spid="670">
                                            <p:txEl>
                                              <p:pRg st="1" end="1"/>
                                            </p:txEl>
                                          </p:spTgt>
                                        </p:tgtEl>
                                        <p:attrNameLst>
                                          <p:attrName>style.visibility</p:attrName>
                                        </p:attrNameLst>
                                      </p:cBhvr>
                                      <p:to>
                                        <p:strVal val="visible"/>
                                      </p:to>
                                    </p:set>
                                    <p:anim calcmode="lin" valueType="num">
                                      <p:cBhvr additive="base">
                                        <p:cTn id="75" dur="500"/>
                                        <p:tgtEl>
                                          <p:spTgt spid="670">
                                            <p:txEl>
                                              <p:pRg st="1" end="1"/>
                                            </p:txEl>
                                          </p:spTgt>
                                        </p:tgtEl>
                                        <p:attrNameLst>
                                          <p:attrName>ppt_x</p:attrName>
                                        </p:attrNameLst>
                                      </p:cBhvr>
                                      <p:tavLst>
                                        <p:tav tm="0">
                                          <p:val>
                                            <p:strVal val="#ppt_x+1"/>
                                          </p:val>
                                        </p:tav>
                                        <p:tav tm="100000">
                                          <p:val>
                                            <p:strVal val="#ppt_x"/>
                                          </p:val>
                                        </p:tav>
                                      </p:tavLst>
                                    </p:anim>
                                  </p:childTnLst>
                                </p:cTn>
                              </p:par>
                            </p:childTnLst>
                          </p:cTn>
                        </p:par>
                        <p:par>
                          <p:cTn id="76" fill="hold">
                            <p:stCondLst>
                              <p:cond delay="8250"/>
                            </p:stCondLst>
                            <p:childTnLst>
                              <p:par>
                                <p:cTn id="77" presetID="2" presetClass="entr" presetSubtype="2" fill="hold" nodeType="afterEffect">
                                  <p:stCondLst>
                                    <p:cond delay="0"/>
                                  </p:stCondLst>
                                  <p:childTnLst>
                                    <p:set>
                                      <p:cBhvr>
                                        <p:cTn id="78" dur="1" fill="hold">
                                          <p:stCondLst>
                                            <p:cond delay="0"/>
                                          </p:stCondLst>
                                        </p:cTn>
                                        <p:tgtEl>
                                          <p:spTgt spid="670">
                                            <p:txEl>
                                              <p:pRg st="2" end="2"/>
                                            </p:txEl>
                                          </p:spTgt>
                                        </p:tgtEl>
                                        <p:attrNameLst>
                                          <p:attrName>style.visibility</p:attrName>
                                        </p:attrNameLst>
                                      </p:cBhvr>
                                      <p:to>
                                        <p:strVal val="visible"/>
                                      </p:to>
                                    </p:set>
                                    <p:anim calcmode="lin" valueType="num">
                                      <p:cBhvr additive="base">
                                        <p:cTn id="79" dur="500"/>
                                        <p:tgtEl>
                                          <p:spTgt spid="670">
                                            <p:txEl>
                                              <p:pRg st="2" end="2"/>
                                            </p:txEl>
                                          </p:spTgt>
                                        </p:tgtEl>
                                        <p:attrNameLst>
                                          <p:attrName>ppt_x</p:attrName>
                                        </p:attrNameLst>
                                      </p:cBhvr>
                                      <p:tavLst>
                                        <p:tav tm="0">
                                          <p:val>
                                            <p:strVal val="#ppt_x+1"/>
                                          </p:val>
                                        </p:tav>
                                        <p:tav tm="100000">
                                          <p:val>
                                            <p:strVal val="#ppt_x"/>
                                          </p:val>
                                        </p:tav>
                                      </p:tavLst>
                                    </p:anim>
                                  </p:childTnLst>
                                </p:cTn>
                              </p:par>
                            </p:childTnLst>
                          </p:cTn>
                        </p:par>
                        <p:par>
                          <p:cTn id="80" fill="hold">
                            <p:stCondLst>
                              <p:cond delay="8750"/>
                            </p:stCondLst>
                            <p:childTnLst>
                              <p:par>
                                <p:cTn id="81" presetID="2" presetClass="entr" presetSubtype="2" fill="hold" nodeType="afterEffect">
                                  <p:stCondLst>
                                    <p:cond delay="0"/>
                                  </p:stCondLst>
                                  <p:childTnLst>
                                    <p:set>
                                      <p:cBhvr>
                                        <p:cTn id="82" dur="1" fill="hold">
                                          <p:stCondLst>
                                            <p:cond delay="0"/>
                                          </p:stCondLst>
                                        </p:cTn>
                                        <p:tgtEl>
                                          <p:spTgt spid="670">
                                            <p:txEl>
                                              <p:pRg st="3" end="3"/>
                                            </p:txEl>
                                          </p:spTgt>
                                        </p:tgtEl>
                                        <p:attrNameLst>
                                          <p:attrName>style.visibility</p:attrName>
                                        </p:attrNameLst>
                                      </p:cBhvr>
                                      <p:to>
                                        <p:strVal val="visible"/>
                                      </p:to>
                                    </p:set>
                                    <p:anim calcmode="lin" valueType="num">
                                      <p:cBhvr additive="base">
                                        <p:cTn id="83" dur="500"/>
                                        <p:tgtEl>
                                          <p:spTgt spid="670">
                                            <p:txEl>
                                              <p:pRg st="3" end="3"/>
                                            </p:txEl>
                                          </p:spTgt>
                                        </p:tgtEl>
                                        <p:attrNameLst>
                                          <p:attrName>ppt_x</p:attrName>
                                        </p:attrNameLst>
                                      </p:cBhvr>
                                      <p:tavLst>
                                        <p:tav tm="0">
                                          <p:val>
                                            <p:strVal val="#ppt_x+1"/>
                                          </p:val>
                                        </p:tav>
                                        <p:tav tm="100000">
                                          <p:val>
                                            <p:strVal val="#ppt_x"/>
                                          </p:val>
                                        </p:tav>
                                      </p:tavLst>
                                    </p:anim>
                                  </p:childTnLst>
                                </p:cTn>
                              </p:par>
                            </p:childTnLst>
                          </p:cTn>
                        </p:par>
                        <p:par>
                          <p:cTn id="84" fill="hold">
                            <p:stCondLst>
                              <p:cond delay="9250"/>
                            </p:stCondLst>
                            <p:childTnLst>
                              <p:par>
                                <p:cTn id="85" presetID="2" presetClass="entr" presetSubtype="2" fill="hold" nodeType="afterEffect">
                                  <p:stCondLst>
                                    <p:cond delay="0"/>
                                  </p:stCondLst>
                                  <p:childTnLst>
                                    <p:set>
                                      <p:cBhvr>
                                        <p:cTn id="86" dur="1" fill="hold">
                                          <p:stCondLst>
                                            <p:cond delay="0"/>
                                          </p:stCondLst>
                                        </p:cTn>
                                        <p:tgtEl>
                                          <p:spTgt spid="670">
                                            <p:txEl>
                                              <p:pRg st="4" end="4"/>
                                            </p:txEl>
                                          </p:spTgt>
                                        </p:tgtEl>
                                        <p:attrNameLst>
                                          <p:attrName>style.visibility</p:attrName>
                                        </p:attrNameLst>
                                      </p:cBhvr>
                                      <p:to>
                                        <p:strVal val="visible"/>
                                      </p:to>
                                    </p:set>
                                    <p:anim calcmode="lin" valueType="num">
                                      <p:cBhvr additive="base">
                                        <p:cTn id="87" dur="500"/>
                                        <p:tgtEl>
                                          <p:spTgt spid="670">
                                            <p:txEl>
                                              <p:pRg st="4" end="4"/>
                                            </p:txEl>
                                          </p:spTgt>
                                        </p:tgtEl>
                                        <p:attrNameLst>
                                          <p:attrName>ppt_x</p:attrName>
                                        </p:attrNameLst>
                                      </p:cBhvr>
                                      <p:tavLst>
                                        <p:tav tm="0">
                                          <p:val>
                                            <p:strVal val="#ppt_x+1"/>
                                          </p:val>
                                        </p:tav>
                                        <p:tav tm="100000">
                                          <p:val>
                                            <p:strVal val="#ppt_x"/>
                                          </p:val>
                                        </p:tav>
                                      </p:tavLst>
                                    </p:anim>
                                  </p:childTnLst>
                                </p:cTn>
                              </p:par>
                            </p:childTnLst>
                          </p:cTn>
                        </p:par>
                        <p:par>
                          <p:cTn id="88" fill="hold">
                            <p:stCondLst>
                              <p:cond delay="9750"/>
                            </p:stCondLst>
                            <p:childTnLst>
                              <p:par>
                                <p:cTn id="89" presetID="2" presetClass="entr" presetSubtype="2" fill="hold" nodeType="afterEffect">
                                  <p:stCondLst>
                                    <p:cond delay="0"/>
                                  </p:stCondLst>
                                  <p:childTnLst>
                                    <p:set>
                                      <p:cBhvr>
                                        <p:cTn id="90" dur="1" fill="hold">
                                          <p:stCondLst>
                                            <p:cond delay="0"/>
                                          </p:stCondLst>
                                        </p:cTn>
                                        <p:tgtEl>
                                          <p:spTgt spid="670">
                                            <p:txEl>
                                              <p:pRg st="5" end="5"/>
                                            </p:txEl>
                                          </p:spTgt>
                                        </p:tgtEl>
                                        <p:attrNameLst>
                                          <p:attrName>style.visibility</p:attrName>
                                        </p:attrNameLst>
                                      </p:cBhvr>
                                      <p:to>
                                        <p:strVal val="visible"/>
                                      </p:to>
                                    </p:set>
                                    <p:anim calcmode="lin" valueType="num">
                                      <p:cBhvr additive="base">
                                        <p:cTn id="91" dur="500"/>
                                        <p:tgtEl>
                                          <p:spTgt spid="670">
                                            <p:txEl>
                                              <p:pRg st="5" end="5"/>
                                            </p:txEl>
                                          </p:spTgt>
                                        </p:tgtEl>
                                        <p:attrNameLst>
                                          <p:attrName>ppt_x</p:attrName>
                                        </p:attrNameLst>
                                      </p:cBhvr>
                                      <p:tavLst>
                                        <p:tav tm="0">
                                          <p:val>
                                            <p:strVal val="#ppt_x+1"/>
                                          </p:val>
                                        </p:tav>
                                        <p:tav tm="100000">
                                          <p:val>
                                            <p:strVal val="#ppt_x"/>
                                          </p:val>
                                        </p:tav>
                                      </p:tavLst>
                                    </p:anim>
                                  </p:childTnLst>
                                </p:cTn>
                              </p:par>
                            </p:childTnLst>
                          </p:cTn>
                        </p:par>
                        <p:par>
                          <p:cTn id="92" fill="hold">
                            <p:stCondLst>
                              <p:cond delay="10250"/>
                            </p:stCondLst>
                            <p:childTnLst>
                              <p:par>
                                <p:cTn id="93" presetID="2" presetClass="entr" presetSubtype="2" fill="hold" nodeType="afterEffect">
                                  <p:stCondLst>
                                    <p:cond delay="0"/>
                                  </p:stCondLst>
                                  <p:childTnLst>
                                    <p:set>
                                      <p:cBhvr>
                                        <p:cTn id="94" dur="1" fill="hold">
                                          <p:stCondLst>
                                            <p:cond delay="0"/>
                                          </p:stCondLst>
                                        </p:cTn>
                                        <p:tgtEl>
                                          <p:spTgt spid="670">
                                            <p:txEl>
                                              <p:pRg st="6" end="6"/>
                                            </p:txEl>
                                          </p:spTgt>
                                        </p:tgtEl>
                                        <p:attrNameLst>
                                          <p:attrName>style.visibility</p:attrName>
                                        </p:attrNameLst>
                                      </p:cBhvr>
                                      <p:to>
                                        <p:strVal val="visible"/>
                                      </p:to>
                                    </p:set>
                                    <p:anim calcmode="lin" valueType="num">
                                      <p:cBhvr additive="base">
                                        <p:cTn id="95" dur="500"/>
                                        <p:tgtEl>
                                          <p:spTgt spid="670">
                                            <p:txEl>
                                              <p:pRg st="6" end="6"/>
                                            </p:txEl>
                                          </p:spTgt>
                                        </p:tgtEl>
                                        <p:attrNameLst>
                                          <p:attrName>ppt_x</p:attrName>
                                        </p:attrNameLst>
                                      </p:cBhvr>
                                      <p:tavLst>
                                        <p:tav tm="0">
                                          <p:val>
                                            <p:strVal val="#ppt_x+1"/>
                                          </p:val>
                                        </p:tav>
                                        <p:tav tm="100000">
                                          <p:val>
                                            <p:strVal val="#ppt_x"/>
                                          </p:val>
                                        </p:tav>
                                      </p:tavLst>
                                    </p:anim>
                                  </p:childTnLst>
                                </p:cTn>
                              </p:par>
                            </p:childTnLst>
                          </p:cTn>
                        </p:par>
                        <p:par>
                          <p:cTn id="96" fill="hold">
                            <p:stCondLst>
                              <p:cond delay="10750"/>
                            </p:stCondLst>
                            <p:childTnLst>
                              <p:par>
                                <p:cTn id="97" presetID="2" presetClass="entr" presetSubtype="2" fill="hold" nodeType="afterEffect">
                                  <p:stCondLst>
                                    <p:cond delay="0"/>
                                  </p:stCondLst>
                                  <p:childTnLst>
                                    <p:set>
                                      <p:cBhvr>
                                        <p:cTn id="98" dur="1" fill="hold">
                                          <p:stCondLst>
                                            <p:cond delay="0"/>
                                          </p:stCondLst>
                                        </p:cTn>
                                        <p:tgtEl>
                                          <p:spTgt spid="670">
                                            <p:txEl>
                                              <p:pRg st="7" end="7"/>
                                            </p:txEl>
                                          </p:spTgt>
                                        </p:tgtEl>
                                        <p:attrNameLst>
                                          <p:attrName>style.visibility</p:attrName>
                                        </p:attrNameLst>
                                      </p:cBhvr>
                                      <p:to>
                                        <p:strVal val="visible"/>
                                      </p:to>
                                    </p:set>
                                    <p:anim calcmode="lin" valueType="num">
                                      <p:cBhvr additive="base">
                                        <p:cTn id="99" dur="500"/>
                                        <p:tgtEl>
                                          <p:spTgt spid="670">
                                            <p:txEl>
                                              <p:pRg st="7" end="7"/>
                                            </p:txEl>
                                          </p:spTgt>
                                        </p:tgtEl>
                                        <p:attrNameLst>
                                          <p:attrName>ppt_x</p:attrName>
                                        </p:attrNameLst>
                                      </p:cBhvr>
                                      <p:tavLst>
                                        <p:tav tm="0">
                                          <p:val>
                                            <p:strVal val="#ppt_x+1"/>
                                          </p:val>
                                        </p:tav>
                                        <p:tav tm="100000">
                                          <p:val>
                                            <p:strVal val="#ppt_x"/>
                                          </p:val>
                                        </p:tav>
                                      </p:tavLst>
                                    </p:anim>
                                  </p:childTnLst>
                                </p:cTn>
                              </p:par>
                            </p:childTnLst>
                          </p:cTn>
                        </p:par>
                        <p:par>
                          <p:cTn id="100" fill="hold">
                            <p:stCondLst>
                              <p:cond delay="11250"/>
                            </p:stCondLst>
                            <p:childTnLst>
                              <p:par>
                                <p:cTn id="101" presetID="2" presetClass="entr" presetSubtype="2" fill="hold" nodeType="afterEffect">
                                  <p:stCondLst>
                                    <p:cond delay="0"/>
                                  </p:stCondLst>
                                  <p:childTnLst>
                                    <p:set>
                                      <p:cBhvr>
                                        <p:cTn id="102" dur="1" fill="hold">
                                          <p:stCondLst>
                                            <p:cond delay="0"/>
                                          </p:stCondLst>
                                        </p:cTn>
                                        <p:tgtEl>
                                          <p:spTgt spid="670">
                                            <p:txEl>
                                              <p:pRg st="8" end="8"/>
                                            </p:txEl>
                                          </p:spTgt>
                                        </p:tgtEl>
                                        <p:attrNameLst>
                                          <p:attrName>style.visibility</p:attrName>
                                        </p:attrNameLst>
                                      </p:cBhvr>
                                      <p:to>
                                        <p:strVal val="visible"/>
                                      </p:to>
                                    </p:set>
                                    <p:anim calcmode="lin" valueType="num">
                                      <p:cBhvr additive="base">
                                        <p:cTn id="103" dur="500"/>
                                        <p:tgtEl>
                                          <p:spTgt spid="670">
                                            <p:txEl>
                                              <p:pRg st="8" end="8"/>
                                            </p:txEl>
                                          </p:spTgt>
                                        </p:tgtEl>
                                        <p:attrNameLst>
                                          <p:attrName>ppt_x</p:attrName>
                                        </p:attrNameLst>
                                      </p:cBhvr>
                                      <p:tavLst>
                                        <p:tav tm="0">
                                          <p:val>
                                            <p:strVal val="#ppt_x+1"/>
                                          </p:val>
                                        </p:tav>
                                        <p:tav tm="100000">
                                          <p:val>
                                            <p:strVal val="#ppt_x"/>
                                          </p:val>
                                        </p:tav>
                                      </p:tavLst>
                                    </p:anim>
                                  </p:childTnLst>
                                </p:cTn>
                              </p:par>
                              <p:par>
                                <p:cTn id="104" presetID="2" presetClass="entr" presetSubtype="4" fill="hold" nodeType="withEffect">
                                  <p:stCondLst>
                                    <p:cond delay="0"/>
                                  </p:stCondLst>
                                  <p:childTnLst>
                                    <p:set>
                                      <p:cBhvr>
                                        <p:cTn id="105" dur="1" fill="hold">
                                          <p:stCondLst>
                                            <p:cond delay="0"/>
                                          </p:stCondLst>
                                        </p:cTn>
                                        <p:tgtEl>
                                          <p:spTgt spid="671"/>
                                        </p:tgtEl>
                                        <p:attrNameLst>
                                          <p:attrName>style.visibility</p:attrName>
                                        </p:attrNameLst>
                                      </p:cBhvr>
                                      <p:to>
                                        <p:strVal val="visible"/>
                                      </p:to>
                                    </p:set>
                                    <p:anim calcmode="lin" valueType="num">
                                      <p:cBhvr additive="base">
                                        <p:cTn id="106" dur="500"/>
                                        <p:tgtEl>
                                          <p:spTgt spid="671"/>
                                        </p:tgtEl>
                                        <p:attrNameLst>
                                          <p:attrName>ppt_y</p:attrName>
                                        </p:attrNameLst>
                                      </p:cBhvr>
                                      <p:tavLst>
                                        <p:tav tm="0">
                                          <p:val>
                                            <p:strVal val="#ppt_y+1"/>
                                          </p:val>
                                        </p:tav>
                                        <p:tav tm="100000">
                                          <p:val>
                                            <p:strVal val="#ppt_y"/>
                                          </p:val>
                                        </p:tav>
                                      </p:tavLst>
                                    </p:anim>
                                  </p:childTnLst>
                                </p:cTn>
                              </p:par>
                            </p:childTnLst>
                          </p:cTn>
                        </p:par>
                        <p:par>
                          <p:cTn id="107" fill="hold">
                            <p:stCondLst>
                              <p:cond delay="11750"/>
                            </p:stCondLst>
                            <p:childTnLst>
                              <p:par>
                                <p:cTn id="108" presetID="10" presetClass="entr" presetSubtype="0" fill="hold" nodeType="afterEffect">
                                  <p:stCondLst>
                                    <p:cond delay="0"/>
                                  </p:stCondLst>
                                  <p:childTnLst>
                                    <p:set>
                                      <p:cBhvr>
                                        <p:cTn id="109" dur="1" fill="hold">
                                          <p:stCondLst>
                                            <p:cond delay="0"/>
                                          </p:stCondLst>
                                        </p:cTn>
                                        <p:tgtEl>
                                          <p:spTgt spid="669"/>
                                        </p:tgtEl>
                                        <p:attrNameLst>
                                          <p:attrName>style.visibility</p:attrName>
                                        </p:attrNameLst>
                                      </p:cBhvr>
                                      <p:to>
                                        <p:strVal val="visible"/>
                                      </p:to>
                                    </p:set>
                                    <p:animEffect transition="in" filter="fade">
                                      <p:cBhvr>
                                        <p:cTn id="110" dur="500"/>
                                        <p:tgtEl>
                                          <p:spTgt spid="669"/>
                                        </p:tgtEl>
                                      </p:cBhvr>
                                    </p:animEffect>
                                  </p:childTnLst>
                                </p:cTn>
                              </p:par>
                            </p:childTnLst>
                          </p:cTn>
                        </p:par>
                        <p:par>
                          <p:cTn id="111" fill="hold">
                            <p:stCondLst>
                              <p:cond delay="12250"/>
                            </p:stCondLst>
                            <p:childTnLst>
                              <p:par>
                                <p:cTn id="112" presetID="2" presetClass="entr" presetSubtype="1" fill="hold" nodeType="afterEffect">
                                  <p:stCondLst>
                                    <p:cond delay="0"/>
                                  </p:stCondLst>
                                  <p:childTnLst>
                                    <p:set>
                                      <p:cBhvr>
                                        <p:cTn id="113" dur="1" fill="hold">
                                          <p:stCondLst>
                                            <p:cond delay="0"/>
                                          </p:stCondLst>
                                        </p:cTn>
                                        <p:tgtEl>
                                          <p:spTgt spid="677"/>
                                        </p:tgtEl>
                                        <p:attrNameLst>
                                          <p:attrName>style.visibility</p:attrName>
                                        </p:attrNameLst>
                                      </p:cBhvr>
                                      <p:to>
                                        <p:strVal val="visible"/>
                                      </p:to>
                                    </p:set>
                                    <p:anim calcmode="lin" valueType="num">
                                      <p:cBhvr additive="base">
                                        <p:cTn id="114" dur="750"/>
                                        <p:tgtEl>
                                          <p:spTgt spid="677"/>
                                        </p:tgtEl>
                                        <p:attrNameLst>
                                          <p:attrName>ppt_y</p:attrName>
                                        </p:attrNameLst>
                                      </p:cBhvr>
                                      <p:tavLst>
                                        <p:tav tm="0">
                                          <p:val>
                                            <p:strVal val="#ppt_y-1"/>
                                          </p:val>
                                        </p:tav>
                                        <p:tav tm="100000">
                                          <p:val>
                                            <p:strVal val="#ppt_y"/>
                                          </p:val>
                                        </p:tav>
                                      </p:tavLst>
                                    </p:anim>
                                  </p:childTnLst>
                                </p:cTn>
                              </p:par>
                              <p:par>
                                <p:cTn id="115" presetID="2" presetClass="entr" presetSubtype="1" fill="hold" nodeType="withEffect">
                                  <p:stCondLst>
                                    <p:cond delay="0"/>
                                  </p:stCondLst>
                                  <p:childTnLst>
                                    <p:set>
                                      <p:cBhvr>
                                        <p:cTn id="116" dur="1" fill="hold">
                                          <p:stCondLst>
                                            <p:cond delay="0"/>
                                          </p:stCondLst>
                                        </p:cTn>
                                        <p:tgtEl>
                                          <p:spTgt spid="678"/>
                                        </p:tgtEl>
                                        <p:attrNameLst>
                                          <p:attrName>style.visibility</p:attrName>
                                        </p:attrNameLst>
                                      </p:cBhvr>
                                      <p:to>
                                        <p:strVal val="visible"/>
                                      </p:to>
                                    </p:set>
                                    <p:anim calcmode="lin" valueType="num">
                                      <p:cBhvr additive="base">
                                        <p:cTn id="117" dur="750"/>
                                        <p:tgtEl>
                                          <p:spTgt spid="678"/>
                                        </p:tgtEl>
                                        <p:attrNameLst>
                                          <p:attrName>ppt_y</p:attrName>
                                        </p:attrNameLst>
                                      </p:cBhvr>
                                      <p:tavLst>
                                        <p:tav tm="0">
                                          <p:val>
                                            <p:strVal val="#ppt_y-1"/>
                                          </p:val>
                                        </p:tav>
                                        <p:tav tm="100000">
                                          <p:val>
                                            <p:strVal val="#ppt_y"/>
                                          </p:val>
                                        </p:tav>
                                      </p:tavLst>
                                    </p:anim>
                                  </p:childTnLst>
                                </p:cTn>
                              </p:par>
                            </p:childTnLst>
                          </p:cTn>
                        </p:par>
                        <p:par>
                          <p:cTn id="118" fill="hold">
                            <p:stCondLst>
                              <p:cond delay="13000"/>
                            </p:stCondLst>
                            <p:childTnLst>
                              <p:par>
                                <p:cTn id="119" presetID="2" presetClass="entr" presetSubtype="8" fill="hold" nodeType="afterEffect">
                                  <p:stCondLst>
                                    <p:cond delay="0"/>
                                  </p:stCondLst>
                                  <p:childTnLst>
                                    <p:set>
                                      <p:cBhvr>
                                        <p:cTn id="120" dur="1" fill="hold">
                                          <p:stCondLst>
                                            <p:cond delay="0"/>
                                          </p:stCondLst>
                                        </p:cTn>
                                        <p:tgtEl>
                                          <p:spTgt spid="675">
                                            <p:txEl>
                                              <p:pRg st="0" end="0"/>
                                            </p:txEl>
                                          </p:spTgt>
                                        </p:tgtEl>
                                        <p:attrNameLst>
                                          <p:attrName>style.visibility</p:attrName>
                                        </p:attrNameLst>
                                      </p:cBhvr>
                                      <p:to>
                                        <p:strVal val="visible"/>
                                      </p:to>
                                    </p:set>
                                    <p:anim calcmode="lin" valueType="num">
                                      <p:cBhvr additive="base">
                                        <p:cTn id="121" dur="500"/>
                                        <p:tgtEl>
                                          <p:spTgt spid="675">
                                            <p:txEl>
                                              <p:pRg st="0" end="0"/>
                                            </p:txEl>
                                          </p:spTgt>
                                        </p:tgtEl>
                                        <p:attrNameLst>
                                          <p:attrName>ppt_x</p:attrName>
                                        </p:attrNameLst>
                                      </p:cBhvr>
                                      <p:tavLst>
                                        <p:tav tm="0">
                                          <p:val>
                                            <p:strVal val="#ppt_x-1"/>
                                          </p:val>
                                        </p:tav>
                                        <p:tav tm="100000">
                                          <p:val>
                                            <p:strVal val="#ppt_x"/>
                                          </p:val>
                                        </p:tav>
                                      </p:tavLst>
                                    </p:anim>
                                  </p:childTnLst>
                                </p:cTn>
                              </p:par>
                            </p:childTnLst>
                          </p:cTn>
                        </p:par>
                        <p:par>
                          <p:cTn id="122" fill="hold">
                            <p:stCondLst>
                              <p:cond delay="13500"/>
                            </p:stCondLst>
                            <p:childTnLst>
                              <p:par>
                                <p:cTn id="123" presetID="2" presetClass="entr" presetSubtype="8" fill="hold" nodeType="afterEffect">
                                  <p:stCondLst>
                                    <p:cond delay="0"/>
                                  </p:stCondLst>
                                  <p:childTnLst>
                                    <p:set>
                                      <p:cBhvr>
                                        <p:cTn id="124" dur="1" fill="hold">
                                          <p:stCondLst>
                                            <p:cond delay="0"/>
                                          </p:stCondLst>
                                        </p:cTn>
                                        <p:tgtEl>
                                          <p:spTgt spid="675">
                                            <p:txEl>
                                              <p:pRg st="1" end="1"/>
                                            </p:txEl>
                                          </p:spTgt>
                                        </p:tgtEl>
                                        <p:attrNameLst>
                                          <p:attrName>style.visibility</p:attrName>
                                        </p:attrNameLst>
                                      </p:cBhvr>
                                      <p:to>
                                        <p:strVal val="visible"/>
                                      </p:to>
                                    </p:set>
                                    <p:anim calcmode="lin" valueType="num">
                                      <p:cBhvr additive="base">
                                        <p:cTn id="125" dur="500"/>
                                        <p:tgtEl>
                                          <p:spTgt spid="675">
                                            <p:txEl>
                                              <p:pRg st="1" end="1"/>
                                            </p:txEl>
                                          </p:spTgt>
                                        </p:tgtEl>
                                        <p:attrNameLst>
                                          <p:attrName>ppt_x</p:attrName>
                                        </p:attrNameLst>
                                      </p:cBhvr>
                                      <p:tavLst>
                                        <p:tav tm="0">
                                          <p:val>
                                            <p:strVal val="#ppt_x-1"/>
                                          </p:val>
                                        </p:tav>
                                        <p:tav tm="100000">
                                          <p:val>
                                            <p:strVal val="#ppt_x"/>
                                          </p:val>
                                        </p:tav>
                                      </p:tavLst>
                                    </p:anim>
                                  </p:childTnLst>
                                </p:cTn>
                              </p:par>
                            </p:childTnLst>
                          </p:cTn>
                        </p:par>
                        <p:par>
                          <p:cTn id="126" fill="hold">
                            <p:stCondLst>
                              <p:cond delay="14000"/>
                            </p:stCondLst>
                            <p:childTnLst>
                              <p:par>
                                <p:cTn id="127" presetID="2" presetClass="entr" presetSubtype="8" fill="hold" nodeType="afterEffect">
                                  <p:stCondLst>
                                    <p:cond delay="0"/>
                                  </p:stCondLst>
                                  <p:childTnLst>
                                    <p:set>
                                      <p:cBhvr>
                                        <p:cTn id="128" dur="1" fill="hold">
                                          <p:stCondLst>
                                            <p:cond delay="0"/>
                                          </p:stCondLst>
                                        </p:cTn>
                                        <p:tgtEl>
                                          <p:spTgt spid="675">
                                            <p:txEl>
                                              <p:pRg st="2" end="2"/>
                                            </p:txEl>
                                          </p:spTgt>
                                        </p:tgtEl>
                                        <p:attrNameLst>
                                          <p:attrName>style.visibility</p:attrName>
                                        </p:attrNameLst>
                                      </p:cBhvr>
                                      <p:to>
                                        <p:strVal val="visible"/>
                                      </p:to>
                                    </p:set>
                                    <p:anim calcmode="lin" valueType="num">
                                      <p:cBhvr additive="base">
                                        <p:cTn id="129" dur="500"/>
                                        <p:tgtEl>
                                          <p:spTgt spid="675">
                                            <p:txEl>
                                              <p:pRg st="2" end="2"/>
                                            </p:txEl>
                                          </p:spTgt>
                                        </p:tgtEl>
                                        <p:attrNameLst>
                                          <p:attrName>ppt_x</p:attrName>
                                        </p:attrNameLst>
                                      </p:cBhvr>
                                      <p:tavLst>
                                        <p:tav tm="0">
                                          <p:val>
                                            <p:strVal val="#ppt_x-1"/>
                                          </p:val>
                                        </p:tav>
                                        <p:tav tm="100000">
                                          <p:val>
                                            <p:strVal val="#ppt_x"/>
                                          </p:val>
                                        </p:tav>
                                      </p:tavLst>
                                    </p:anim>
                                  </p:childTnLst>
                                </p:cTn>
                              </p:par>
                            </p:childTnLst>
                          </p:cTn>
                        </p:par>
                        <p:par>
                          <p:cTn id="130" fill="hold">
                            <p:stCondLst>
                              <p:cond delay="14500"/>
                            </p:stCondLst>
                            <p:childTnLst>
                              <p:par>
                                <p:cTn id="131" presetID="2" presetClass="entr" presetSubtype="8" fill="hold" nodeType="afterEffect">
                                  <p:stCondLst>
                                    <p:cond delay="0"/>
                                  </p:stCondLst>
                                  <p:childTnLst>
                                    <p:set>
                                      <p:cBhvr>
                                        <p:cTn id="132" dur="1" fill="hold">
                                          <p:stCondLst>
                                            <p:cond delay="0"/>
                                          </p:stCondLst>
                                        </p:cTn>
                                        <p:tgtEl>
                                          <p:spTgt spid="675">
                                            <p:txEl>
                                              <p:pRg st="3" end="3"/>
                                            </p:txEl>
                                          </p:spTgt>
                                        </p:tgtEl>
                                        <p:attrNameLst>
                                          <p:attrName>style.visibility</p:attrName>
                                        </p:attrNameLst>
                                      </p:cBhvr>
                                      <p:to>
                                        <p:strVal val="visible"/>
                                      </p:to>
                                    </p:set>
                                    <p:anim calcmode="lin" valueType="num">
                                      <p:cBhvr additive="base">
                                        <p:cTn id="133" dur="500"/>
                                        <p:tgtEl>
                                          <p:spTgt spid="675">
                                            <p:txEl>
                                              <p:pRg st="3" end="3"/>
                                            </p:txEl>
                                          </p:spTgt>
                                        </p:tgtEl>
                                        <p:attrNameLst>
                                          <p:attrName>ppt_x</p:attrName>
                                        </p:attrNameLst>
                                      </p:cBhvr>
                                      <p:tavLst>
                                        <p:tav tm="0">
                                          <p:val>
                                            <p:strVal val="#ppt_x-1"/>
                                          </p:val>
                                        </p:tav>
                                        <p:tav tm="100000">
                                          <p:val>
                                            <p:strVal val="#ppt_x"/>
                                          </p:val>
                                        </p:tav>
                                      </p:tavLst>
                                    </p:anim>
                                  </p:childTnLst>
                                </p:cTn>
                              </p:par>
                            </p:childTnLst>
                          </p:cTn>
                        </p:par>
                        <p:par>
                          <p:cTn id="134" fill="hold">
                            <p:stCondLst>
                              <p:cond delay="15000"/>
                            </p:stCondLst>
                            <p:childTnLst>
                              <p:par>
                                <p:cTn id="135" presetID="2" presetClass="entr" presetSubtype="8" fill="hold" nodeType="afterEffect">
                                  <p:stCondLst>
                                    <p:cond delay="0"/>
                                  </p:stCondLst>
                                  <p:childTnLst>
                                    <p:set>
                                      <p:cBhvr>
                                        <p:cTn id="136" dur="1" fill="hold">
                                          <p:stCondLst>
                                            <p:cond delay="0"/>
                                          </p:stCondLst>
                                        </p:cTn>
                                        <p:tgtEl>
                                          <p:spTgt spid="675">
                                            <p:txEl>
                                              <p:pRg st="4" end="4"/>
                                            </p:txEl>
                                          </p:spTgt>
                                        </p:tgtEl>
                                        <p:attrNameLst>
                                          <p:attrName>style.visibility</p:attrName>
                                        </p:attrNameLst>
                                      </p:cBhvr>
                                      <p:to>
                                        <p:strVal val="visible"/>
                                      </p:to>
                                    </p:set>
                                    <p:anim calcmode="lin" valueType="num">
                                      <p:cBhvr additive="base">
                                        <p:cTn id="137" dur="500"/>
                                        <p:tgtEl>
                                          <p:spTgt spid="675">
                                            <p:txEl>
                                              <p:pRg st="4" end="4"/>
                                            </p:txEl>
                                          </p:spTgt>
                                        </p:tgtEl>
                                        <p:attrNameLst>
                                          <p:attrName>ppt_x</p:attrName>
                                        </p:attrNameLst>
                                      </p:cBhvr>
                                      <p:tavLst>
                                        <p:tav tm="0">
                                          <p:val>
                                            <p:strVal val="#ppt_x-1"/>
                                          </p:val>
                                        </p:tav>
                                        <p:tav tm="100000">
                                          <p:val>
                                            <p:strVal val="#ppt_x"/>
                                          </p:val>
                                        </p:tav>
                                      </p:tavLst>
                                    </p:anim>
                                  </p:childTnLst>
                                </p:cTn>
                              </p:par>
                            </p:childTnLst>
                          </p:cTn>
                        </p:par>
                        <p:par>
                          <p:cTn id="138" fill="hold">
                            <p:stCondLst>
                              <p:cond delay="15500"/>
                            </p:stCondLst>
                            <p:childTnLst>
                              <p:par>
                                <p:cTn id="139" presetID="2" presetClass="entr" presetSubtype="8" fill="hold" nodeType="afterEffect">
                                  <p:stCondLst>
                                    <p:cond delay="0"/>
                                  </p:stCondLst>
                                  <p:childTnLst>
                                    <p:set>
                                      <p:cBhvr>
                                        <p:cTn id="140" dur="1" fill="hold">
                                          <p:stCondLst>
                                            <p:cond delay="0"/>
                                          </p:stCondLst>
                                        </p:cTn>
                                        <p:tgtEl>
                                          <p:spTgt spid="675">
                                            <p:txEl>
                                              <p:pRg st="5" end="5"/>
                                            </p:txEl>
                                          </p:spTgt>
                                        </p:tgtEl>
                                        <p:attrNameLst>
                                          <p:attrName>style.visibility</p:attrName>
                                        </p:attrNameLst>
                                      </p:cBhvr>
                                      <p:to>
                                        <p:strVal val="visible"/>
                                      </p:to>
                                    </p:set>
                                    <p:anim calcmode="lin" valueType="num">
                                      <p:cBhvr additive="base">
                                        <p:cTn id="141" dur="500"/>
                                        <p:tgtEl>
                                          <p:spTgt spid="675">
                                            <p:txEl>
                                              <p:pRg st="5" end="5"/>
                                            </p:txEl>
                                          </p:spTgt>
                                        </p:tgtEl>
                                        <p:attrNameLst>
                                          <p:attrName>ppt_x</p:attrName>
                                        </p:attrNameLst>
                                      </p:cBhvr>
                                      <p:tavLst>
                                        <p:tav tm="0">
                                          <p:val>
                                            <p:strVal val="#ppt_x-1"/>
                                          </p:val>
                                        </p:tav>
                                        <p:tav tm="100000">
                                          <p:val>
                                            <p:strVal val="#ppt_x"/>
                                          </p:val>
                                        </p:tav>
                                      </p:tavLst>
                                    </p:anim>
                                  </p:childTnLst>
                                </p:cTn>
                              </p:par>
                            </p:childTnLst>
                          </p:cTn>
                        </p:par>
                        <p:par>
                          <p:cTn id="142" fill="hold">
                            <p:stCondLst>
                              <p:cond delay="16000"/>
                            </p:stCondLst>
                            <p:childTnLst>
                              <p:par>
                                <p:cTn id="143" presetID="2" presetClass="entr" presetSubtype="8" fill="hold" nodeType="afterEffect">
                                  <p:stCondLst>
                                    <p:cond delay="0"/>
                                  </p:stCondLst>
                                  <p:childTnLst>
                                    <p:set>
                                      <p:cBhvr>
                                        <p:cTn id="144" dur="1" fill="hold">
                                          <p:stCondLst>
                                            <p:cond delay="0"/>
                                          </p:stCondLst>
                                        </p:cTn>
                                        <p:tgtEl>
                                          <p:spTgt spid="675">
                                            <p:txEl>
                                              <p:pRg st="6" end="6"/>
                                            </p:txEl>
                                          </p:spTgt>
                                        </p:tgtEl>
                                        <p:attrNameLst>
                                          <p:attrName>style.visibility</p:attrName>
                                        </p:attrNameLst>
                                      </p:cBhvr>
                                      <p:to>
                                        <p:strVal val="visible"/>
                                      </p:to>
                                    </p:set>
                                    <p:anim calcmode="lin" valueType="num">
                                      <p:cBhvr additive="base">
                                        <p:cTn id="145" dur="500"/>
                                        <p:tgtEl>
                                          <p:spTgt spid="675">
                                            <p:txEl>
                                              <p:pRg st="6" end="6"/>
                                            </p:txEl>
                                          </p:spTgt>
                                        </p:tgtEl>
                                        <p:attrNameLst>
                                          <p:attrName>ppt_x</p:attrName>
                                        </p:attrNameLst>
                                      </p:cBhvr>
                                      <p:tavLst>
                                        <p:tav tm="0">
                                          <p:val>
                                            <p:strVal val="#ppt_x-1"/>
                                          </p:val>
                                        </p:tav>
                                        <p:tav tm="100000">
                                          <p:val>
                                            <p:strVal val="#ppt_x"/>
                                          </p:val>
                                        </p:tav>
                                      </p:tavLst>
                                    </p:anim>
                                  </p:childTnLst>
                                </p:cTn>
                              </p:par>
                            </p:childTnLst>
                          </p:cTn>
                        </p:par>
                        <p:par>
                          <p:cTn id="146" fill="hold">
                            <p:stCondLst>
                              <p:cond delay="16500"/>
                            </p:stCondLst>
                            <p:childTnLst>
                              <p:par>
                                <p:cTn id="147" presetID="2" presetClass="entr" presetSubtype="8" fill="hold" nodeType="afterEffect">
                                  <p:stCondLst>
                                    <p:cond delay="0"/>
                                  </p:stCondLst>
                                  <p:childTnLst>
                                    <p:set>
                                      <p:cBhvr>
                                        <p:cTn id="148" dur="1" fill="hold">
                                          <p:stCondLst>
                                            <p:cond delay="0"/>
                                          </p:stCondLst>
                                        </p:cTn>
                                        <p:tgtEl>
                                          <p:spTgt spid="675">
                                            <p:txEl>
                                              <p:pRg st="7" end="7"/>
                                            </p:txEl>
                                          </p:spTgt>
                                        </p:tgtEl>
                                        <p:attrNameLst>
                                          <p:attrName>style.visibility</p:attrName>
                                        </p:attrNameLst>
                                      </p:cBhvr>
                                      <p:to>
                                        <p:strVal val="visible"/>
                                      </p:to>
                                    </p:set>
                                    <p:anim calcmode="lin" valueType="num">
                                      <p:cBhvr additive="base">
                                        <p:cTn id="149" dur="500"/>
                                        <p:tgtEl>
                                          <p:spTgt spid="675">
                                            <p:txEl>
                                              <p:pRg st="7" end="7"/>
                                            </p:txEl>
                                          </p:spTgt>
                                        </p:tgtEl>
                                        <p:attrNameLst>
                                          <p:attrName>ppt_x</p:attrName>
                                        </p:attrNameLst>
                                      </p:cBhvr>
                                      <p:tavLst>
                                        <p:tav tm="0">
                                          <p:val>
                                            <p:strVal val="#ppt_x-1"/>
                                          </p:val>
                                        </p:tav>
                                        <p:tav tm="100000">
                                          <p:val>
                                            <p:strVal val="#ppt_x"/>
                                          </p:val>
                                        </p:tav>
                                      </p:tavLst>
                                    </p:anim>
                                  </p:childTnLst>
                                </p:cTn>
                              </p:par>
                            </p:childTnLst>
                          </p:cTn>
                        </p:par>
                        <p:par>
                          <p:cTn id="150" fill="hold">
                            <p:stCondLst>
                              <p:cond delay="17000"/>
                            </p:stCondLst>
                            <p:childTnLst>
                              <p:par>
                                <p:cTn id="151" presetID="2" presetClass="entr" presetSubtype="8" fill="hold" nodeType="afterEffect">
                                  <p:stCondLst>
                                    <p:cond delay="0"/>
                                  </p:stCondLst>
                                  <p:childTnLst>
                                    <p:set>
                                      <p:cBhvr>
                                        <p:cTn id="152" dur="1" fill="hold">
                                          <p:stCondLst>
                                            <p:cond delay="0"/>
                                          </p:stCondLst>
                                        </p:cTn>
                                        <p:tgtEl>
                                          <p:spTgt spid="675">
                                            <p:txEl>
                                              <p:pRg st="8" end="8"/>
                                            </p:txEl>
                                          </p:spTgt>
                                        </p:tgtEl>
                                        <p:attrNameLst>
                                          <p:attrName>style.visibility</p:attrName>
                                        </p:attrNameLst>
                                      </p:cBhvr>
                                      <p:to>
                                        <p:strVal val="visible"/>
                                      </p:to>
                                    </p:set>
                                    <p:anim calcmode="lin" valueType="num">
                                      <p:cBhvr additive="base">
                                        <p:cTn id="153" dur="500"/>
                                        <p:tgtEl>
                                          <p:spTgt spid="675">
                                            <p:txEl>
                                              <p:pRg st="8" end="8"/>
                                            </p:txEl>
                                          </p:spTgt>
                                        </p:tgtEl>
                                        <p:attrNameLst>
                                          <p:attrName>ppt_x</p:attrName>
                                        </p:attrNameLst>
                                      </p:cBhvr>
                                      <p:tavLst>
                                        <p:tav tm="0">
                                          <p:val>
                                            <p:strVal val="#ppt_x-1"/>
                                          </p:val>
                                        </p:tav>
                                        <p:tav tm="100000">
                                          <p:val>
                                            <p:strVal val="#ppt_x"/>
                                          </p:val>
                                        </p:tav>
                                      </p:tavLst>
                                    </p:anim>
                                  </p:childTnLst>
                                </p:cTn>
                              </p:par>
                              <p:par>
                                <p:cTn id="154" presetID="2" presetClass="entr" presetSubtype="4" fill="hold" nodeType="withEffect">
                                  <p:stCondLst>
                                    <p:cond delay="0"/>
                                  </p:stCondLst>
                                  <p:childTnLst>
                                    <p:set>
                                      <p:cBhvr>
                                        <p:cTn id="155" dur="1" fill="hold">
                                          <p:stCondLst>
                                            <p:cond delay="0"/>
                                          </p:stCondLst>
                                        </p:cTn>
                                        <p:tgtEl>
                                          <p:spTgt spid="676"/>
                                        </p:tgtEl>
                                        <p:attrNameLst>
                                          <p:attrName>style.visibility</p:attrName>
                                        </p:attrNameLst>
                                      </p:cBhvr>
                                      <p:to>
                                        <p:strVal val="visible"/>
                                      </p:to>
                                    </p:set>
                                    <p:anim calcmode="lin" valueType="num">
                                      <p:cBhvr additive="base">
                                        <p:cTn id="156" dur="500"/>
                                        <p:tgtEl>
                                          <p:spTgt spid="676"/>
                                        </p:tgtEl>
                                        <p:attrNameLst>
                                          <p:attrName>ppt_y</p:attrName>
                                        </p:attrNameLst>
                                      </p:cBhvr>
                                      <p:tavLst>
                                        <p:tav tm="0">
                                          <p:val>
                                            <p:strVal val="#ppt_y+1"/>
                                          </p:val>
                                        </p:tav>
                                        <p:tav tm="100000">
                                          <p:val>
                                            <p:strVal val="#ppt_y"/>
                                          </p:val>
                                        </p:tav>
                                      </p:tavLst>
                                    </p:anim>
                                  </p:childTnLst>
                                </p:cTn>
                              </p:par>
                            </p:childTnLst>
                          </p:cTn>
                        </p:par>
                        <p:par>
                          <p:cTn id="157" fill="hold">
                            <p:stCondLst>
                              <p:cond delay="17500"/>
                            </p:stCondLst>
                            <p:childTnLst>
                              <p:par>
                                <p:cTn id="158" presetID="10" presetClass="entr" presetSubtype="0" fill="hold" nodeType="afterEffect">
                                  <p:stCondLst>
                                    <p:cond delay="0"/>
                                  </p:stCondLst>
                                  <p:childTnLst>
                                    <p:set>
                                      <p:cBhvr>
                                        <p:cTn id="159" dur="1" fill="hold">
                                          <p:stCondLst>
                                            <p:cond delay="0"/>
                                          </p:stCondLst>
                                        </p:cTn>
                                        <p:tgtEl>
                                          <p:spTgt spid="674"/>
                                        </p:tgtEl>
                                        <p:attrNameLst>
                                          <p:attrName>style.visibility</p:attrName>
                                        </p:attrNameLst>
                                      </p:cBhvr>
                                      <p:to>
                                        <p:strVal val="visible"/>
                                      </p:to>
                                    </p:set>
                                    <p:animEffect transition="in" filter="fade">
                                      <p:cBhvr>
                                        <p:cTn id="160" dur="500"/>
                                        <p:tgtEl>
                                          <p:spTgt spid="674"/>
                                        </p:tgtEl>
                                      </p:cBhvr>
                                    </p:animEffect>
                                  </p:childTnLst>
                                </p:cTn>
                              </p:par>
                            </p:childTnLst>
                          </p:cTn>
                        </p:par>
                        <p:par>
                          <p:cTn id="161" fill="hold">
                            <p:stCondLst>
                              <p:cond delay="18000"/>
                            </p:stCondLst>
                            <p:childTnLst>
                              <p:par>
                                <p:cTn id="162" presetID="2" presetClass="entr" presetSubtype="1" fill="hold" nodeType="afterEffect">
                                  <p:stCondLst>
                                    <p:cond delay="0"/>
                                  </p:stCondLst>
                                  <p:childTnLst>
                                    <p:set>
                                      <p:cBhvr>
                                        <p:cTn id="163" dur="1" fill="hold">
                                          <p:stCondLst>
                                            <p:cond delay="0"/>
                                          </p:stCondLst>
                                        </p:cTn>
                                        <p:tgtEl>
                                          <p:spTgt spid="682"/>
                                        </p:tgtEl>
                                        <p:attrNameLst>
                                          <p:attrName>style.visibility</p:attrName>
                                        </p:attrNameLst>
                                      </p:cBhvr>
                                      <p:to>
                                        <p:strVal val="visible"/>
                                      </p:to>
                                    </p:set>
                                    <p:anim calcmode="lin" valueType="num">
                                      <p:cBhvr additive="base">
                                        <p:cTn id="164" dur="750"/>
                                        <p:tgtEl>
                                          <p:spTgt spid="682"/>
                                        </p:tgtEl>
                                        <p:attrNameLst>
                                          <p:attrName>ppt_y</p:attrName>
                                        </p:attrNameLst>
                                      </p:cBhvr>
                                      <p:tavLst>
                                        <p:tav tm="0">
                                          <p:val>
                                            <p:strVal val="#ppt_y-1"/>
                                          </p:val>
                                        </p:tav>
                                        <p:tav tm="100000">
                                          <p:val>
                                            <p:strVal val="#ppt_y"/>
                                          </p:val>
                                        </p:tav>
                                      </p:tavLst>
                                    </p:anim>
                                  </p:childTnLst>
                                </p:cTn>
                              </p:par>
                              <p:par>
                                <p:cTn id="165" presetID="2" presetClass="entr" presetSubtype="1" fill="hold" nodeType="withEffect">
                                  <p:stCondLst>
                                    <p:cond delay="0"/>
                                  </p:stCondLst>
                                  <p:childTnLst>
                                    <p:set>
                                      <p:cBhvr>
                                        <p:cTn id="166" dur="1" fill="hold">
                                          <p:stCondLst>
                                            <p:cond delay="0"/>
                                          </p:stCondLst>
                                        </p:cTn>
                                        <p:tgtEl>
                                          <p:spTgt spid="683"/>
                                        </p:tgtEl>
                                        <p:attrNameLst>
                                          <p:attrName>style.visibility</p:attrName>
                                        </p:attrNameLst>
                                      </p:cBhvr>
                                      <p:to>
                                        <p:strVal val="visible"/>
                                      </p:to>
                                    </p:set>
                                    <p:anim calcmode="lin" valueType="num">
                                      <p:cBhvr additive="base">
                                        <p:cTn id="167" dur="750"/>
                                        <p:tgtEl>
                                          <p:spTgt spid="683"/>
                                        </p:tgtEl>
                                        <p:attrNameLst>
                                          <p:attrName>ppt_y</p:attrName>
                                        </p:attrNameLst>
                                      </p:cBhvr>
                                      <p:tavLst>
                                        <p:tav tm="0">
                                          <p:val>
                                            <p:strVal val="#ppt_y-1"/>
                                          </p:val>
                                        </p:tav>
                                        <p:tav tm="100000">
                                          <p:val>
                                            <p:strVal val="#ppt_y"/>
                                          </p:val>
                                        </p:tav>
                                      </p:tavLst>
                                    </p:anim>
                                  </p:childTnLst>
                                </p:cTn>
                              </p:par>
                            </p:childTnLst>
                          </p:cTn>
                        </p:par>
                        <p:par>
                          <p:cTn id="168" fill="hold">
                            <p:stCondLst>
                              <p:cond delay="18750"/>
                            </p:stCondLst>
                            <p:childTnLst>
                              <p:par>
                                <p:cTn id="169" presetID="2" presetClass="entr" presetSubtype="2" fill="hold" nodeType="afterEffect">
                                  <p:stCondLst>
                                    <p:cond delay="0"/>
                                  </p:stCondLst>
                                  <p:childTnLst>
                                    <p:set>
                                      <p:cBhvr>
                                        <p:cTn id="170" dur="1" fill="hold">
                                          <p:stCondLst>
                                            <p:cond delay="0"/>
                                          </p:stCondLst>
                                        </p:cTn>
                                        <p:tgtEl>
                                          <p:spTgt spid="680">
                                            <p:txEl>
                                              <p:pRg st="0" end="0"/>
                                            </p:txEl>
                                          </p:spTgt>
                                        </p:tgtEl>
                                        <p:attrNameLst>
                                          <p:attrName>style.visibility</p:attrName>
                                        </p:attrNameLst>
                                      </p:cBhvr>
                                      <p:to>
                                        <p:strVal val="visible"/>
                                      </p:to>
                                    </p:set>
                                    <p:anim calcmode="lin" valueType="num">
                                      <p:cBhvr additive="base">
                                        <p:cTn id="171" dur="500"/>
                                        <p:tgtEl>
                                          <p:spTgt spid="680">
                                            <p:txEl>
                                              <p:pRg st="0" end="0"/>
                                            </p:txEl>
                                          </p:spTgt>
                                        </p:tgtEl>
                                        <p:attrNameLst>
                                          <p:attrName>ppt_x</p:attrName>
                                        </p:attrNameLst>
                                      </p:cBhvr>
                                      <p:tavLst>
                                        <p:tav tm="0">
                                          <p:val>
                                            <p:strVal val="#ppt_x+1"/>
                                          </p:val>
                                        </p:tav>
                                        <p:tav tm="100000">
                                          <p:val>
                                            <p:strVal val="#ppt_x"/>
                                          </p:val>
                                        </p:tav>
                                      </p:tavLst>
                                    </p:anim>
                                  </p:childTnLst>
                                </p:cTn>
                              </p:par>
                            </p:childTnLst>
                          </p:cTn>
                        </p:par>
                        <p:par>
                          <p:cTn id="172" fill="hold">
                            <p:stCondLst>
                              <p:cond delay="19250"/>
                            </p:stCondLst>
                            <p:childTnLst>
                              <p:par>
                                <p:cTn id="173" presetID="2" presetClass="entr" presetSubtype="2" fill="hold" nodeType="afterEffect">
                                  <p:stCondLst>
                                    <p:cond delay="0"/>
                                  </p:stCondLst>
                                  <p:childTnLst>
                                    <p:set>
                                      <p:cBhvr>
                                        <p:cTn id="174" dur="1" fill="hold">
                                          <p:stCondLst>
                                            <p:cond delay="0"/>
                                          </p:stCondLst>
                                        </p:cTn>
                                        <p:tgtEl>
                                          <p:spTgt spid="680">
                                            <p:txEl>
                                              <p:pRg st="1" end="1"/>
                                            </p:txEl>
                                          </p:spTgt>
                                        </p:tgtEl>
                                        <p:attrNameLst>
                                          <p:attrName>style.visibility</p:attrName>
                                        </p:attrNameLst>
                                      </p:cBhvr>
                                      <p:to>
                                        <p:strVal val="visible"/>
                                      </p:to>
                                    </p:set>
                                    <p:anim calcmode="lin" valueType="num">
                                      <p:cBhvr additive="base">
                                        <p:cTn id="175" dur="500"/>
                                        <p:tgtEl>
                                          <p:spTgt spid="680">
                                            <p:txEl>
                                              <p:pRg st="1" end="1"/>
                                            </p:txEl>
                                          </p:spTgt>
                                        </p:tgtEl>
                                        <p:attrNameLst>
                                          <p:attrName>ppt_x</p:attrName>
                                        </p:attrNameLst>
                                      </p:cBhvr>
                                      <p:tavLst>
                                        <p:tav tm="0">
                                          <p:val>
                                            <p:strVal val="#ppt_x+1"/>
                                          </p:val>
                                        </p:tav>
                                        <p:tav tm="100000">
                                          <p:val>
                                            <p:strVal val="#ppt_x"/>
                                          </p:val>
                                        </p:tav>
                                      </p:tavLst>
                                    </p:anim>
                                  </p:childTnLst>
                                </p:cTn>
                              </p:par>
                            </p:childTnLst>
                          </p:cTn>
                        </p:par>
                        <p:par>
                          <p:cTn id="176" fill="hold">
                            <p:stCondLst>
                              <p:cond delay="19750"/>
                            </p:stCondLst>
                            <p:childTnLst>
                              <p:par>
                                <p:cTn id="177" presetID="2" presetClass="entr" presetSubtype="2" fill="hold" nodeType="afterEffect">
                                  <p:stCondLst>
                                    <p:cond delay="0"/>
                                  </p:stCondLst>
                                  <p:childTnLst>
                                    <p:set>
                                      <p:cBhvr>
                                        <p:cTn id="178" dur="1" fill="hold">
                                          <p:stCondLst>
                                            <p:cond delay="0"/>
                                          </p:stCondLst>
                                        </p:cTn>
                                        <p:tgtEl>
                                          <p:spTgt spid="680">
                                            <p:txEl>
                                              <p:pRg st="2" end="2"/>
                                            </p:txEl>
                                          </p:spTgt>
                                        </p:tgtEl>
                                        <p:attrNameLst>
                                          <p:attrName>style.visibility</p:attrName>
                                        </p:attrNameLst>
                                      </p:cBhvr>
                                      <p:to>
                                        <p:strVal val="visible"/>
                                      </p:to>
                                    </p:set>
                                    <p:anim calcmode="lin" valueType="num">
                                      <p:cBhvr additive="base">
                                        <p:cTn id="179" dur="500"/>
                                        <p:tgtEl>
                                          <p:spTgt spid="680">
                                            <p:txEl>
                                              <p:pRg st="2" end="2"/>
                                            </p:txEl>
                                          </p:spTgt>
                                        </p:tgtEl>
                                        <p:attrNameLst>
                                          <p:attrName>ppt_x</p:attrName>
                                        </p:attrNameLst>
                                      </p:cBhvr>
                                      <p:tavLst>
                                        <p:tav tm="0">
                                          <p:val>
                                            <p:strVal val="#ppt_x+1"/>
                                          </p:val>
                                        </p:tav>
                                        <p:tav tm="100000">
                                          <p:val>
                                            <p:strVal val="#ppt_x"/>
                                          </p:val>
                                        </p:tav>
                                      </p:tavLst>
                                    </p:anim>
                                  </p:childTnLst>
                                </p:cTn>
                              </p:par>
                            </p:childTnLst>
                          </p:cTn>
                        </p:par>
                        <p:par>
                          <p:cTn id="180" fill="hold">
                            <p:stCondLst>
                              <p:cond delay="20250"/>
                            </p:stCondLst>
                            <p:childTnLst>
                              <p:par>
                                <p:cTn id="181" presetID="2" presetClass="entr" presetSubtype="2" fill="hold" nodeType="afterEffect">
                                  <p:stCondLst>
                                    <p:cond delay="0"/>
                                  </p:stCondLst>
                                  <p:childTnLst>
                                    <p:set>
                                      <p:cBhvr>
                                        <p:cTn id="182" dur="1" fill="hold">
                                          <p:stCondLst>
                                            <p:cond delay="0"/>
                                          </p:stCondLst>
                                        </p:cTn>
                                        <p:tgtEl>
                                          <p:spTgt spid="680">
                                            <p:txEl>
                                              <p:pRg st="3" end="3"/>
                                            </p:txEl>
                                          </p:spTgt>
                                        </p:tgtEl>
                                        <p:attrNameLst>
                                          <p:attrName>style.visibility</p:attrName>
                                        </p:attrNameLst>
                                      </p:cBhvr>
                                      <p:to>
                                        <p:strVal val="visible"/>
                                      </p:to>
                                    </p:set>
                                    <p:anim calcmode="lin" valueType="num">
                                      <p:cBhvr additive="base">
                                        <p:cTn id="183" dur="500"/>
                                        <p:tgtEl>
                                          <p:spTgt spid="680">
                                            <p:txEl>
                                              <p:pRg st="3" end="3"/>
                                            </p:txEl>
                                          </p:spTgt>
                                        </p:tgtEl>
                                        <p:attrNameLst>
                                          <p:attrName>ppt_x</p:attrName>
                                        </p:attrNameLst>
                                      </p:cBhvr>
                                      <p:tavLst>
                                        <p:tav tm="0">
                                          <p:val>
                                            <p:strVal val="#ppt_x+1"/>
                                          </p:val>
                                        </p:tav>
                                        <p:tav tm="100000">
                                          <p:val>
                                            <p:strVal val="#ppt_x"/>
                                          </p:val>
                                        </p:tav>
                                      </p:tavLst>
                                    </p:anim>
                                  </p:childTnLst>
                                </p:cTn>
                              </p:par>
                            </p:childTnLst>
                          </p:cTn>
                        </p:par>
                        <p:par>
                          <p:cTn id="184" fill="hold">
                            <p:stCondLst>
                              <p:cond delay="20750"/>
                            </p:stCondLst>
                            <p:childTnLst>
                              <p:par>
                                <p:cTn id="185" presetID="2" presetClass="entr" presetSubtype="2" fill="hold" nodeType="afterEffect">
                                  <p:stCondLst>
                                    <p:cond delay="0"/>
                                  </p:stCondLst>
                                  <p:childTnLst>
                                    <p:set>
                                      <p:cBhvr>
                                        <p:cTn id="186" dur="1" fill="hold">
                                          <p:stCondLst>
                                            <p:cond delay="0"/>
                                          </p:stCondLst>
                                        </p:cTn>
                                        <p:tgtEl>
                                          <p:spTgt spid="680">
                                            <p:txEl>
                                              <p:pRg st="4" end="4"/>
                                            </p:txEl>
                                          </p:spTgt>
                                        </p:tgtEl>
                                        <p:attrNameLst>
                                          <p:attrName>style.visibility</p:attrName>
                                        </p:attrNameLst>
                                      </p:cBhvr>
                                      <p:to>
                                        <p:strVal val="visible"/>
                                      </p:to>
                                    </p:set>
                                    <p:anim calcmode="lin" valueType="num">
                                      <p:cBhvr additive="base">
                                        <p:cTn id="187" dur="500"/>
                                        <p:tgtEl>
                                          <p:spTgt spid="680">
                                            <p:txEl>
                                              <p:pRg st="4" end="4"/>
                                            </p:txEl>
                                          </p:spTgt>
                                        </p:tgtEl>
                                        <p:attrNameLst>
                                          <p:attrName>ppt_x</p:attrName>
                                        </p:attrNameLst>
                                      </p:cBhvr>
                                      <p:tavLst>
                                        <p:tav tm="0">
                                          <p:val>
                                            <p:strVal val="#ppt_x+1"/>
                                          </p:val>
                                        </p:tav>
                                        <p:tav tm="100000">
                                          <p:val>
                                            <p:strVal val="#ppt_x"/>
                                          </p:val>
                                        </p:tav>
                                      </p:tavLst>
                                    </p:anim>
                                  </p:childTnLst>
                                </p:cTn>
                              </p:par>
                            </p:childTnLst>
                          </p:cTn>
                        </p:par>
                        <p:par>
                          <p:cTn id="188" fill="hold">
                            <p:stCondLst>
                              <p:cond delay="21250"/>
                            </p:stCondLst>
                            <p:childTnLst>
                              <p:par>
                                <p:cTn id="189" presetID="2" presetClass="entr" presetSubtype="2" fill="hold" nodeType="afterEffect">
                                  <p:stCondLst>
                                    <p:cond delay="0"/>
                                  </p:stCondLst>
                                  <p:childTnLst>
                                    <p:set>
                                      <p:cBhvr>
                                        <p:cTn id="190" dur="1" fill="hold">
                                          <p:stCondLst>
                                            <p:cond delay="0"/>
                                          </p:stCondLst>
                                        </p:cTn>
                                        <p:tgtEl>
                                          <p:spTgt spid="680">
                                            <p:txEl>
                                              <p:pRg st="5" end="5"/>
                                            </p:txEl>
                                          </p:spTgt>
                                        </p:tgtEl>
                                        <p:attrNameLst>
                                          <p:attrName>style.visibility</p:attrName>
                                        </p:attrNameLst>
                                      </p:cBhvr>
                                      <p:to>
                                        <p:strVal val="visible"/>
                                      </p:to>
                                    </p:set>
                                    <p:anim calcmode="lin" valueType="num">
                                      <p:cBhvr additive="base">
                                        <p:cTn id="191" dur="500"/>
                                        <p:tgtEl>
                                          <p:spTgt spid="680">
                                            <p:txEl>
                                              <p:pRg st="5" end="5"/>
                                            </p:txEl>
                                          </p:spTgt>
                                        </p:tgtEl>
                                        <p:attrNameLst>
                                          <p:attrName>ppt_x</p:attrName>
                                        </p:attrNameLst>
                                      </p:cBhvr>
                                      <p:tavLst>
                                        <p:tav tm="0">
                                          <p:val>
                                            <p:strVal val="#ppt_x+1"/>
                                          </p:val>
                                        </p:tav>
                                        <p:tav tm="100000">
                                          <p:val>
                                            <p:strVal val="#ppt_x"/>
                                          </p:val>
                                        </p:tav>
                                      </p:tavLst>
                                    </p:anim>
                                  </p:childTnLst>
                                </p:cTn>
                              </p:par>
                            </p:childTnLst>
                          </p:cTn>
                        </p:par>
                        <p:par>
                          <p:cTn id="192" fill="hold">
                            <p:stCondLst>
                              <p:cond delay="21750"/>
                            </p:stCondLst>
                            <p:childTnLst>
                              <p:par>
                                <p:cTn id="193" presetID="2" presetClass="entr" presetSubtype="2" fill="hold" nodeType="afterEffect">
                                  <p:stCondLst>
                                    <p:cond delay="0"/>
                                  </p:stCondLst>
                                  <p:childTnLst>
                                    <p:set>
                                      <p:cBhvr>
                                        <p:cTn id="194" dur="1" fill="hold">
                                          <p:stCondLst>
                                            <p:cond delay="0"/>
                                          </p:stCondLst>
                                        </p:cTn>
                                        <p:tgtEl>
                                          <p:spTgt spid="680">
                                            <p:txEl>
                                              <p:pRg st="6" end="6"/>
                                            </p:txEl>
                                          </p:spTgt>
                                        </p:tgtEl>
                                        <p:attrNameLst>
                                          <p:attrName>style.visibility</p:attrName>
                                        </p:attrNameLst>
                                      </p:cBhvr>
                                      <p:to>
                                        <p:strVal val="visible"/>
                                      </p:to>
                                    </p:set>
                                    <p:anim calcmode="lin" valueType="num">
                                      <p:cBhvr additive="base">
                                        <p:cTn id="195" dur="500"/>
                                        <p:tgtEl>
                                          <p:spTgt spid="680">
                                            <p:txEl>
                                              <p:pRg st="6" end="6"/>
                                            </p:txEl>
                                          </p:spTgt>
                                        </p:tgtEl>
                                        <p:attrNameLst>
                                          <p:attrName>ppt_x</p:attrName>
                                        </p:attrNameLst>
                                      </p:cBhvr>
                                      <p:tavLst>
                                        <p:tav tm="0">
                                          <p:val>
                                            <p:strVal val="#ppt_x+1"/>
                                          </p:val>
                                        </p:tav>
                                        <p:tav tm="100000">
                                          <p:val>
                                            <p:strVal val="#ppt_x"/>
                                          </p:val>
                                        </p:tav>
                                      </p:tavLst>
                                    </p:anim>
                                  </p:childTnLst>
                                </p:cTn>
                              </p:par>
                            </p:childTnLst>
                          </p:cTn>
                        </p:par>
                        <p:par>
                          <p:cTn id="196" fill="hold">
                            <p:stCondLst>
                              <p:cond delay="22250"/>
                            </p:stCondLst>
                            <p:childTnLst>
                              <p:par>
                                <p:cTn id="197" presetID="2" presetClass="entr" presetSubtype="2" fill="hold" nodeType="afterEffect">
                                  <p:stCondLst>
                                    <p:cond delay="0"/>
                                  </p:stCondLst>
                                  <p:childTnLst>
                                    <p:set>
                                      <p:cBhvr>
                                        <p:cTn id="198" dur="1" fill="hold">
                                          <p:stCondLst>
                                            <p:cond delay="0"/>
                                          </p:stCondLst>
                                        </p:cTn>
                                        <p:tgtEl>
                                          <p:spTgt spid="680">
                                            <p:txEl>
                                              <p:pRg st="7" end="7"/>
                                            </p:txEl>
                                          </p:spTgt>
                                        </p:tgtEl>
                                        <p:attrNameLst>
                                          <p:attrName>style.visibility</p:attrName>
                                        </p:attrNameLst>
                                      </p:cBhvr>
                                      <p:to>
                                        <p:strVal val="visible"/>
                                      </p:to>
                                    </p:set>
                                    <p:anim calcmode="lin" valueType="num">
                                      <p:cBhvr additive="base">
                                        <p:cTn id="199" dur="500"/>
                                        <p:tgtEl>
                                          <p:spTgt spid="680">
                                            <p:txEl>
                                              <p:pRg st="7" end="7"/>
                                            </p:txEl>
                                          </p:spTgt>
                                        </p:tgtEl>
                                        <p:attrNameLst>
                                          <p:attrName>ppt_x</p:attrName>
                                        </p:attrNameLst>
                                      </p:cBhvr>
                                      <p:tavLst>
                                        <p:tav tm="0">
                                          <p:val>
                                            <p:strVal val="#ppt_x+1"/>
                                          </p:val>
                                        </p:tav>
                                        <p:tav tm="100000">
                                          <p:val>
                                            <p:strVal val="#ppt_x"/>
                                          </p:val>
                                        </p:tav>
                                      </p:tavLst>
                                    </p:anim>
                                  </p:childTnLst>
                                </p:cTn>
                              </p:par>
                            </p:childTnLst>
                          </p:cTn>
                        </p:par>
                        <p:par>
                          <p:cTn id="200" fill="hold">
                            <p:stCondLst>
                              <p:cond delay="22750"/>
                            </p:stCondLst>
                            <p:childTnLst>
                              <p:par>
                                <p:cTn id="201" presetID="2" presetClass="entr" presetSubtype="2" fill="hold" nodeType="afterEffect">
                                  <p:stCondLst>
                                    <p:cond delay="0"/>
                                  </p:stCondLst>
                                  <p:childTnLst>
                                    <p:set>
                                      <p:cBhvr>
                                        <p:cTn id="202" dur="1" fill="hold">
                                          <p:stCondLst>
                                            <p:cond delay="0"/>
                                          </p:stCondLst>
                                        </p:cTn>
                                        <p:tgtEl>
                                          <p:spTgt spid="680">
                                            <p:txEl>
                                              <p:pRg st="8" end="8"/>
                                            </p:txEl>
                                          </p:spTgt>
                                        </p:tgtEl>
                                        <p:attrNameLst>
                                          <p:attrName>style.visibility</p:attrName>
                                        </p:attrNameLst>
                                      </p:cBhvr>
                                      <p:to>
                                        <p:strVal val="visible"/>
                                      </p:to>
                                    </p:set>
                                    <p:anim calcmode="lin" valueType="num">
                                      <p:cBhvr additive="base">
                                        <p:cTn id="203" dur="500"/>
                                        <p:tgtEl>
                                          <p:spTgt spid="680">
                                            <p:txEl>
                                              <p:pRg st="8" end="8"/>
                                            </p:txEl>
                                          </p:spTgt>
                                        </p:tgtEl>
                                        <p:attrNameLst>
                                          <p:attrName>ppt_x</p:attrName>
                                        </p:attrNameLst>
                                      </p:cBhvr>
                                      <p:tavLst>
                                        <p:tav tm="0">
                                          <p:val>
                                            <p:strVal val="#ppt_x+1"/>
                                          </p:val>
                                        </p:tav>
                                        <p:tav tm="100000">
                                          <p:val>
                                            <p:strVal val="#ppt_x"/>
                                          </p:val>
                                        </p:tav>
                                      </p:tavLst>
                                    </p:anim>
                                  </p:childTnLst>
                                </p:cTn>
                              </p:par>
                              <p:par>
                                <p:cTn id="204" presetID="2" presetClass="entr" presetSubtype="4" fill="hold" nodeType="withEffect">
                                  <p:stCondLst>
                                    <p:cond delay="0"/>
                                  </p:stCondLst>
                                  <p:childTnLst>
                                    <p:set>
                                      <p:cBhvr>
                                        <p:cTn id="205" dur="1" fill="hold">
                                          <p:stCondLst>
                                            <p:cond delay="0"/>
                                          </p:stCondLst>
                                        </p:cTn>
                                        <p:tgtEl>
                                          <p:spTgt spid="681"/>
                                        </p:tgtEl>
                                        <p:attrNameLst>
                                          <p:attrName>style.visibility</p:attrName>
                                        </p:attrNameLst>
                                      </p:cBhvr>
                                      <p:to>
                                        <p:strVal val="visible"/>
                                      </p:to>
                                    </p:set>
                                    <p:anim calcmode="lin" valueType="num">
                                      <p:cBhvr additive="base">
                                        <p:cTn id="206" dur="500"/>
                                        <p:tgtEl>
                                          <p:spTgt spid="681"/>
                                        </p:tgtEl>
                                        <p:attrNameLst>
                                          <p:attrName>ppt_y</p:attrName>
                                        </p:attrNameLst>
                                      </p:cBhvr>
                                      <p:tavLst>
                                        <p:tav tm="0">
                                          <p:val>
                                            <p:strVal val="#ppt_y+1"/>
                                          </p:val>
                                        </p:tav>
                                        <p:tav tm="100000">
                                          <p:val>
                                            <p:strVal val="#ppt_y"/>
                                          </p:val>
                                        </p:tav>
                                      </p:tavLst>
                                    </p:anim>
                                  </p:childTnLst>
                                </p:cTn>
                              </p:par>
                            </p:childTnLst>
                          </p:cTn>
                        </p:par>
                        <p:par>
                          <p:cTn id="207" fill="hold">
                            <p:stCondLst>
                              <p:cond delay="23250"/>
                            </p:stCondLst>
                            <p:childTnLst>
                              <p:par>
                                <p:cTn id="208" presetID="10" presetClass="entr" presetSubtype="0" fill="hold" nodeType="afterEffect">
                                  <p:stCondLst>
                                    <p:cond delay="0"/>
                                  </p:stCondLst>
                                  <p:childTnLst>
                                    <p:set>
                                      <p:cBhvr>
                                        <p:cTn id="209" dur="1" fill="hold">
                                          <p:stCondLst>
                                            <p:cond delay="0"/>
                                          </p:stCondLst>
                                        </p:cTn>
                                        <p:tgtEl>
                                          <p:spTgt spid="679"/>
                                        </p:tgtEl>
                                        <p:attrNameLst>
                                          <p:attrName>style.visibility</p:attrName>
                                        </p:attrNameLst>
                                      </p:cBhvr>
                                      <p:to>
                                        <p:strVal val="visible"/>
                                      </p:to>
                                    </p:set>
                                    <p:animEffect transition="in" filter="fade">
                                      <p:cBhvr>
                                        <p:cTn id="210" dur="500"/>
                                        <p:tgtEl>
                                          <p:spTgt spid="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enter Image &amp; 4 Icons, Headings, Descriptions">
  <p:cSld name="Center Image &amp; 4 Icons, Headings, Descriptions">
    <p:spTree>
      <p:nvGrpSpPr>
        <p:cNvPr id="1" name="Shape 687"/>
        <p:cNvGrpSpPr/>
        <p:nvPr/>
      </p:nvGrpSpPr>
      <p:grpSpPr>
        <a:xfrm>
          <a:off x="0" y="0"/>
          <a:ext cx="0" cy="0"/>
          <a:chOff x="0" y="0"/>
          <a:chExt cx="0" cy="0"/>
        </a:xfrm>
      </p:grpSpPr>
      <p:sp>
        <p:nvSpPr>
          <p:cNvPr id="688" name="Google Shape;688;p4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9" name="Google Shape;689;p4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90" name="Google Shape;690;p49"/>
          <p:cNvSpPr>
            <a:spLocks noGrp="1"/>
          </p:cNvSpPr>
          <p:nvPr>
            <p:ph type="pic" idx="2"/>
          </p:nvPr>
        </p:nvSpPr>
        <p:spPr>
          <a:xfrm>
            <a:off x="6126646" y="1944914"/>
            <a:ext cx="6069156" cy="8340499"/>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91" name="Google Shape;691;p49"/>
          <p:cNvSpPr txBox="1">
            <a:spLocks noGrp="1"/>
          </p:cNvSpPr>
          <p:nvPr>
            <p:ph type="body" idx="1"/>
          </p:nvPr>
        </p:nvSpPr>
        <p:spPr>
          <a:xfrm>
            <a:off x="1947003" y="3713114"/>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92" name="Google Shape;692;p49"/>
          <p:cNvSpPr txBox="1">
            <a:spLocks noGrp="1"/>
          </p:cNvSpPr>
          <p:nvPr>
            <p:ph type="body" idx="3"/>
          </p:nvPr>
        </p:nvSpPr>
        <p:spPr>
          <a:xfrm>
            <a:off x="1947003" y="2723793"/>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93" name="Google Shape;693;p49"/>
          <p:cNvSpPr/>
          <p:nvPr/>
        </p:nvSpPr>
        <p:spPr>
          <a:xfrm>
            <a:off x="2057954" y="348895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94" name="Google Shape;694;p49"/>
          <p:cNvSpPr/>
          <p:nvPr/>
        </p:nvSpPr>
        <p:spPr>
          <a:xfrm>
            <a:off x="626586" y="2919886"/>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95" name="Google Shape;695;p49"/>
          <p:cNvSpPr>
            <a:spLocks noGrp="1"/>
          </p:cNvSpPr>
          <p:nvPr>
            <p:ph type="pic" idx="4"/>
          </p:nvPr>
        </p:nvSpPr>
        <p:spPr>
          <a:xfrm>
            <a:off x="879843" y="3173958"/>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696" name="Google Shape;696;p49"/>
          <p:cNvSpPr txBox="1">
            <a:spLocks noGrp="1"/>
          </p:cNvSpPr>
          <p:nvPr>
            <p:ph type="body" idx="5"/>
          </p:nvPr>
        </p:nvSpPr>
        <p:spPr>
          <a:xfrm>
            <a:off x="12168390" y="3776058"/>
            <a:ext cx="4250597" cy="2056805"/>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97" name="Google Shape;697;p49"/>
          <p:cNvSpPr txBox="1">
            <a:spLocks noGrp="1"/>
          </p:cNvSpPr>
          <p:nvPr>
            <p:ph type="body" idx="6"/>
          </p:nvPr>
        </p:nvSpPr>
        <p:spPr>
          <a:xfrm>
            <a:off x="12168390" y="2786737"/>
            <a:ext cx="4250597"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98" name="Google Shape;698;p49"/>
          <p:cNvSpPr/>
          <p:nvPr/>
        </p:nvSpPr>
        <p:spPr>
          <a:xfrm>
            <a:off x="14460991" y="3551903"/>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699" name="Google Shape;699;p49"/>
          <p:cNvSpPr/>
          <p:nvPr/>
        </p:nvSpPr>
        <p:spPr>
          <a:xfrm>
            <a:off x="16542148" y="2982830"/>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00" name="Google Shape;700;p49"/>
          <p:cNvSpPr>
            <a:spLocks noGrp="1"/>
          </p:cNvSpPr>
          <p:nvPr>
            <p:ph type="pic" idx="7"/>
          </p:nvPr>
        </p:nvSpPr>
        <p:spPr>
          <a:xfrm>
            <a:off x="16795405" y="3236902"/>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01" name="Google Shape;701;p49"/>
          <p:cNvSpPr txBox="1">
            <a:spLocks noGrp="1"/>
          </p:cNvSpPr>
          <p:nvPr>
            <p:ph type="body" idx="8"/>
          </p:nvPr>
        </p:nvSpPr>
        <p:spPr>
          <a:xfrm>
            <a:off x="1947003" y="7001529"/>
            <a:ext cx="4250597" cy="2056805"/>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02" name="Google Shape;702;p49"/>
          <p:cNvSpPr txBox="1">
            <a:spLocks noGrp="1"/>
          </p:cNvSpPr>
          <p:nvPr>
            <p:ph type="body" idx="9"/>
          </p:nvPr>
        </p:nvSpPr>
        <p:spPr>
          <a:xfrm>
            <a:off x="1947003" y="6012208"/>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03" name="Google Shape;703;p49"/>
          <p:cNvSpPr/>
          <p:nvPr/>
        </p:nvSpPr>
        <p:spPr>
          <a:xfrm>
            <a:off x="2057954" y="6777374"/>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04" name="Google Shape;704;p49"/>
          <p:cNvSpPr/>
          <p:nvPr/>
        </p:nvSpPr>
        <p:spPr>
          <a:xfrm>
            <a:off x="626586" y="6208301"/>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05" name="Google Shape;705;p49"/>
          <p:cNvSpPr>
            <a:spLocks noGrp="1"/>
          </p:cNvSpPr>
          <p:nvPr>
            <p:ph type="pic" idx="13"/>
          </p:nvPr>
        </p:nvSpPr>
        <p:spPr>
          <a:xfrm>
            <a:off x="879843" y="6462373"/>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06" name="Google Shape;706;p49"/>
          <p:cNvSpPr txBox="1">
            <a:spLocks noGrp="1"/>
          </p:cNvSpPr>
          <p:nvPr>
            <p:ph type="body" idx="14"/>
          </p:nvPr>
        </p:nvSpPr>
        <p:spPr>
          <a:xfrm>
            <a:off x="12168390" y="7001529"/>
            <a:ext cx="4250597" cy="2056805"/>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07" name="Google Shape;707;p49"/>
          <p:cNvSpPr txBox="1">
            <a:spLocks noGrp="1"/>
          </p:cNvSpPr>
          <p:nvPr>
            <p:ph type="body" idx="15"/>
          </p:nvPr>
        </p:nvSpPr>
        <p:spPr>
          <a:xfrm>
            <a:off x="12168390" y="6012208"/>
            <a:ext cx="4250597"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08" name="Google Shape;708;p49"/>
          <p:cNvSpPr/>
          <p:nvPr/>
        </p:nvSpPr>
        <p:spPr>
          <a:xfrm>
            <a:off x="14460991" y="6777374"/>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709" name="Google Shape;709;p49"/>
          <p:cNvSpPr/>
          <p:nvPr/>
        </p:nvSpPr>
        <p:spPr>
          <a:xfrm>
            <a:off x="16542148" y="6208301"/>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10" name="Google Shape;710;p49"/>
          <p:cNvSpPr>
            <a:spLocks noGrp="1"/>
          </p:cNvSpPr>
          <p:nvPr>
            <p:ph type="pic" idx="16"/>
          </p:nvPr>
        </p:nvSpPr>
        <p:spPr>
          <a:xfrm>
            <a:off x="16795405" y="6462373"/>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500"/>
                                        <p:tgtEl>
                                          <p:spTgt spid="690"/>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694"/>
                                        </p:tgtEl>
                                        <p:attrNameLst>
                                          <p:attrName>style.visibility</p:attrName>
                                        </p:attrNameLst>
                                      </p:cBhvr>
                                      <p:to>
                                        <p:strVal val="visible"/>
                                      </p:to>
                                    </p:set>
                                    <p:anim calcmode="lin" valueType="num">
                                      <p:cBhvr additive="base">
                                        <p:cTn id="11" dur="750"/>
                                        <p:tgtEl>
                                          <p:spTgt spid="694"/>
                                        </p:tgtEl>
                                        <p:attrNameLst>
                                          <p:attrName>ppt_y</p:attrName>
                                        </p:attrNameLst>
                                      </p:cBhvr>
                                      <p:tavLst>
                                        <p:tav tm="0">
                                          <p:val>
                                            <p:strVal val="#ppt_y-1"/>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695"/>
                                        </p:tgtEl>
                                        <p:attrNameLst>
                                          <p:attrName>style.visibility</p:attrName>
                                        </p:attrNameLst>
                                      </p:cBhvr>
                                      <p:to>
                                        <p:strVal val="visible"/>
                                      </p:to>
                                    </p:set>
                                    <p:anim calcmode="lin" valueType="num">
                                      <p:cBhvr additive="base">
                                        <p:cTn id="14" dur="750"/>
                                        <p:tgtEl>
                                          <p:spTgt spid="695"/>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 presetClass="entr" presetSubtype="8" fill="hold" nodeType="afterEffect">
                                  <p:stCondLst>
                                    <p:cond delay="0"/>
                                  </p:stCondLst>
                                  <p:childTnLst>
                                    <p:set>
                                      <p:cBhvr>
                                        <p:cTn id="17" dur="1" fill="hold">
                                          <p:stCondLst>
                                            <p:cond delay="0"/>
                                          </p:stCondLst>
                                        </p:cTn>
                                        <p:tgtEl>
                                          <p:spTgt spid="692">
                                            <p:txEl>
                                              <p:pRg st="0" end="0"/>
                                            </p:txEl>
                                          </p:spTgt>
                                        </p:tgtEl>
                                        <p:attrNameLst>
                                          <p:attrName>style.visibility</p:attrName>
                                        </p:attrNameLst>
                                      </p:cBhvr>
                                      <p:to>
                                        <p:strVal val="visible"/>
                                      </p:to>
                                    </p:set>
                                    <p:anim calcmode="lin" valueType="num">
                                      <p:cBhvr additive="base">
                                        <p:cTn id="18" dur="500"/>
                                        <p:tgtEl>
                                          <p:spTgt spid="692">
                                            <p:txEl>
                                              <p:pRg st="0" end="0"/>
                                            </p:txEl>
                                          </p:spTgt>
                                        </p:tgtEl>
                                        <p:attrNameLst>
                                          <p:attrName>ppt_x</p:attrName>
                                        </p:attrNameLst>
                                      </p:cBhvr>
                                      <p:tavLst>
                                        <p:tav tm="0">
                                          <p:val>
                                            <p:strVal val="#ppt_x-1"/>
                                          </p:val>
                                        </p:tav>
                                        <p:tav tm="100000">
                                          <p:val>
                                            <p:strVal val="#ppt_x"/>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692">
                                            <p:txEl>
                                              <p:pRg st="1" end="1"/>
                                            </p:txEl>
                                          </p:spTgt>
                                        </p:tgtEl>
                                        <p:attrNameLst>
                                          <p:attrName>style.visibility</p:attrName>
                                        </p:attrNameLst>
                                      </p:cBhvr>
                                      <p:to>
                                        <p:strVal val="visible"/>
                                      </p:to>
                                    </p:set>
                                    <p:anim calcmode="lin" valueType="num">
                                      <p:cBhvr additive="base">
                                        <p:cTn id="22" dur="500"/>
                                        <p:tgtEl>
                                          <p:spTgt spid="692">
                                            <p:txEl>
                                              <p:pRg st="1" end="1"/>
                                            </p:txEl>
                                          </p:spTgt>
                                        </p:tgtEl>
                                        <p:attrNameLst>
                                          <p:attrName>ppt_x</p:attrName>
                                        </p:attrNameLst>
                                      </p:cBhvr>
                                      <p:tavLst>
                                        <p:tav tm="0">
                                          <p:val>
                                            <p:strVal val="#ppt_x-1"/>
                                          </p:val>
                                        </p:tav>
                                        <p:tav tm="100000">
                                          <p:val>
                                            <p:strVal val="#ppt_x"/>
                                          </p:val>
                                        </p:tav>
                                      </p:tavLst>
                                    </p:anim>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692">
                                            <p:txEl>
                                              <p:pRg st="2" end="2"/>
                                            </p:txEl>
                                          </p:spTgt>
                                        </p:tgtEl>
                                        <p:attrNameLst>
                                          <p:attrName>style.visibility</p:attrName>
                                        </p:attrNameLst>
                                      </p:cBhvr>
                                      <p:to>
                                        <p:strVal val="visible"/>
                                      </p:to>
                                    </p:set>
                                    <p:anim calcmode="lin" valueType="num">
                                      <p:cBhvr additive="base">
                                        <p:cTn id="26" dur="500"/>
                                        <p:tgtEl>
                                          <p:spTgt spid="692">
                                            <p:txEl>
                                              <p:pRg st="2" end="2"/>
                                            </p:txEl>
                                          </p:spTgt>
                                        </p:tgtEl>
                                        <p:attrNameLst>
                                          <p:attrName>ppt_x</p:attrName>
                                        </p:attrNameLst>
                                      </p:cBhvr>
                                      <p:tavLst>
                                        <p:tav tm="0">
                                          <p:val>
                                            <p:strVal val="#ppt_x-1"/>
                                          </p:val>
                                        </p:tav>
                                        <p:tav tm="100000">
                                          <p:val>
                                            <p:strVal val="#ppt_x"/>
                                          </p:val>
                                        </p:tav>
                                      </p:tavLst>
                                    </p:anim>
                                  </p:childTnLst>
                                </p:cTn>
                              </p:par>
                            </p:childTnLst>
                          </p:cTn>
                        </p:par>
                        <p:par>
                          <p:cTn id="27" fill="hold">
                            <p:stCondLst>
                              <p:cond delay="2750"/>
                            </p:stCondLst>
                            <p:childTnLst>
                              <p:par>
                                <p:cTn id="28" presetID="2" presetClass="entr" presetSubtype="8" fill="hold" nodeType="afterEffect">
                                  <p:stCondLst>
                                    <p:cond delay="0"/>
                                  </p:stCondLst>
                                  <p:childTnLst>
                                    <p:set>
                                      <p:cBhvr>
                                        <p:cTn id="29" dur="1" fill="hold">
                                          <p:stCondLst>
                                            <p:cond delay="0"/>
                                          </p:stCondLst>
                                        </p:cTn>
                                        <p:tgtEl>
                                          <p:spTgt spid="692">
                                            <p:txEl>
                                              <p:pRg st="3" end="3"/>
                                            </p:txEl>
                                          </p:spTgt>
                                        </p:tgtEl>
                                        <p:attrNameLst>
                                          <p:attrName>style.visibility</p:attrName>
                                        </p:attrNameLst>
                                      </p:cBhvr>
                                      <p:to>
                                        <p:strVal val="visible"/>
                                      </p:to>
                                    </p:set>
                                    <p:anim calcmode="lin" valueType="num">
                                      <p:cBhvr additive="base">
                                        <p:cTn id="30" dur="500"/>
                                        <p:tgtEl>
                                          <p:spTgt spid="692">
                                            <p:txEl>
                                              <p:pRg st="3" end="3"/>
                                            </p:txEl>
                                          </p:spTgt>
                                        </p:tgtEl>
                                        <p:attrNameLst>
                                          <p:attrName>ppt_x</p:attrName>
                                        </p:attrNameLst>
                                      </p:cBhvr>
                                      <p:tavLst>
                                        <p:tav tm="0">
                                          <p:val>
                                            <p:strVal val="#ppt_x-1"/>
                                          </p:val>
                                        </p:tav>
                                        <p:tav tm="100000">
                                          <p:val>
                                            <p:strVal val="#ppt_x"/>
                                          </p:val>
                                        </p:tav>
                                      </p:tavLst>
                                    </p:anim>
                                  </p:childTnLst>
                                </p:cTn>
                              </p:par>
                            </p:childTnLst>
                          </p:cTn>
                        </p:par>
                        <p:par>
                          <p:cTn id="31" fill="hold">
                            <p:stCondLst>
                              <p:cond delay="3250"/>
                            </p:stCondLst>
                            <p:childTnLst>
                              <p:par>
                                <p:cTn id="32" presetID="2" presetClass="entr" presetSubtype="8" fill="hold" nodeType="afterEffect">
                                  <p:stCondLst>
                                    <p:cond delay="0"/>
                                  </p:stCondLst>
                                  <p:childTnLst>
                                    <p:set>
                                      <p:cBhvr>
                                        <p:cTn id="33" dur="1" fill="hold">
                                          <p:stCondLst>
                                            <p:cond delay="0"/>
                                          </p:stCondLst>
                                        </p:cTn>
                                        <p:tgtEl>
                                          <p:spTgt spid="692">
                                            <p:txEl>
                                              <p:pRg st="4" end="4"/>
                                            </p:txEl>
                                          </p:spTgt>
                                        </p:tgtEl>
                                        <p:attrNameLst>
                                          <p:attrName>style.visibility</p:attrName>
                                        </p:attrNameLst>
                                      </p:cBhvr>
                                      <p:to>
                                        <p:strVal val="visible"/>
                                      </p:to>
                                    </p:set>
                                    <p:anim calcmode="lin" valueType="num">
                                      <p:cBhvr additive="base">
                                        <p:cTn id="34" dur="500"/>
                                        <p:tgtEl>
                                          <p:spTgt spid="692">
                                            <p:txEl>
                                              <p:pRg st="4" end="4"/>
                                            </p:txEl>
                                          </p:spTgt>
                                        </p:tgtEl>
                                        <p:attrNameLst>
                                          <p:attrName>ppt_x</p:attrName>
                                        </p:attrNameLst>
                                      </p:cBhvr>
                                      <p:tavLst>
                                        <p:tav tm="0">
                                          <p:val>
                                            <p:strVal val="#ppt_x-1"/>
                                          </p:val>
                                        </p:tav>
                                        <p:tav tm="100000">
                                          <p:val>
                                            <p:strVal val="#ppt_x"/>
                                          </p:val>
                                        </p:tav>
                                      </p:tavLst>
                                    </p:anim>
                                  </p:childTnLst>
                                </p:cTn>
                              </p:par>
                            </p:childTnLst>
                          </p:cTn>
                        </p:par>
                        <p:par>
                          <p:cTn id="35" fill="hold">
                            <p:stCondLst>
                              <p:cond delay="3750"/>
                            </p:stCondLst>
                            <p:childTnLst>
                              <p:par>
                                <p:cTn id="36" presetID="2" presetClass="entr" presetSubtype="8" fill="hold" nodeType="afterEffect">
                                  <p:stCondLst>
                                    <p:cond delay="0"/>
                                  </p:stCondLst>
                                  <p:childTnLst>
                                    <p:set>
                                      <p:cBhvr>
                                        <p:cTn id="37" dur="1" fill="hold">
                                          <p:stCondLst>
                                            <p:cond delay="0"/>
                                          </p:stCondLst>
                                        </p:cTn>
                                        <p:tgtEl>
                                          <p:spTgt spid="692">
                                            <p:txEl>
                                              <p:pRg st="5" end="5"/>
                                            </p:txEl>
                                          </p:spTgt>
                                        </p:tgtEl>
                                        <p:attrNameLst>
                                          <p:attrName>style.visibility</p:attrName>
                                        </p:attrNameLst>
                                      </p:cBhvr>
                                      <p:to>
                                        <p:strVal val="visible"/>
                                      </p:to>
                                    </p:set>
                                    <p:anim calcmode="lin" valueType="num">
                                      <p:cBhvr additive="base">
                                        <p:cTn id="38" dur="500"/>
                                        <p:tgtEl>
                                          <p:spTgt spid="692">
                                            <p:txEl>
                                              <p:pRg st="5" end="5"/>
                                            </p:txEl>
                                          </p:spTgt>
                                        </p:tgtEl>
                                        <p:attrNameLst>
                                          <p:attrName>ppt_x</p:attrName>
                                        </p:attrNameLst>
                                      </p:cBhvr>
                                      <p:tavLst>
                                        <p:tav tm="0">
                                          <p:val>
                                            <p:strVal val="#ppt_x-1"/>
                                          </p:val>
                                        </p:tav>
                                        <p:tav tm="100000">
                                          <p:val>
                                            <p:strVal val="#ppt_x"/>
                                          </p:val>
                                        </p:tav>
                                      </p:tavLst>
                                    </p:anim>
                                  </p:childTnLst>
                                </p:cTn>
                              </p:par>
                            </p:childTnLst>
                          </p:cTn>
                        </p:par>
                        <p:par>
                          <p:cTn id="39" fill="hold">
                            <p:stCondLst>
                              <p:cond delay="4250"/>
                            </p:stCondLst>
                            <p:childTnLst>
                              <p:par>
                                <p:cTn id="40" presetID="2" presetClass="entr" presetSubtype="8" fill="hold" nodeType="afterEffect">
                                  <p:stCondLst>
                                    <p:cond delay="0"/>
                                  </p:stCondLst>
                                  <p:childTnLst>
                                    <p:set>
                                      <p:cBhvr>
                                        <p:cTn id="41" dur="1" fill="hold">
                                          <p:stCondLst>
                                            <p:cond delay="0"/>
                                          </p:stCondLst>
                                        </p:cTn>
                                        <p:tgtEl>
                                          <p:spTgt spid="692">
                                            <p:txEl>
                                              <p:pRg st="6" end="6"/>
                                            </p:txEl>
                                          </p:spTgt>
                                        </p:tgtEl>
                                        <p:attrNameLst>
                                          <p:attrName>style.visibility</p:attrName>
                                        </p:attrNameLst>
                                      </p:cBhvr>
                                      <p:to>
                                        <p:strVal val="visible"/>
                                      </p:to>
                                    </p:set>
                                    <p:anim calcmode="lin" valueType="num">
                                      <p:cBhvr additive="base">
                                        <p:cTn id="42" dur="500"/>
                                        <p:tgtEl>
                                          <p:spTgt spid="692">
                                            <p:txEl>
                                              <p:pRg st="6" end="6"/>
                                            </p:txEl>
                                          </p:spTgt>
                                        </p:tgtEl>
                                        <p:attrNameLst>
                                          <p:attrName>ppt_x</p:attrName>
                                        </p:attrNameLst>
                                      </p:cBhvr>
                                      <p:tavLst>
                                        <p:tav tm="0">
                                          <p:val>
                                            <p:strVal val="#ppt_x-1"/>
                                          </p:val>
                                        </p:tav>
                                        <p:tav tm="100000">
                                          <p:val>
                                            <p:strVal val="#ppt_x"/>
                                          </p:val>
                                        </p:tav>
                                      </p:tavLst>
                                    </p:anim>
                                  </p:childTnLst>
                                </p:cTn>
                              </p:par>
                            </p:childTnLst>
                          </p:cTn>
                        </p:par>
                        <p:par>
                          <p:cTn id="43" fill="hold">
                            <p:stCondLst>
                              <p:cond delay="4750"/>
                            </p:stCondLst>
                            <p:childTnLst>
                              <p:par>
                                <p:cTn id="44" presetID="2" presetClass="entr" presetSubtype="8" fill="hold" nodeType="afterEffect">
                                  <p:stCondLst>
                                    <p:cond delay="0"/>
                                  </p:stCondLst>
                                  <p:childTnLst>
                                    <p:set>
                                      <p:cBhvr>
                                        <p:cTn id="45" dur="1" fill="hold">
                                          <p:stCondLst>
                                            <p:cond delay="0"/>
                                          </p:stCondLst>
                                        </p:cTn>
                                        <p:tgtEl>
                                          <p:spTgt spid="692">
                                            <p:txEl>
                                              <p:pRg st="7" end="7"/>
                                            </p:txEl>
                                          </p:spTgt>
                                        </p:tgtEl>
                                        <p:attrNameLst>
                                          <p:attrName>style.visibility</p:attrName>
                                        </p:attrNameLst>
                                      </p:cBhvr>
                                      <p:to>
                                        <p:strVal val="visible"/>
                                      </p:to>
                                    </p:set>
                                    <p:anim calcmode="lin" valueType="num">
                                      <p:cBhvr additive="base">
                                        <p:cTn id="46" dur="500"/>
                                        <p:tgtEl>
                                          <p:spTgt spid="692">
                                            <p:txEl>
                                              <p:pRg st="7" end="7"/>
                                            </p:txEl>
                                          </p:spTgt>
                                        </p:tgtEl>
                                        <p:attrNameLst>
                                          <p:attrName>ppt_x</p:attrName>
                                        </p:attrNameLst>
                                      </p:cBhvr>
                                      <p:tavLst>
                                        <p:tav tm="0">
                                          <p:val>
                                            <p:strVal val="#ppt_x-1"/>
                                          </p:val>
                                        </p:tav>
                                        <p:tav tm="100000">
                                          <p:val>
                                            <p:strVal val="#ppt_x"/>
                                          </p:val>
                                        </p:tav>
                                      </p:tavLst>
                                    </p:anim>
                                  </p:childTnLst>
                                </p:cTn>
                              </p:par>
                            </p:childTnLst>
                          </p:cTn>
                        </p:par>
                        <p:par>
                          <p:cTn id="47" fill="hold">
                            <p:stCondLst>
                              <p:cond delay="5250"/>
                            </p:stCondLst>
                            <p:childTnLst>
                              <p:par>
                                <p:cTn id="48" presetID="2" presetClass="entr" presetSubtype="8" fill="hold" nodeType="afterEffect">
                                  <p:stCondLst>
                                    <p:cond delay="0"/>
                                  </p:stCondLst>
                                  <p:childTnLst>
                                    <p:set>
                                      <p:cBhvr>
                                        <p:cTn id="49" dur="1" fill="hold">
                                          <p:stCondLst>
                                            <p:cond delay="0"/>
                                          </p:stCondLst>
                                        </p:cTn>
                                        <p:tgtEl>
                                          <p:spTgt spid="692">
                                            <p:txEl>
                                              <p:pRg st="8" end="8"/>
                                            </p:txEl>
                                          </p:spTgt>
                                        </p:tgtEl>
                                        <p:attrNameLst>
                                          <p:attrName>style.visibility</p:attrName>
                                        </p:attrNameLst>
                                      </p:cBhvr>
                                      <p:to>
                                        <p:strVal val="visible"/>
                                      </p:to>
                                    </p:set>
                                    <p:anim calcmode="lin" valueType="num">
                                      <p:cBhvr additive="base">
                                        <p:cTn id="50" dur="500"/>
                                        <p:tgtEl>
                                          <p:spTgt spid="692">
                                            <p:txEl>
                                              <p:pRg st="8" end="8"/>
                                            </p:txEl>
                                          </p:spTgt>
                                        </p:tgtEl>
                                        <p:attrNameLst>
                                          <p:attrName>ppt_x</p:attrName>
                                        </p:attrNameLst>
                                      </p:cBhvr>
                                      <p:tavLst>
                                        <p:tav tm="0">
                                          <p:val>
                                            <p:strVal val="#ppt_x-1"/>
                                          </p:val>
                                        </p:tav>
                                        <p:tav tm="100000">
                                          <p:val>
                                            <p:strVal val="#ppt_x"/>
                                          </p:val>
                                        </p:tav>
                                      </p:tavLst>
                                    </p:anim>
                                  </p:childTnLst>
                                </p:cTn>
                              </p:par>
                              <p:par>
                                <p:cTn id="51" presetID="2" presetClass="entr" presetSubtype="4" fill="hold" nodeType="withEffect">
                                  <p:stCondLst>
                                    <p:cond delay="0"/>
                                  </p:stCondLst>
                                  <p:childTnLst>
                                    <p:set>
                                      <p:cBhvr>
                                        <p:cTn id="52" dur="1" fill="hold">
                                          <p:stCondLst>
                                            <p:cond delay="0"/>
                                          </p:stCondLst>
                                        </p:cTn>
                                        <p:tgtEl>
                                          <p:spTgt spid="693"/>
                                        </p:tgtEl>
                                        <p:attrNameLst>
                                          <p:attrName>style.visibility</p:attrName>
                                        </p:attrNameLst>
                                      </p:cBhvr>
                                      <p:to>
                                        <p:strVal val="visible"/>
                                      </p:to>
                                    </p:set>
                                    <p:anim calcmode="lin" valueType="num">
                                      <p:cBhvr additive="base">
                                        <p:cTn id="53" dur="500"/>
                                        <p:tgtEl>
                                          <p:spTgt spid="693"/>
                                        </p:tgtEl>
                                        <p:attrNameLst>
                                          <p:attrName>ppt_y</p:attrName>
                                        </p:attrNameLst>
                                      </p:cBhvr>
                                      <p:tavLst>
                                        <p:tav tm="0">
                                          <p:val>
                                            <p:strVal val="#ppt_y+1"/>
                                          </p:val>
                                        </p:tav>
                                        <p:tav tm="100000">
                                          <p:val>
                                            <p:strVal val="#ppt_y"/>
                                          </p:val>
                                        </p:tav>
                                      </p:tavLst>
                                    </p:anim>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691"/>
                                        </p:tgtEl>
                                        <p:attrNameLst>
                                          <p:attrName>style.visibility</p:attrName>
                                        </p:attrNameLst>
                                      </p:cBhvr>
                                      <p:to>
                                        <p:strVal val="visible"/>
                                      </p:to>
                                    </p:set>
                                    <p:animEffect transition="in" filter="fade">
                                      <p:cBhvr>
                                        <p:cTn id="57" dur="500"/>
                                        <p:tgtEl>
                                          <p:spTgt spid="691"/>
                                        </p:tgtEl>
                                      </p:cBhvr>
                                    </p:animEffect>
                                  </p:childTnLst>
                                </p:cTn>
                              </p:par>
                            </p:childTnLst>
                          </p:cTn>
                        </p:par>
                        <p:par>
                          <p:cTn id="58" fill="hold">
                            <p:stCondLst>
                              <p:cond delay="6250"/>
                            </p:stCondLst>
                            <p:childTnLst>
                              <p:par>
                                <p:cTn id="59" presetID="2" presetClass="entr" presetSubtype="1" fill="hold" nodeType="afterEffect">
                                  <p:stCondLst>
                                    <p:cond delay="0"/>
                                  </p:stCondLst>
                                  <p:childTnLst>
                                    <p:set>
                                      <p:cBhvr>
                                        <p:cTn id="60" dur="1" fill="hold">
                                          <p:stCondLst>
                                            <p:cond delay="0"/>
                                          </p:stCondLst>
                                        </p:cTn>
                                        <p:tgtEl>
                                          <p:spTgt spid="699"/>
                                        </p:tgtEl>
                                        <p:attrNameLst>
                                          <p:attrName>style.visibility</p:attrName>
                                        </p:attrNameLst>
                                      </p:cBhvr>
                                      <p:to>
                                        <p:strVal val="visible"/>
                                      </p:to>
                                    </p:set>
                                    <p:anim calcmode="lin" valueType="num">
                                      <p:cBhvr additive="base">
                                        <p:cTn id="61" dur="750"/>
                                        <p:tgtEl>
                                          <p:spTgt spid="699"/>
                                        </p:tgtEl>
                                        <p:attrNameLst>
                                          <p:attrName>ppt_y</p:attrName>
                                        </p:attrNameLst>
                                      </p:cBhvr>
                                      <p:tavLst>
                                        <p:tav tm="0">
                                          <p:val>
                                            <p:strVal val="#ppt_y-1"/>
                                          </p:val>
                                        </p:tav>
                                        <p:tav tm="100000">
                                          <p:val>
                                            <p:strVal val="#ppt_y"/>
                                          </p:val>
                                        </p:tav>
                                      </p:tavLst>
                                    </p:anim>
                                  </p:childTnLst>
                                </p:cTn>
                              </p:par>
                              <p:par>
                                <p:cTn id="62" presetID="2" presetClass="entr" presetSubtype="1" fill="hold" nodeType="withEffect">
                                  <p:stCondLst>
                                    <p:cond delay="0"/>
                                  </p:stCondLst>
                                  <p:childTnLst>
                                    <p:set>
                                      <p:cBhvr>
                                        <p:cTn id="63" dur="1" fill="hold">
                                          <p:stCondLst>
                                            <p:cond delay="0"/>
                                          </p:stCondLst>
                                        </p:cTn>
                                        <p:tgtEl>
                                          <p:spTgt spid="700"/>
                                        </p:tgtEl>
                                        <p:attrNameLst>
                                          <p:attrName>style.visibility</p:attrName>
                                        </p:attrNameLst>
                                      </p:cBhvr>
                                      <p:to>
                                        <p:strVal val="visible"/>
                                      </p:to>
                                    </p:set>
                                    <p:anim calcmode="lin" valueType="num">
                                      <p:cBhvr additive="base">
                                        <p:cTn id="64" dur="750"/>
                                        <p:tgtEl>
                                          <p:spTgt spid="700"/>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2" presetClass="entr" presetSubtype="2" fill="hold" nodeType="afterEffect">
                                  <p:stCondLst>
                                    <p:cond delay="0"/>
                                  </p:stCondLst>
                                  <p:childTnLst>
                                    <p:set>
                                      <p:cBhvr>
                                        <p:cTn id="67" dur="1" fill="hold">
                                          <p:stCondLst>
                                            <p:cond delay="0"/>
                                          </p:stCondLst>
                                        </p:cTn>
                                        <p:tgtEl>
                                          <p:spTgt spid="697">
                                            <p:txEl>
                                              <p:pRg st="0" end="0"/>
                                            </p:txEl>
                                          </p:spTgt>
                                        </p:tgtEl>
                                        <p:attrNameLst>
                                          <p:attrName>style.visibility</p:attrName>
                                        </p:attrNameLst>
                                      </p:cBhvr>
                                      <p:to>
                                        <p:strVal val="visible"/>
                                      </p:to>
                                    </p:set>
                                    <p:anim calcmode="lin" valueType="num">
                                      <p:cBhvr additive="base">
                                        <p:cTn id="68" dur="500"/>
                                        <p:tgtEl>
                                          <p:spTgt spid="697">
                                            <p:txEl>
                                              <p:pRg st="0" end="0"/>
                                            </p:txEl>
                                          </p:spTgt>
                                        </p:tgtEl>
                                        <p:attrNameLst>
                                          <p:attrName>ppt_x</p:attrName>
                                        </p:attrNameLst>
                                      </p:cBhvr>
                                      <p:tavLst>
                                        <p:tav tm="0">
                                          <p:val>
                                            <p:strVal val="#ppt_x+1"/>
                                          </p:val>
                                        </p:tav>
                                        <p:tav tm="100000">
                                          <p:val>
                                            <p:strVal val="#ppt_x"/>
                                          </p:val>
                                        </p:tav>
                                      </p:tavLst>
                                    </p:anim>
                                  </p:childTnLst>
                                </p:cTn>
                              </p:par>
                            </p:childTnLst>
                          </p:cTn>
                        </p:par>
                        <p:par>
                          <p:cTn id="69" fill="hold">
                            <p:stCondLst>
                              <p:cond delay="7500"/>
                            </p:stCondLst>
                            <p:childTnLst>
                              <p:par>
                                <p:cTn id="70" presetID="2" presetClass="entr" presetSubtype="2" fill="hold" nodeType="afterEffect">
                                  <p:stCondLst>
                                    <p:cond delay="0"/>
                                  </p:stCondLst>
                                  <p:childTnLst>
                                    <p:set>
                                      <p:cBhvr>
                                        <p:cTn id="71" dur="1" fill="hold">
                                          <p:stCondLst>
                                            <p:cond delay="0"/>
                                          </p:stCondLst>
                                        </p:cTn>
                                        <p:tgtEl>
                                          <p:spTgt spid="697">
                                            <p:txEl>
                                              <p:pRg st="1" end="1"/>
                                            </p:txEl>
                                          </p:spTgt>
                                        </p:tgtEl>
                                        <p:attrNameLst>
                                          <p:attrName>style.visibility</p:attrName>
                                        </p:attrNameLst>
                                      </p:cBhvr>
                                      <p:to>
                                        <p:strVal val="visible"/>
                                      </p:to>
                                    </p:set>
                                    <p:anim calcmode="lin" valueType="num">
                                      <p:cBhvr additive="base">
                                        <p:cTn id="72" dur="500"/>
                                        <p:tgtEl>
                                          <p:spTgt spid="697">
                                            <p:txEl>
                                              <p:pRg st="1" end="1"/>
                                            </p:txEl>
                                          </p:spTgt>
                                        </p:tgtEl>
                                        <p:attrNameLst>
                                          <p:attrName>ppt_x</p:attrName>
                                        </p:attrNameLst>
                                      </p:cBhvr>
                                      <p:tavLst>
                                        <p:tav tm="0">
                                          <p:val>
                                            <p:strVal val="#ppt_x+1"/>
                                          </p:val>
                                        </p:tav>
                                        <p:tav tm="100000">
                                          <p:val>
                                            <p:strVal val="#ppt_x"/>
                                          </p:val>
                                        </p:tav>
                                      </p:tavLst>
                                    </p:anim>
                                  </p:childTnLst>
                                </p:cTn>
                              </p:par>
                            </p:childTnLst>
                          </p:cTn>
                        </p:par>
                        <p:par>
                          <p:cTn id="73" fill="hold">
                            <p:stCondLst>
                              <p:cond delay="8000"/>
                            </p:stCondLst>
                            <p:childTnLst>
                              <p:par>
                                <p:cTn id="74" presetID="2" presetClass="entr" presetSubtype="2" fill="hold" nodeType="afterEffect">
                                  <p:stCondLst>
                                    <p:cond delay="0"/>
                                  </p:stCondLst>
                                  <p:childTnLst>
                                    <p:set>
                                      <p:cBhvr>
                                        <p:cTn id="75" dur="1" fill="hold">
                                          <p:stCondLst>
                                            <p:cond delay="0"/>
                                          </p:stCondLst>
                                        </p:cTn>
                                        <p:tgtEl>
                                          <p:spTgt spid="697">
                                            <p:txEl>
                                              <p:pRg st="2" end="2"/>
                                            </p:txEl>
                                          </p:spTgt>
                                        </p:tgtEl>
                                        <p:attrNameLst>
                                          <p:attrName>style.visibility</p:attrName>
                                        </p:attrNameLst>
                                      </p:cBhvr>
                                      <p:to>
                                        <p:strVal val="visible"/>
                                      </p:to>
                                    </p:set>
                                    <p:anim calcmode="lin" valueType="num">
                                      <p:cBhvr additive="base">
                                        <p:cTn id="76" dur="500"/>
                                        <p:tgtEl>
                                          <p:spTgt spid="697">
                                            <p:txEl>
                                              <p:pRg st="2" end="2"/>
                                            </p:txEl>
                                          </p:spTgt>
                                        </p:tgtEl>
                                        <p:attrNameLst>
                                          <p:attrName>ppt_x</p:attrName>
                                        </p:attrNameLst>
                                      </p:cBhvr>
                                      <p:tavLst>
                                        <p:tav tm="0">
                                          <p:val>
                                            <p:strVal val="#ppt_x+1"/>
                                          </p:val>
                                        </p:tav>
                                        <p:tav tm="100000">
                                          <p:val>
                                            <p:strVal val="#ppt_x"/>
                                          </p:val>
                                        </p:tav>
                                      </p:tavLst>
                                    </p:anim>
                                  </p:childTnLst>
                                </p:cTn>
                              </p:par>
                            </p:childTnLst>
                          </p:cTn>
                        </p:par>
                        <p:par>
                          <p:cTn id="77" fill="hold">
                            <p:stCondLst>
                              <p:cond delay="8500"/>
                            </p:stCondLst>
                            <p:childTnLst>
                              <p:par>
                                <p:cTn id="78" presetID="2" presetClass="entr" presetSubtype="2" fill="hold" nodeType="afterEffect">
                                  <p:stCondLst>
                                    <p:cond delay="0"/>
                                  </p:stCondLst>
                                  <p:childTnLst>
                                    <p:set>
                                      <p:cBhvr>
                                        <p:cTn id="79" dur="1" fill="hold">
                                          <p:stCondLst>
                                            <p:cond delay="0"/>
                                          </p:stCondLst>
                                        </p:cTn>
                                        <p:tgtEl>
                                          <p:spTgt spid="697">
                                            <p:txEl>
                                              <p:pRg st="3" end="3"/>
                                            </p:txEl>
                                          </p:spTgt>
                                        </p:tgtEl>
                                        <p:attrNameLst>
                                          <p:attrName>style.visibility</p:attrName>
                                        </p:attrNameLst>
                                      </p:cBhvr>
                                      <p:to>
                                        <p:strVal val="visible"/>
                                      </p:to>
                                    </p:set>
                                    <p:anim calcmode="lin" valueType="num">
                                      <p:cBhvr additive="base">
                                        <p:cTn id="80" dur="500"/>
                                        <p:tgtEl>
                                          <p:spTgt spid="697">
                                            <p:txEl>
                                              <p:pRg st="3" end="3"/>
                                            </p:txEl>
                                          </p:spTgt>
                                        </p:tgtEl>
                                        <p:attrNameLst>
                                          <p:attrName>ppt_x</p:attrName>
                                        </p:attrNameLst>
                                      </p:cBhvr>
                                      <p:tavLst>
                                        <p:tav tm="0">
                                          <p:val>
                                            <p:strVal val="#ppt_x+1"/>
                                          </p:val>
                                        </p:tav>
                                        <p:tav tm="100000">
                                          <p:val>
                                            <p:strVal val="#ppt_x"/>
                                          </p:val>
                                        </p:tav>
                                      </p:tavLst>
                                    </p:anim>
                                  </p:childTnLst>
                                </p:cTn>
                              </p:par>
                            </p:childTnLst>
                          </p:cTn>
                        </p:par>
                        <p:par>
                          <p:cTn id="81" fill="hold">
                            <p:stCondLst>
                              <p:cond delay="9000"/>
                            </p:stCondLst>
                            <p:childTnLst>
                              <p:par>
                                <p:cTn id="82" presetID="2" presetClass="entr" presetSubtype="2" fill="hold" nodeType="afterEffect">
                                  <p:stCondLst>
                                    <p:cond delay="0"/>
                                  </p:stCondLst>
                                  <p:childTnLst>
                                    <p:set>
                                      <p:cBhvr>
                                        <p:cTn id="83" dur="1" fill="hold">
                                          <p:stCondLst>
                                            <p:cond delay="0"/>
                                          </p:stCondLst>
                                        </p:cTn>
                                        <p:tgtEl>
                                          <p:spTgt spid="697">
                                            <p:txEl>
                                              <p:pRg st="4" end="4"/>
                                            </p:txEl>
                                          </p:spTgt>
                                        </p:tgtEl>
                                        <p:attrNameLst>
                                          <p:attrName>style.visibility</p:attrName>
                                        </p:attrNameLst>
                                      </p:cBhvr>
                                      <p:to>
                                        <p:strVal val="visible"/>
                                      </p:to>
                                    </p:set>
                                    <p:anim calcmode="lin" valueType="num">
                                      <p:cBhvr additive="base">
                                        <p:cTn id="84" dur="500"/>
                                        <p:tgtEl>
                                          <p:spTgt spid="697">
                                            <p:txEl>
                                              <p:pRg st="4" end="4"/>
                                            </p:txEl>
                                          </p:spTgt>
                                        </p:tgtEl>
                                        <p:attrNameLst>
                                          <p:attrName>ppt_x</p:attrName>
                                        </p:attrNameLst>
                                      </p:cBhvr>
                                      <p:tavLst>
                                        <p:tav tm="0">
                                          <p:val>
                                            <p:strVal val="#ppt_x+1"/>
                                          </p:val>
                                        </p:tav>
                                        <p:tav tm="100000">
                                          <p:val>
                                            <p:strVal val="#ppt_x"/>
                                          </p:val>
                                        </p:tav>
                                      </p:tavLst>
                                    </p:anim>
                                  </p:childTnLst>
                                </p:cTn>
                              </p:par>
                            </p:childTnLst>
                          </p:cTn>
                        </p:par>
                        <p:par>
                          <p:cTn id="85" fill="hold">
                            <p:stCondLst>
                              <p:cond delay="9500"/>
                            </p:stCondLst>
                            <p:childTnLst>
                              <p:par>
                                <p:cTn id="86" presetID="2" presetClass="entr" presetSubtype="2" fill="hold" nodeType="afterEffect">
                                  <p:stCondLst>
                                    <p:cond delay="0"/>
                                  </p:stCondLst>
                                  <p:childTnLst>
                                    <p:set>
                                      <p:cBhvr>
                                        <p:cTn id="87" dur="1" fill="hold">
                                          <p:stCondLst>
                                            <p:cond delay="0"/>
                                          </p:stCondLst>
                                        </p:cTn>
                                        <p:tgtEl>
                                          <p:spTgt spid="697">
                                            <p:txEl>
                                              <p:pRg st="5" end="5"/>
                                            </p:txEl>
                                          </p:spTgt>
                                        </p:tgtEl>
                                        <p:attrNameLst>
                                          <p:attrName>style.visibility</p:attrName>
                                        </p:attrNameLst>
                                      </p:cBhvr>
                                      <p:to>
                                        <p:strVal val="visible"/>
                                      </p:to>
                                    </p:set>
                                    <p:anim calcmode="lin" valueType="num">
                                      <p:cBhvr additive="base">
                                        <p:cTn id="88" dur="500"/>
                                        <p:tgtEl>
                                          <p:spTgt spid="697">
                                            <p:txEl>
                                              <p:pRg st="5" end="5"/>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000"/>
                            </p:stCondLst>
                            <p:childTnLst>
                              <p:par>
                                <p:cTn id="90" presetID="2" presetClass="entr" presetSubtype="2" fill="hold" nodeType="afterEffect">
                                  <p:stCondLst>
                                    <p:cond delay="0"/>
                                  </p:stCondLst>
                                  <p:childTnLst>
                                    <p:set>
                                      <p:cBhvr>
                                        <p:cTn id="91" dur="1" fill="hold">
                                          <p:stCondLst>
                                            <p:cond delay="0"/>
                                          </p:stCondLst>
                                        </p:cTn>
                                        <p:tgtEl>
                                          <p:spTgt spid="697">
                                            <p:txEl>
                                              <p:pRg st="6" end="6"/>
                                            </p:txEl>
                                          </p:spTgt>
                                        </p:tgtEl>
                                        <p:attrNameLst>
                                          <p:attrName>style.visibility</p:attrName>
                                        </p:attrNameLst>
                                      </p:cBhvr>
                                      <p:to>
                                        <p:strVal val="visible"/>
                                      </p:to>
                                    </p:set>
                                    <p:anim calcmode="lin" valueType="num">
                                      <p:cBhvr additive="base">
                                        <p:cTn id="92" dur="500"/>
                                        <p:tgtEl>
                                          <p:spTgt spid="697">
                                            <p:txEl>
                                              <p:pRg st="6" end="6"/>
                                            </p:txEl>
                                          </p:spTgt>
                                        </p:tgtEl>
                                        <p:attrNameLst>
                                          <p:attrName>ppt_x</p:attrName>
                                        </p:attrNameLst>
                                      </p:cBhvr>
                                      <p:tavLst>
                                        <p:tav tm="0">
                                          <p:val>
                                            <p:strVal val="#ppt_x+1"/>
                                          </p:val>
                                        </p:tav>
                                        <p:tav tm="100000">
                                          <p:val>
                                            <p:strVal val="#ppt_x"/>
                                          </p:val>
                                        </p:tav>
                                      </p:tavLst>
                                    </p:anim>
                                  </p:childTnLst>
                                </p:cTn>
                              </p:par>
                            </p:childTnLst>
                          </p:cTn>
                        </p:par>
                        <p:par>
                          <p:cTn id="93" fill="hold">
                            <p:stCondLst>
                              <p:cond delay="10500"/>
                            </p:stCondLst>
                            <p:childTnLst>
                              <p:par>
                                <p:cTn id="94" presetID="2" presetClass="entr" presetSubtype="2" fill="hold" nodeType="afterEffect">
                                  <p:stCondLst>
                                    <p:cond delay="0"/>
                                  </p:stCondLst>
                                  <p:childTnLst>
                                    <p:set>
                                      <p:cBhvr>
                                        <p:cTn id="95" dur="1" fill="hold">
                                          <p:stCondLst>
                                            <p:cond delay="0"/>
                                          </p:stCondLst>
                                        </p:cTn>
                                        <p:tgtEl>
                                          <p:spTgt spid="697">
                                            <p:txEl>
                                              <p:pRg st="7" end="7"/>
                                            </p:txEl>
                                          </p:spTgt>
                                        </p:tgtEl>
                                        <p:attrNameLst>
                                          <p:attrName>style.visibility</p:attrName>
                                        </p:attrNameLst>
                                      </p:cBhvr>
                                      <p:to>
                                        <p:strVal val="visible"/>
                                      </p:to>
                                    </p:set>
                                    <p:anim calcmode="lin" valueType="num">
                                      <p:cBhvr additive="base">
                                        <p:cTn id="96" dur="500"/>
                                        <p:tgtEl>
                                          <p:spTgt spid="697">
                                            <p:txEl>
                                              <p:pRg st="7" end="7"/>
                                            </p:txEl>
                                          </p:spTgt>
                                        </p:tgtEl>
                                        <p:attrNameLst>
                                          <p:attrName>ppt_x</p:attrName>
                                        </p:attrNameLst>
                                      </p:cBhvr>
                                      <p:tavLst>
                                        <p:tav tm="0">
                                          <p:val>
                                            <p:strVal val="#ppt_x+1"/>
                                          </p:val>
                                        </p:tav>
                                        <p:tav tm="100000">
                                          <p:val>
                                            <p:strVal val="#ppt_x"/>
                                          </p:val>
                                        </p:tav>
                                      </p:tavLst>
                                    </p:anim>
                                  </p:childTnLst>
                                </p:cTn>
                              </p:par>
                            </p:childTnLst>
                          </p:cTn>
                        </p:par>
                        <p:par>
                          <p:cTn id="97" fill="hold">
                            <p:stCondLst>
                              <p:cond delay="11000"/>
                            </p:stCondLst>
                            <p:childTnLst>
                              <p:par>
                                <p:cTn id="98" presetID="2" presetClass="entr" presetSubtype="2" fill="hold" nodeType="afterEffect">
                                  <p:stCondLst>
                                    <p:cond delay="0"/>
                                  </p:stCondLst>
                                  <p:childTnLst>
                                    <p:set>
                                      <p:cBhvr>
                                        <p:cTn id="99" dur="1" fill="hold">
                                          <p:stCondLst>
                                            <p:cond delay="0"/>
                                          </p:stCondLst>
                                        </p:cTn>
                                        <p:tgtEl>
                                          <p:spTgt spid="697">
                                            <p:txEl>
                                              <p:pRg st="8" end="8"/>
                                            </p:txEl>
                                          </p:spTgt>
                                        </p:tgtEl>
                                        <p:attrNameLst>
                                          <p:attrName>style.visibility</p:attrName>
                                        </p:attrNameLst>
                                      </p:cBhvr>
                                      <p:to>
                                        <p:strVal val="visible"/>
                                      </p:to>
                                    </p:set>
                                    <p:anim calcmode="lin" valueType="num">
                                      <p:cBhvr additive="base">
                                        <p:cTn id="100" dur="500"/>
                                        <p:tgtEl>
                                          <p:spTgt spid="697">
                                            <p:txEl>
                                              <p:pRg st="8" end="8"/>
                                            </p:txEl>
                                          </p:spTgt>
                                        </p:tgtEl>
                                        <p:attrNameLst>
                                          <p:attrName>ppt_x</p:attrName>
                                        </p:attrNameLst>
                                      </p:cBhvr>
                                      <p:tavLst>
                                        <p:tav tm="0">
                                          <p:val>
                                            <p:strVal val="#ppt_x+1"/>
                                          </p:val>
                                        </p:tav>
                                        <p:tav tm="100000">
                                          <p:val>
                                            <p:strVal val="#ppt_x"/>
                                          </p:val>
                                        </p:tav>
                                      </p:tavLst>
                                    </p:anim>
                                  </p:childTnLst>
                                </p:cTn>
                              </p:par>
                              <p:par>
                                <p:cTn id="101" presetID="2" presetClass="entr" presetSubtype="4" fill="hold" nodeType="withEffect">
                                  <p:stCondLst>
                                    <p:cond delay="0"/>
                                  </p:stCondLst>
                                  <p:childTnLst>
                                    <p:set>
                                      <p:cBhvr>
                                        <p:cTn id="102" dur="1" fill="hold">
                                          <p:stCondLst>
                                            <p:cond delay="0"/>
                                          </p:stCondLst>
                                        </p:cTn>
                                        <p:tgtEl>
                                          <p:spTgt spid="698"/>
                                        </p:tgtEl>
                                        <p:attrNameLst>
                                          <p:attrName>style.visibility</p:attrName>
                                        </p:attrNameLst>
                                      </p:cBhvr>
                                      <p:to>
                                        <p:strVal val="visible"/>
                                      </p:to>
                                    </p:set>
                                    <p:anim calcmode="lin" valueType="num">
                                      <p:cBhvr additive="base">
                                        <p:cTn id="103" dur="500"/>
                                        <p:tgtEl>
                                          <p:spTgt spid="698"/>
                                        </p:tgtEl>
                                        <p:attrNameLst>
                                          <p:attrName>ppt_y</p:attrName>
                                        </p:attrNameLst>
                                      </p:cBhvr>
                                      <p:tavLst>
                                        <p:tav tm="0">
                                          <p:val>
                                            <p:strVal val="#ppt_y+1"/>
                                          </p:val>
                                        </p:tav>
                                        <p:tav tm="100000">
                                          <p:val>
                                            <p:strVal val="#ppt_y"/>
                                          </p:val>
                                        </p:tav>
                                      </p:tavLst>
                                    </p:anim>
                                  </p:childTnLst>
                                </p:cTn>
                              </p:par>
                            </p:childTnLst>
                          </p:cTn>
                        </p:par>
                        <p:par>
                          <p:cTn id="104" fill="hold">
                            <p:stCondLst>
                              <p:cond delay="11500"/>
                            </p:stCondLst>
                            <p:childTnLst>
                              <p:par>
                                <p:cTn id="105" presetID="10" presetClass="entr" presetSubtype="0" fill="hold" nodeType="afterEffect">
                                  <p:stCondLst>
                                    <p:cond delay="0"/>
                                  </p:stCondLst>
                                  <p:childTnLst>
                                    <p:set>
                                      <p:cBhvr>
                                        <p:cTn id="106" dur="1" fill="hold">
                                          <p:stCondLst>
                                            <p:cond delay="0"/>
                                          </p:stCondLst>
                                        </p:cTn>
                                        <p:tgtEl>
                                          <p:spTgt spid="696"/>
                                        </p:tgtEl>
                                        <p:attrNameLst>
                                          <p:attrName>style.visibility</p:attrName>
                                        </p:attrNameLst>
                                      </p:cBhvr>
                                      <p:to>
                                        <p:strVal val="visible"/>
                                      </p:to>
                                    </p:set>
                                    <p:animEffect transition="in" filter="fade">
                                      <p:cBhvr>
                                        <p:cTn id="107" dur="500"/>
                                        <p:tgtEl>
                                          <p:spTgt spid="696"/>
                                        </p:tgtEl>
                                      </p:cBhvr>
                                    </p:animEffect>
                                  </p:childTnLst>
                                </p:cTn>
                              </p:par>
                            </p:childTnLst>
                          </p:cTn>
                        </p:par>
                        <p:par>
                          <p:cTn id="108" fill="hold">
                            <p:stCondLst>
                              <p:cond delay="12000"/>
                            </p:stCondLst>
                            <p:childTnLst>
                              <p:par>
                                <p:cTn id="109" presetID="2" presetClass="entr" presetSubtype="1" fill="hold" nodeType="afterEffect">
                                  <p:stCondLst>
                                    <p:cond delay="0"/>
                                  </p:stCondLst>
                                  <p:childTnLst>
                                    <p:set>
                                      <p:cBhvr>
                                        <p:cTn id="110" dur="1" fill="hold">
                                          <p:stCondLst>
                                            <p:cond delay="0"/>
                                          </p:stCondLst>
                                        </p:cTn>
                                        <p:tgtEl>
                                          <p:spTgt spid="704"/>
                                        </p:tgtEl>
                                        <p:attrNameLst>
                                          <p:attrName>style.visibility</p:attrName>
                                        </p:attrNameLst>
                                      </p:cBhvr>
                                      <p:to>
                                        <p:strVal val="visible"/>
                                      </p:to>
                                    </p:set>
                                    <p:anim calcmode="lin" valueType="num">
                                      <p:cBhvr additive="base">
                                        <p:cTn id="111" dur="750"/>
                                        <p:tgtEl>
                                          <p:spTgt spid="704"/>
                                        </p:tgtEl>
                                        <p:attrNameLst>
                                          <p:attrName>ppt_y</p:attrName>
                                        </p:attrNameLst>
                                      </p:cBhvr>
                                      <p:tavLst>
                                        <p:tav tm="0">
                                          <p:val>
                                            <p:strVal val="#ppt_y-1"/>
                                          </p:val>
                                        </p:tav>
                                        <p:tav tm="100000">
                                          <p:val>
                                            <p:strVal val="#ppt_y"/>
                                          </p:val>
                                        </p:tav>
                                      </p:tavLst>
                                    </p:anim>
                                  </p:childTnLst>
                                </p:cTn>
                              </p:par>
                              <p:par>
                                <p:cTn id="112" presetID="2" presetClass="entr" presetSubtype="1" fill="hold" nodeType="withEffect">
                                  <p:stCondLst>
                                    <p:cond delay="0"/>
                                  </p:stCondLst>
                                  <p:childTnLst>
                                    <p:set>
                                      <p:cBhvr>
                                        <p:cTn id="113" dur="1" fill="hold">
                                          <p:stCondLst>
                                            <p:cond delay="0"/>
                                          </p:stCondLst>
                                        </p:cTn>
                                        <p:tgtEl>
                                          <p:spTgt spid="705"/>
                                        </p:tgtEl>
                                        <p:attrNameLst>
                                          <p:attrName>style.visibility</p:attrName>
                                        </p:attrNameLst>
                                      </p:cBhvr>
                                      <p:to>
                                        <p:strVal val="visible"/>
                                      </p:to>
                                    </p:set>
                                    <p:anim calcmode="lin" valueType="num">
                                      <p:cBhvr additive="base">
                                        <p:cTn id="114" dur="750"/>
                                        <p:tgtEl>
                                          <p:spTgt spid="705"/>
                                        </p:tgtEl>
                                        <p:attrNameLst>
                                          <p:attrName>ppt_y</p:attrName>
                                        </p:attrNameLst>
                                      </p:cBhvr>
                                      <p:tavLst>
                                        <p:tav tm="0">
                                          <p:val>
                                            <p:strVal val="#ppt_y-1"/>
                                          </p:val>
                                        </p:tav>
                                        <p:tav tm="100000">
                                          <p:val>
                                            <p:strVal val="#ppt_y"/>
                                          </p:val>
                                        </p:tav>
                                      </p:tavLst>
                                    </p:anim>
                                  </p:childTnLst>
                                </p:cTn>
                              </p:par>
                            </p:childTnLst>
                          </p:cTn>
                        </p:par>
                        <p:par>
                          <p:cTn id="115" fill="hold">
                            <p:stCondLst>
                              <p:cond delay="12750"/>
                            </p:stCondLst>
                            <p:childTnLst>
                              <p:par>
                                <p:cTn id="116" presetID="2" presetClass="entr" presetSubtype="8" fill="hold" nodeType="afterEffect">
                                  <p:stCondLst>
                                    <p:cond delay="0"/>
                                  </p:stCondLst>
                                  <p:childTnLst>
                                    <p:set>
                                      <p:cBhvr>
                                        <p:cTn id="117" dur="1" fill="hold">
                                          <p:stCondLst>
                                            <p:cond delay="0"/>
                                          </p:stCondLst>
                                        </p:cTn>
                                        <p:tgtEl>
                                          <p:spTgt spid="702">
                                            <p:txEl>
                                              <p:pRg st="0" end="0"/>
                                            </p:txEl>
                                          </p:spTgt>
                                        </p:tgtEl>
                                        <p:attrNameLst>
                                          <p:attrName>style.visibility</p:attrName>
                                        </p:attrNameLst>
                                      </p:cBhvr>
                                      <p:to>
                                        <p:strVal val="visible"/>
                                      </p:to>
                                    </p:set>
                                    <p:anim calcmode="lin" valueType="num">
                                      <p:cBhvr additive="base">
                                        <p:cTn id="118" dur="500"/>
                                        <p:tgtEl>
                                          <p:spTgt spid="702">
                                            <p:txEl>
                                              <p:pRg st="0" end="0"/>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250"/>
                            </p:stCondLst>
                            <p:childTnLst>
                              <p:par>
                                <p:cTn id="120" presetID="2" presetClass="entr" presetSubtype="8" fill="hold" nodeType="afterEffect">
                                  <p:stCondLst>
                                    <p:cond delay="0"/>
                                  </p:stCondLst>
                                  <p:childTnLst>
                                    <p:set>
                                      <p:cBhvr>
                                        <p:cTn id="121" dur="1" fill="hold">
                                          <p:stCondLst>
                                            <p:cond delay="0"/>
                                          </p:stCondLst>
                                        </p:cTn>
                                        <p:tgtEl>
                                          <p:spTgt spid="702">
                                            <p:txEl>
                                              <p:pRg st="1" end="1"/>
                                            </p:txEl>
                                          </p:spTgt>
                                        </p:tgtEl>
                                        <p:attrNameLst>
                                          <p:attrName>style.visibility</p:attrName>
                                        </p:attrNameLst>
                                      </p:cBhvr>
                                      <p:to>
                                        <p:strVal val="visible"/>
                                      </p:to>
                                    </p:set>
                                    <p:anim calcmode="lin" valueType="num">
                                      <p:cBhvr additive="base">
                                        <p:cTn id="122" dur="500"/>
                                        <p:tgtEl>
                                          <p:spTgt spid="702">
                                            <p:txEl>
                                              <p:pRg st="1" end="1"/>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3750"/>
                            </p:stCondLst>
                            <p:childTnLst>
                              <p:par>
                                <p:cTn id="124" presetID="2" presetClass="entr" presetSubtype="8" fill="hold" nodeType="afterEffect">
                                  <p:stCondLst>
                                    <p:cond delay="0"/>
                                  </p:stCondLst>
                                  <p:childTnLst>
                                    <p:set>
                                      <p:cBhvr>
                                        <p:cTn id="125" dur="1" fill="hold">
                                          <p:stCondLst>
                                            <p:cond delay="0"/>
                                          </p:stCondLst>
                                        </p:cTn>
                                        <p:tgtEl>
                                          <p:spTgt spid="702">
                                            <p:txEl>
                                              <p:pRg st="2" end="2"/>
                                            </p:txEl>
                                          </p:spTgt>
                                        </p:tgtEl>
                                        <p:attrNameLst>
                                          <p:attrName>style.visibility</p:attrName>
                                        </p:attrNameLst>
                                      </p:cBhvr>
                                      <p:to>
                                        <p:strVal val="visible"/>
                                      </p:to>
                                    </p:set>
                                    <p:anim calcmode="lin" valueType="num">
                                      <p:cBhvr additive="base">
                                        <p:cTn id="126" dur="500"/>
                                        <p:tgtEl>
                                          <p:spTgt spid="702">
                                            <p:txEl>
                                              <p:pRg st="2" end="2"/>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250"/>
                            </p:stCondLst>
                            <p:childTnLst>
                              <p:par>
                                <p:cTn id="128" presetID="2" presetClass="entr" presetSubtype="8" fill="hold" nodeType="afterEffect">
                                  <p:stCondLst>
                                    <p:cond delay="0"/>
                                  </p:stCondLst>
                                  <p:childTnLst>
                                    <p:set>
                                      <p:cBhvr>
                                        <p:cTn id="129" dur="1" fill="hold">
                                          <p:stCondLst>
                                            <p:cond delay="0"/>
                                          </p:stCondLst>
                                        </p:cTn>
                                        <p:tgtEl>
                                          <p:spTgt spid="702">
                                            <p:txEl>
                                              <p:pRg st="3" end="3"/>
                                            </p:txEl>
                                          </p:spTgt>
                                        </p:tgtEl>
                                        <p:attrNameLst>
                                          <p:attrName>style.visibility</p:attrName>
                                        </p:attrNameLst>
                                      </p:cBhvr>
                                      <p:to>
                                        <p:strVal val="visible"/>
                                      </p:to>
                                    </p:set>
                                    <p:anim calcmode="lin" valueType="num">
                                      <p:cBhvr additive="base">
                                        <p:cTn id="130" dur="500"/>
                                        <p:tgtEl>
                                          <p:spTgt spid="702">
                                            <p:txEl>
                                              <p:pRg st="3" end="3"/>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4750"/>
                            </p:stCondLst>
                            <p:childTnLst>
                              <p:par>
                                <p:cTn id="132" presetID="2" presetClass="entr" presetSubtype="8" fill="hold" nodeType="afterEffect">
                                  <p:stCondLst>
                                    <p:cond delay="0"/>
                                  </p:stCondLst>
                                  <p:childTnLst>
                                    <p:set>
                                      <p:cBhvr>
                                        <p:cTn id="133" dur="1" fill="hold">
                                          <p:stCondLst>
                                            <p:cond delay="0"/>
                                          </p:stCondLst>
                                        </p:cTn>
                                        <p:tgtEl>
                                          <p:spTgt spid="702">
                                            <p:txEl>
                                              <p:pRg st="4" end="4"/>
                                            </p:txEl>
                                          </p:spTgt>
                                        </p:tgtEl>
                                        <p:attrNameLst>
                                          <p:attrName>style.visibility</p:attrName>
                                        </p:attrNameLst>
                                      </p:cBhvr>
                                      <p:to>
                                        <p:strVal val="visible"/>
                                      </p:to>
                                    </p:set>
                                    <p:anim calcmode="lin" valueType="num">
                                      <p:cBhvr additive="base">
                                        <p:cTn id="134" dur="500"/>
                                        <p:tgtEl>
                                          <p:spTgt spid="702">
                                            <p:txEl>
                                              <p:pRg st="4" end="4"/>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250"/>
                            </p:stCondLst>
                            <p:childTnLst>
                              <p:par>
                                <p:cTn id="136" presetID="2" presetClass="entr" presetSubtype="8" fill="hold" nodeType="afterEffect">
                                  <p:stCondLst>
                                    <p:cond delay="0"/>
                                  </p:stCondLst>
                                  <p:childTnLst>
                                    <p:set>
                                      <p:cBhvr>
                                        <p:cTn id="137" dur="1" fill="hold">
                                          <p:stCondLst>
                                            <p:cond delay="0"/>
                                          </p:stCondLst>
                                        </p:cTn>
                                        <p:tgtEl>
                                          <p:spTgt spid="702">
                                            <p:txEl>
                                              <p:pRg st="5" end="5"/>
                                            </p:txEl>
                                          </p:spTgt>
                                        </p:tgtEl>
                                        <p:attrNameLst>
                                          <p:attrName>style.visibility</p:attrName>
                                        </p:attrNameLst>
                                      </p:cBhvr>
                                      <p:to>
                                        <p:strVal val="visible"/>
                                      </p:to>
                                    </p:set>
                                    <p:anim calcmode="lin" valueType="num">
                                      <p:cBhvr additive="base">
                                        <p:cTn id="138" dur="500"/>
                                        <p:tgtEl>
                                          <p:spTgt spid="702">
                                            <p:txEl>
                                              <p:pRg st="5" end="5"/>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5750"/>
                            </p:stCondLst>
                            <p:childTnLst>
                              <p:par>
                                <p:cTn id="140" presetID="2" presetClass="entr" presetSubtype="8" fill="hold" nodeType="afterEffect">
                                  <p:stCondLst>
                                    <p:cond delay="0"/>
                                  </p:stCondLst>
                                  <p:childTnLst>
                                    <p:set>
                                      <p:cBhvr>
                                        <p:cTn id="141" dur="1" fill="hold">
                                          <p:stCondLst>
                                            <p:cond delay="0"/>
                                          </p:stCondLst>
                                        </p:cTn>
                                        <p:tgtEl>
                                          <p:spTgt spid="702">
                                            <p:txEl>
                                              <p:pRg st="6" end="6"/>
                                            </p:txEl>
                                          </p:spTgt>
                                        </p:tgtEl>
                                        <p:attrNameLst>
                                          <p:attrName>style.visibility</p:attrName>
                                        </p:attrNameLst>
                                      </p:cBhvr>
                                      <p:to>
                                        <p:strVal val="visible"/>
                                      </p:to>
                                    </p:set>
                                    <p:anim calcmode="lin" valueType="num">
                                      <p:cBhvr additive="base">
                                        <p:cTn id="142" dur="500"/>
                                        <p:tgtEl>
                                          <p:spTgt spid="702">
                                            <p:txEl>
                                              <p:pRg st="6" end="6"/>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250"/>
                            </p:stCondLst>
                            <p:childTnLst>
                              <p:par>
                                <p:cTn id="144" presetID="2" presetClass="entr" presetSubtype="8" fill="hold" nodeType="afterEffect">
                                  <p:stCondLst>
                                    <p:cond delay="0"/>
                                  </p:stCondLst>
                                  <p:childTnLst>
                                    <p:set>
                                      <p:cBhvr>
                                        <p:cTn id="145" dur="1" fill="hold">
                                          <p:stCondLst>
                                            <p:cond delay="0"/>
                                          </p:stCondLst>
                                        </p:cTn>
                                        <p:tgtEl>
                                          <p:spTgt spid="702">
                                            <p:txEl>
                                              <p:pRg st="7" end="7"/>
                                            </p:txEl>
                                          </p:spTgt>
                                        </p:tgtEl>
                                        <p:attrNameLst>
                                          <p:attrName>style.visibility</p:attrName>
                                        </p:attrNameLst>
                                      </p:cBhvr>
                                      <p:to>
                                        <p:strVal val="visible"/>
                                      </p:to>
                                    </p:set>
                                    <p:anim calcmode="lin" valueType="num">
                                      <p:cBhvr additive="base">
                                        <p:cTn id="146" dur="500"/>
                                        <p:tgtEl>
                                          <p:spTgt spid="702">
                                            <p:txEl>
                                              <p:pRg st="7" end="7"/>
                                            </p:txEl>
                                          </p:spTgt>
                                        </p:tgtEl>
                                        <p:attrNameLst>
                                          <p:attrName>ppt_x</p:attrName>
                                        </p:attrNameLst>
                                      </p:cBhvr>
                                      <p:tavLst>
                                        <p:tav tm="0">
                                          <p:val>
                                            <p:strVal val="#ppt_x-1"/>
                                          </p:val>
                                        </p:tav>
                                        <p:tav tm="100000">
                                          <p:val>
                                            <p:strVal val="#ppt_x"/>
                                          </p:val>
                                        </p:tav>
                                      </p:tavLst>
                                    </p:anim>
                                  </p:childTnLst>
                                </p:cTn>
                              </p:par>
                            </p:childTnLst>
                          </p:cTn>
                        </p:par>
                        <p:par>
                          <p:cTn id="147" fill="hold">
                            <p:stCondLst>
                              <p:cond delay="16750"/>
                            </p:stCondLst>
                            <p:childTnLst>
                              <p:par>
                                <p:cTn id="148" presetID="2" presetClass="entr" presetSubtype="8" fill="hold" nodeType="afterEffect">
                                  <p:stCondLst>
                                    <p:cond delay="0"/>
                                  </p:stCondLst>
                                  <p:childTnLst>
                                    <p:set>
                                      <p:cBhvr>
                                        <p:cTn id="149" dur="1" fill="hold">
                                          <p:stCondLst>
                                            <p:cond delay="0"/>
                                          </p:stCondLst>
                                        </p:cTn>
                                        <p:tgtEl>
                                          <p:spTgt spid="702">
                                            <p:txEl>
                                              <p:pRg st="8" end="8"/>
                                            </p:txEl>
                                          </p:spTgt>
                                        </p:tgtEl>
                                        <p:attrNameLst>
                                          <p:attrName>style.visibility</p:attrName>
                                        </p:attrNameLst>
                                      </p:cBhvr>
                                      <p:to>
                                        <p:strVal val="visible"/>
                                      </p:to>
                                    </p:set>
                                    <p:anim calcmode="lin" valueType="num">
                                      <p:cBhvr additive="base">
                                        <p:cTn id="150" dur="500"/>
                                        <p:tgtEl>
                                          <p:spTgt spid="702">
                                            <p:txEl>
                                              <p:pRg st="8" end="8"/>
                                            </p:txEl>
                                          </p:spTgt>
                                        </p:tgtEl>
                                        <p:attrNameLst>
                                          <p:attrName>ppt_x</p:attrName>
                                        </p:attrNameLst>
                                      </p:cBhvr>
                                      <p:tavLst>
                                        <p:tav tm="0">
                                          <p:val>
                                            <p:strVal val="#ppt_x-1"/>
                                          </p:val>
                                        </p:tav>
                                        <p:tav tm="100000">
                                          <p:val>
                                            <p:strVal val="#ppt_x"/>
                                          </p:val>
                                        </p:tav>
                                      </p:tavLst>
                                    </p:anim>
                                  </p:childTnLst>
                                </p:cTn>
                              </p:par>
                              <p:par>
                                <p:cTn id="151" presetID="2" presetClass="entr" presetSubtype="4" fill="hold" nodeType="withEffect">
                                  <p:stCondLst>
                                    <p:cond delay="0"/>
                                  </p:stCondLst>
                                  <p:childTnLst>
                                    <p:set>
                                      <p:cBhvr>
                                        <p:cTn id="152" dur="1" fill="hold">
                                          <p:stCondLst>
                                            <p:cond delay="0"/>
                                          </p:stCondLst>
                                        </p:cTn>
                                        <p:tgtEl>
                                          <p:spTgt spid="703"/>
                                        </p:tgtEl>
                                        <p:attrNameLst>
                                          <p:attrName>style.visibility</p:attrName>
                                        </p:attrNameLst>
                                      </p:cBhvr>
                                      <p:to>
                                        <p:strVal val="visible"/>
                                      </p:to>
                                    </p:set>
                                    <p:anim calcmode="lin" valueType="num">
                                      <p:cBhvr additive="base">
                                        <p:cTn id="153" dur="500"/>
                                        <p:tgtEl>
                                          <p:spTgt spid="703"/>
                                        </p:tgtEl>
                                        <p:attrNameLst>
                                          <p:attrName>ppt_y</p:attrName>
                                        </p:attrNameLst>
                                      </p:cBhvr>
                                      <p:tavLst>
                                        <p:tav tm="0">
                                          <p:val>
                                            <p:strVal val="#ppt_y+1"/>
                                          </p:val>
                                        </p:tav>
                                        <p:tav tm="100000">
                                          <p:val>
                                            <p:strVal val="#ppt_y"/>
                                          </p:val>
                                        </p:tav>
                                      </p:tavLst>
                                    </p:anim>
                                  </p:childTnLst>
                                </p:cTn>
                              </p:par>
                            </p:childTnLst>
                          </p:cTn>
                        </p:par>
                        <p:par>
                          <p:cTn id="154" fill="hold">
                            <p:stCondLst>
                              <p:cond delay="17250"/>
                            </p:stCondLst>
                            <p:childTnLst>
                              <p:par>
                                <p:cTn id="155" presetID="10" presetClass="entr" presetSubtype="0" fill="hold" nodeType="afterEffect">
                                  <p:stCondLst>
                                    <p:cond delay="0"/>
                                  </p:stCondLst>
                                  <p:childTnLst>
                                    <p:set>
                                      <p:cBhvr>
                                        <p:cTn id="156" dur="1" fill="hold">
                                          <p:stCondLst>
                                            <p:cond delay="0"/>
                                          </p:stCondLst>
                                        </p:cTn>
                                        <p:tgtEl>
                                          <p:spTgt spid="701"/>
                                        </p:tgtEl>
                                        <p:attrNameLst>
                                          <p:attrName>style.visibility</p:attrName>
                                        </p:attrNameLst>
                                      </p:cBhvr>
                                      <p:to>
                                        <p:strVal val="visible"/>
                                      </p:to>
                                    </p:set>
                                    <p:animEffect transition="in" filter="fade">
                                      <p:cBhvr>
                                        <p:cTn id="157" dur="500"/>
                                        <p:tgtEl>
                                          <p:spTgt spid="701"/>
                                        </p:tgtEl>
                                      </p:cBhvr>
                                    </p:animEffect>
                                  </p:childTnLst>
                                </p:cTn>
                              </p:par>
                            </p:childTnLst>
                          </p:cTn>
                        </p:par>
                        <p:par>
                          <p:cTn id="158" fill="hold">
                            <p:stCondLst>
                              <p:cond delay="17750"/>
                            </p:stCondLst>
                            <p:childTnLst>
                              <p:par>
                                <p:cTn id="159" presetID="2" presetClass="entr" presetSubtype="1" fill="hold" nodeType="afterEffect">
                                  <p:stCondLst>
                                    <p:cond delay="0"/>
                                  </p:stCondLst>
                                  <p:childTnLst>
                                    <p:set>
                                      <p:cBhvr>
                                        <p:cTn id="160" dur="1" fill="hold">
                                          <p:stCondLst>
                                            <p:cond delay="0"/>
                                          </p:stCondLst>
                                        </p:cTn>
                                        <p:tgtEl>
                                          <p:spTgt spid="709"/>
                                        </p:tgtEl>
                                        <p:attrNameLst>
                                          <p:attrName>style.visibility</p:attrName>
                                        </p:attrNameLst>
                                      </p:cBhvr>
                                      <p:to>
                                        <p:strVal val="visible"/>
                                      </p:to>
                                    </p:set>
                                    <p:anim calcmode="lin" valueType="num">
                                      <p:cBhvr additive="base">
                                        <p:cTn id="161" dur="750"/>
                                        <p:tgtEl>
                                          <p:spTgt spid="709"/>
                                        </p:tgtEl>
                                        <p:attrNameLst>
                                          <p:attrName>ppt_y</p:attrName>
                                        </p:attrNameLst>
                                      </p:cBhvr>
                                      <p:tavLst>
                                        <p:tav tm="0">
                                          <p:val>
                                            <p:strVal val="#ppt_y-1"/>
                                          </p:val>
                                        </p:tav>
                                        <p:tav tm="100000">
                                          <p:val>
                                            <p:strVal val="#ppt_y"/>
                                          </p:val>
                                        </p:tav>
                                      </p:tavLst>
                                    </p:anim>
                                  </p:childTnLst>
                                </p:cTn>
                              </p:par>
                              <p:par>
                                <p:cTn id="162" presetID="2" presetClass="entr" presetSubtype="1" fill="hold" nodeType="withEffect">
                                  <p:stCondLst>
                                    <p:cond delay="0"/>
                                  </p:stCondLst>
                                  <p:childTnLst>
                                    <p:set>
                                      <p:cBhvr>
                                        <p:cTn id="163" dur="1" fill="hold">
                                          <p:stCondLst>
                                            <p:cond delay="0"/>
                                          </p:stCondLst>
                                        </p:cTn>
                                        <p:tgtEl>
                                          <p:spTgt spid="710"/>
                                        </p:tgtEl>
                                        <p:attrNameLst>
                                          <p:attrName>style.visibility</p:attrName>
                                        </p:attrNameLst>
                                      </p:cBhvr>
                                      <p:to>
                                        <p:strVal val="visible"/>
                                      </p:to>
                                    </p:set>
                                    <p:anim calcmode="lin" valueType="num">
                                      <p:cBhvr additive="base">
                                        <p:cTn id="164" dur="750"/>
                                        <p:tgtEl>
                                          <p:spTgt spid="710"/>
                                        </p:tgtEl>
                                        <p:attrNameLst>
                                          <p:attrName>ppt_y</p:attrName>
                                        </p:attrNameLst>
                                      </p:cBhvr>
                                      <p:tavLst>
                                        <p:tav tm="0">
                                          <p:val>
                                            <p:strVal val="#ppt_y-1"/>
                                          </p:val>
                                        </p:tav>
                                        <p:tav tm="100000">
                                          <p:val>
                                            <p:strVal val="#ppt_y"/>
                                          </p:val>
                                        </p:tav>
                                      </p:tavLst>
                                    </p:anim>
                                  </p:childTnLst>
                                </p:cTn>
                              </p:par>
                            </p:childTnLst>
                          </p:cTn>
                        </p:par>
                        <p:par>
                          <p:cTn id="165" fill="hold">
                            <p:stCondLst>
                              <p:cond delay="18500"/>
                            </p:stCondLst>
                            <p:childTnLst>
                              <p:par>
                                <p:cTn id="166" presetID="2" presetClass="entr" presetSubtype="2" fill="hold" nodeType="afterEffect">
                                  <p:stCondLst>
                                    <p:cond delay="0"/>
                                  </p:stCondLst>
                                  <p:childTnLst>
                                    <p:set>
                                      <p:cBhvr>
                                        <p:cTn id="167" dur="1" fill="hold">
                                          <p:stCondLst>
                                            <p:cond delay="0"/>
                                          </p:stCondLst>
                                        </p:cTn>
                                        <p:tgtEl>
                                          <p:spTgt spid="707">
                                            <p:txEl>
                                              <p:pRg st="0" end="0"/>
                                            </p:txEl>
                                          </p:spTgt>
                                        </p:tgtEl>
                                        <p:attrNameLst>
                                          <p:attrName>style.visibility</p:attrName>
                                        </p:attrNameLst>
                                      </p:cBhvr>
                                      <p:to>
                                        <p:strVal val="visible"/>
                                      </p:to>
                                    </p:set>
                                    <p:anim calcmode="lin" valueType="num">
                                      <p:cBhvr additive="base">
                                        <p:cTn id="168" dur="500"/>
                                        <p:tgtEl>
                                          <p:spTgt spid="707">
                                            <p:txEl>
                                              <p:pRg st="0" end="0"/>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000"/>
                            </p:stCondLst>
                            <p:childTnLst>
                              <p:par>
                                <p:cTn id="170" presetID="2" presetClass="entr" presetSubtype="2" fill="hold" nodeType="afterEffect">
                                  <p:stCondLst>
                                    <p:cond delay="0"/>
                                  </p:stCondLst>
                                  <p:childTnLst>
                                    <p:set>
                                      <p:cBhvr>
                                        <p:cTn id="171" dur="1" fill="hold">
                                          <p:stCondLst>
                                            <p:cond delay="0"/>
                                          </p:stCondLst>
                                        </p:cTn>
                                        <p:tgtEl>
                                          <p:spTgt spid="707">
                                            <p:txEl>
                                              <p:pRg st="1" end="1"/>
                                            </p:txEl>
                                          </p:spTgt>
                                        </p:tgtEl>
                                        <p:attrNameLst>
                                          <p:attrName>style.visibility</p:attrName>
                                        </p:attrNameLst>
                                      </p:cBhvr>
                                      <p:to>
                                        <p:strVal val="visible"/>
                                      </p:to>
                                    </p:set>
                                    <p:anim calcmode="lin" valueType="num">
                                      <p:cBhvr additive="base">
                                        <p:cTn id="172" dur="500"/>
                                        <p:tgtEl>
                                          <p:spTgt spid="707">
                                            <p:txEl>
                                              <p:pRg st="1" end="1"/>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9500"/>
                            </p:stCondLst>
                            <p:childTnLst>
                              <p:par>
                                <p:cTn id="174" presetID="2" presetClass="entr" presetSubtype="2" fill="hold" nodeType="afterEffect">
                                  <p:stCondLst>
                                    <p:cond delay="0"/>
                                  </p:stCondLst>
                                  <p:childTnLst>
                                    <p:set>
                                      <p:cBhvr>
                                        <p:cTn id="175" dur="1" fill="hold">
                                          <p:stCondLst>
                                            <p:cond delay="0"/>
                                          </p:stCondLst>
                                        </p:cTn>
                                        <p:tgtEl>
                                          <p:spTgt spid="707">
                                            <p:txEl>
                                              <p:pRg st="2" end="2"/>
                                            </p:txEl>
                                          </p:spTgt>
                                        </p:tgtEl>
                                        <p:attrNameLst>
                                          <p:attrName>style.visibility</p:attrName>
                                        </p:attrNameLst>
                                      </p:cBhvr>
                                      <p:to>
                                        <p:strVal val="visible"/>
                                      </p:to>
                                    </p:set>
                                    <p:anim calcmode="lin" valueType="num">
                                      <p:cBhvr additive="base">
                                        <p:cTn id="176" dur="500"/>
                                        <p:tgtEl>
                                          <p:spTgt spid="707">
                                            <p:txEl>
                                              <p:pRg st="2" end="2"/>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000"/>
                            </p:stCondLst>
                            <p:childTnLst>
                              <p:par>
                                <p:cTn id="178" presetID="2" presetClass="entr" presetSubtype="2" fill="hold" nodeType="afterEffect">
                                  <p:stCondLst>
                                    <p:cond delay="0"/>
                                  </p:stCondLst>
                                  <p:childTnLst>
                                    <p:set>
                                      <p:cBhvr>
                                        <p:cTn id="179" dur="1" fill="hold">
                                          <p:stCondLst>
                                            <p:cond delay="0"/>
                                          </p:stCondLst>
                                        </p:cTn>
                                        <p:tgtEl>
                                          <p:spTgt spid="707">
                                            <p:txEl>
                                              <p:pRg st="3" end="3"/>
                                            </p:txEl>
                                          </p:spTgt>
                                        </p:tgtEl>
                                        <p:attrNameLst>
                                          <p:attrName>style.visibility</p:attrName>
                                        </p:attrNameLst>
                                      </p:cBhvr>
                                      <p:to>
                                        <p:strVal val="visible"/>
                                      </p:to>
                                    </p:set>
                                    <p:anim calcmode="lin" valueType="num">
                                      <p:cBhvr additive="base">
                                        <p:cTn id="180" dur="500"/>
                                        <p:tgtEl>
                                          <p:spTgt spid="707">
                                            <p:txEl>
                                              <p:pRg st="3" end="3"/>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0500"/>
                            </p:stCondLst>
                            <p:childTnLst>
                              <p:par>
                                <p:cTn id="182" presetID="2" presetClass="entr" presetSubtype="2" fill="hold" nodeType="afterEffect">
                                  <p:stCondLst>
                                    <p:cond delay="0"/>
                                  </p:stCondLst>
                                  <p:childTnLst>
                                    <p:set>
                                      <p:cBhvr>
                                        <p:cTn id="183" dur="1" fill="hold">
                                          <p:stCondLst>
                                            <p:cond delay="0"/>
                                          </p:stCondLst>
                                        </p:cTn>
                                        <p:tgtEl>
                                          <p:spTgt spid="707">
                                            <p:txEl>
                                              <p:pRg st="4" end="4"/>
                                            </p:txEl>
                                          </p:spTgt>
                                        </p:tgtEl>
                                        <p:attrNameLst>
                                          <p:attrName>style.visibility</p:attrName>
                                        </p:attrNameLst>
                                      </p:cBhvr>
                                      <p:to>
                                        <p:strVal val="visible"/>
                                      </p:to>
                                    </p:set>
                                    <p:anim calcmode="lin" valueType="num">
                                      <p:cBhvr additive="base">
                                        <p:cTn id="184" dur="500"/>
                                        <p:tgtEl>
                                          <p:spTgt spid="707">
                                            <p:txEl>
                                              <p:pRg st="4" end="4"/>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000"/>
                            </p:stCondLst>
                            <p:childTnLst>
                              <p:par>
                                <p:cTn id="186" presetID="2" presetClass="entr" presetSubtype="2" fill="hold" nodeType="afterEffect">
                                  <p:stCondLst>
                                    <p:cond delay="0"/>
                                  </p:stCondLst>
                                  <p:childTnLst>
                                    <p:set>
                                      <p:cBhvr>
                                        <p:cTn id="187" dur="1" fill="hold">
                                          <p:stCondLst>
                                            <p:cond delay="0"/>
                                          </p:stCondLst>
                                        </p:cTn>
                                        <p:tgtEl>
                                          <p:spTgt spid="707">
                                            <p:txEl>
                                              <p:pRg st="5" end="5"/>
                                            </p:txEl>
                                          </p:spTgt>
                                        </p:tgtEl>
                                        <p:attrNameLst>
                                          <p:attrName>style.visibility</p:attrName>
                                        </p:attrNameLst>
                                      </p:cBhvr>
                                      <p:to>
                                        <p:strVal val="visible"/>
                                      </p:to>
                                    </p:set>
                                    <p:anim calcmode="lin" valueType="num">
                                      <p:cBhvr additive="base">
                                        <p:cTn id="188" dur="500"/>
                                        <p:tgtEl>
                                          <p:spTgt spid="707">
                                            <p:txEl>
                                              <p:pRg st="5" end="5"/>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1500"/>
                            </p:stCondLst>
                            <p:childTnLst>
                              <p:par>
                                <p:cTn id="190" presetID="2" presetClass="entr" presetSubtype="2" fill="hold" nodeType="afterEffect">
                                  <p:stCondLst>
                                    <p:cond delay="0"/>
                                  </p:stCondLst>
                                  <p:childTnLst>
                                    <p:set>
                                      <p:cBhvr>
                                        <p:cTn id="191" dur="1" fill="hold">
                                          <p:stCondLst>
                                            <p:cond delay="0"/>
                                          </p:stCondLst>
                                        </p:cTn>
                                        <p:tgtEl>
                                          <p:spTgt spid="707">
                                            <p:txEl>
                                              <p:pRg st="6" end="6"/>
                                            </p:txEl>
                                          </p:spTgt>
                                        </p:tgtEl>
                                        <p:attrNameLst>
                                          <p:attrName>style.visibility</p:attrName>
                                        </p:attrNameLst>
                                      </p:cBhvr>
                                      <p:to>
                                        <p:strVal val="visible"/>
                                      </p:to>
                                    </p:set>
                                    <p:anim calcmode="lin" valueType="num">
                                      <p:cBhvr additive="base">
                                        <p:cTn id="192" dur="500"/>
                                        <p:tgtEl>
                                          <p:spTgt spid="707">
                                            <p:txEl>
                                              <p:pRg st="6" end="6"/>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000"/>
                            </p:stCondLst>
                            <p:childTnLst>
                              <p:par>
                                <p:cTn id="194" presetID="2" presetClass="entr" presetSubtype="2" fill="hold" nodeType="afterEffect">
                                  <p:stCondLst>
                                    <p:cond delay="0"/>
                                  </p:stCondLst>
                                  <p:childTnLst>
                                    <p:set>
                                      <p:cBhvr>
                                        <p:cTn id="195" dur="1" fill="hold">
                                          <p:stCondLst>
                                            <p:cond delay="0"/>
                                          </p:stCondLst>
                                        </p:cTn>
                                        <p:tgtEl>
                                          <p:spTgt spid="707">
                                            <p:txEl>
                                              <p:pRg st="7" end="7"/>
                                            </p:txEl>
                                          </p:spTgt>
                                        </p:tgtEl>
                                        <p:attrNameLst>
                                          <p:attrName>style.visibility</p:attrName>
                                        </p:attrNameLst>
                                      </p:cBhvr>
                                      <p:to>
                                        <p:strVal val="visible"/>
                                      </p:to>
                                    </p:set>
                                    <p:anim calcmode="lin" valueType="num">
                                      <p:cBhvr additive="base">
                                        <p:cTn id="196" dur="500"/>
                                        <p:tgtEl>
                                          <p:spTgt spid="707">
                                            <p:txEl>
                                              <p:pRg st="7" end="7"/>
                                            </p:txEl>
                                          </p:spTgt>
                                        </p:tgtEl>
                                        <p:attrNameLst>
                                          <p:attrName>ppt_x</p:attrName>
                                        </p:attrNameLst>
                                      </p:cBhvr>
                                      <p:tavLst>
                                        <p:tav tm="0">
                                          <p:val>
                                            <p:strVal val="#ppt_x+1"/>
                                          </p:val>
                                        </p:tav>
                                        <p:tav tm="100000">
                                          <p:val>
                                            <p:strVal val="#ppt_x"/>
                                          </p:val>
                                        </p:tav>
                                      </p:tavLst>
                                    </p:anim>
                                  </p:childTnLst>
                                </p:cTn>
                              </p:par>
                            </p:childTnLst>
                          </p:cTn>
                        </p:par>
                        <p:par>
                          <p:cTn id="197" fill="hold">
                            <p:stCondLst>
                              <p:cond delay="22500"/>
                            </p:stCondLst>
                            <p:childTnLst>
                              <p:par>
                                <p:cTn id="198" presetID="2" presetClass="entr" presetSubtype="2" fill="hold" nodeType="afterEffect">
                                  <p:stCondLst>
                                    <p:cond delay="0"/>
                                  </p:stCondLst>
                                  <p:childTnLst>
                                    <p:set>
                                      <p:cBhvr>
                                        <p:cTn id="199" dur="1" fill="hold">
                                          <p:stCondLst>
                                            <p:cond delay="0"/>
                                          </p:stCondLst>
                                        </p:cTn>
                                        <p:tgtEl>
                                          <p:spTgt spid="707">
                                            <p:txEl>
                                              <p:pRg st="8" end="8"/>
                                            </p:txEl>
                                          </p:spTgt>
                                        </p:tgtEl>
                                        <p:attrNameLst>
                                          <p:attrName>style.visibility</p:attrName>
                                        </p:attrNameLst>
                                      </p:cBhvr>
                                      <p:to>
                                        <p:strVal val="visible"/>
                                      </p:to>
                                    </p:set>
                                    <p:anim calcmode="lin" valueType="num">
                                      <p:cBhvr additive="base">
                                        <p:cTn id="200" dur="500"/>
                                        <p:tgtEl>
                                          <p:spTgt spid="707">
                                            <p:txEl>
                                              <p:pRg st="8" end="8"/>
                                            </p:txEl>
                                          </p:spTgt>
                                        </p:tgtEl>
                                        <p:attrNameLst>
                                          <p:attrName>ppt_x</p:attrName>
                                        </p:attrNameLst>
                                      </p:cBhvr>
                                      <p:tavLst>
                                        <p:tav tm="0">
                                          <p:val>
                                            <p:strVal val="#ppt_x+1"/>
                                          </p:val>
                                        </p:tav>
                                        <p:tav tm="100000">
                                          <p:val>
                                            <p:strVal val="#ppt_x"/>
                                          </p:val>
                                        </p:tav>
                                      </p:tavLst>
                                    </p:anim>
                                  </p:childTnLst>
                                </p:cTn>
                              </p:par>
                              <p:par>
                                <p:cTn id="201" presetID="2" presetClass="entr" presetSubtype="4" fill="hold" nodeType="withEffect">
                                  <p:stCondLst>
                                    <p:cond delay="0"/>
                                  </p:stCondLst>
                                  <p:childTnLst>
                                    <p:set>
                                      <p:cBhvr>
                                        <p:cTn id="202" dur="1" fill="hold">
                                          <p:stCondLst>
                                            <p:cond delay="0"/>
                                          </p:stCondLst>
                                        </p:cTn>
                                        <p:tgtEl>
                                          <p:spTgt spid="708"/>
                                        </p:tgtEl>
                                        <p:attrNameLst>
                                          <p:attrName>style.visibility</p:attrName>
                                        </p:attrNameLst>
                                      </p:cBhvr>
                                      <p:to>
                                        <p:strVal val="visible"/>
                                      </p:to>
                                    </p:set>
                                    <p:anim calcmode="lin" valueType="num">
                                      <p:cBhvr additive="base">
                                        <p:cTn id="203" dur="500"/>
                                        <p:tgtEl>
                                          <p:spTgt spid="708"/>
                                        </p:tgtEl>
                                        <p:attrNameLst>
                                          <p:attrName>ppt_y</p:attrName>
                                        </p:attrNameLst>
                                      </p:cBhvr>
                                      <p:tavLst>
                                        <p:tav tm="0">
                                          <p:val>
                                            <p:strVal val="#ppt_y+1"/>
                                          </p:val>
                                        </p:tav>
                                        <p:tav tm="100000">
                                          <p:val>
                                            <p:strVal val="#ppt_y"/>
                                          </p:val>
                                        </p:tav>
                                      </p:tavLst>
                                    </p:anim>
                                  </p:childTnLst>
                                </p:cTn>
                              </p:par>
                            </p:childTnLst>
                          </p:cTn>
                        </p:par>
                        <p:par>
                          <p:cTn id="204" fill="hold">
                            <p:stCondLst>
                              <p:cond delay="23000"/>
                            </p:stCondLst>
                            <p:childTnLst>
                              <p:par>
                                <p:cTn id="205" presetID="10" presetClass="entr" presetSubtype="0" fill="hold" nodeType="afterEffect">
                                  <p:stCondLst>
                                    <p:cond delay="0"/>
                                  </p:stCondLst>
                                  <p:childTnLst>
                                    <p:set>
                                      <p:cBhvr>
                                        <p:cTn id="206" dur="1" fill="hold">
                                          <p:stCondLst>
                                            <p:cond delay="0"/>
                                          </p:stCondLst>
                                        </p:cTn>
                                        <p:tgtEl>
                                          <p:spTgt spid="706"/>
                                        </p:tgtEl>
                                        <p:attrNameLst>
                                          <p:attrName>style.visibility</p:attrName>
                                        </p:attrNameLst>
                                      </p:cBhvr>
                                      <p:to>
                                        <p:strVal val="visible"/>
                                      </p:to>
                                    </p:set>
                                    <p:animEffect transition="in" filter="fade">
                                      <p:cBhvr>
                                        <p:cTn id="207" dur="500"/>
                                        <p:tgtEl>
                                          <p:spTgt spid="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 Images, Headings &amp; Texts - 2">
  <p:cSld name="2 Images, Headings &amp; Texts - 2">
    <p:spTree>
      <p:nvGrpSpPr>
        <p:cNvPr id="1" name="Shape 723"/>
        <p:cNvGrpSpPr/>
        <p:nvPr/>
      </p:nvGrpSpPr>
      <p:grpSpPr>
        <a:xfrm>
          <a:off x="0" y="0"/>
          <a:ext cx="0" cy="0"/>
          <a:chOff x="0" y="0"/>
          <a:chExt cx="0" cy="0"/>
        </a:xfrm>
      </p:grpSpPr>
      <p:sp>
        <p:nvSpPr>
          <p:cNvPr id="724" name="Google Shape;724;p5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5" name="Google Shape;725;p51"/>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26" name="Google Shape;726;p5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27" name="Google Shape;727;p51"/>
          <p:cNvSpPr txBox="1">
            <a:spLocks noGrp="1"/>
          </p:cNvSpPr>
          <p:nvPr>
            <p:ph type="body" idx="1"/>
          </p:nvPr>
        </p:nvSpPr>
        <p:spPr>
          <a:xfrm>
            <a:off x="6057900" y="3646421"/>
            <a:ext cx="8877300" cy="1716691"/>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28" name="Google Shape;728;p51"/>
          <p:cNvSpPr txBox="1">
            <a:spLocks noGrp="1"/>
          </p:cNvSpPr>
          <p:nvPr>
            <p:ph type="body" idx="2"/>
          </p:nvPr>
        </p:nvSpPr>
        <p:spPr>
          <a:xfrm>
            <a:off x="6057900" y="2705226"/>
            <a:ext cx="8877300"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29" name="Google Shape;729;p51"/>
          <p:cNvSpPr/>
          <p:nvPr/>
        </p:nvSpPr>
        <p:spPr>
          <a:xfrm>
            <a:off x="6163324" y="3422266"/>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30" name="Google Shape;730;p51"/>
          <p:cNvSpPr>
            <a:spLocks noGrp="1"/>
          </p:cNvSpPr>
          <p:nvPr>
            <p:ph type="pic" idx="3"/>
          </p:nvPr>
        </p:nvSpPr>
        <p:spPr>
          <a:xfrm>
            <a:off x="2857481" y="2578957"/>
            <a:ext cx="2888231" cy="2886903"/>
          </a:xfrm>
          <a:prstGeom prst="rect">
            <a:avLst/>
          </a:prstGeom>
          <a:solidFill>
            <a:srgbClr val="DAF5F2"/>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31" name="Google Shape;731;p51"/>
          <p:cNvSpPr txBox="1">
            <a:spLocks noGrp="1"/>
          </p:cNvSpPr>
          <p:nvPr>
            <p:ph type="body" idx="4"/>
          </p:nvPr>
        </p:nvSpPr>
        <p:spPr>
          <a:xfrm>
            <a:off x="6057900" y="7054075"/>
            <a:ext cx="8877300" cy="1716691"/>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32" name="Google Shape;732;p51"/>
          <p:cNvSpPr txBox="1">
            <a:spLocks noGrp="1"/>
          </p:cNvSpPr>
          <p:nvPr>
            <p:ph type="body" idx="5"/>
          </p:nvPr>
        </p:nvSpPr>
        <p:spPr>
          <a:xfrm>
            <a:off x="6057900" y="6112880"/>
            <a:ext cx="8877300"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33" name="Google Shape;733;p51"/>
          <p:cNvSpPr/>
          <p:nvPr/>
        </p:nvSpPr>
        <p:spPr>
          <a:xfrm>
            <a:off x="6163324" y="6829920"/>
            <a:ext cx="1827899" cy="72008"/>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34" name="Google Shape;734;p51"/>
          <p:cNvSpPr>
            <a:spLocks noGrp="1"/>
          </p:cNvSpPr>
          <p:nvPr>
            <p:ph type="pic" idx="6"/>
          </p:nvPr>
        </p:nvSpPr>
        <p:spPr>
          <a:xfrm>
            <a:off x="2857481" y="5986611"/>
            <a:ext cx="2888231" cy="2886903"/>
          </a:xfrm>
          <a:prstGeom prst="rect">
            <a:avLst/>
          </a:prstGeom>
          <a:solidFill>
            <a:srgbClr val="ECFBCC"/>
          </a:solidFill>
          <a:ln w="57150" cap="flat" cmpd="sng">
            <a:solidFill>
              <a:schemeClr val="lt1"/>
            </a:solidFill>
            <a:prstDash val="solid"/>
            <a:round/>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0"/>
                                        </p:tgtEl>
                                        <p:attrNameLst>
                                          <p:attrName>style.visibility</p:attrName>
                                        </p:attrNameLst>
                                      </p:cBhvr>
                                      <p:to>
                                        <p:strVal val="visible"/>
                                      </p:to>
                                    </p:set>
                                    <p:animEffect transition="in" filter="fade">
                                      <p:cBhvr>
                                        <p:cTn id="7" dur="500"/>
                                        <p:tgtEl>
                                          <p:spTgt spid="73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28">
                                            <p:txEl>
                                              <p:pRg st="0" end="0"/>
                                            </p:txEl>
                                          </p:spTgt>
                                        </p:tgtEl>
                                        <p:attrNameLst>
                                          <p:attrName>style.visibility</p:attrName>
                                        </p:attrNameLst>
                                      </p:cBhvr>
                                      <p:to>
                                        <p:strVal val="visible"/>
                                      </p:to>
                                    </p:set>
                                    <p:anim calcmode="lin" valueType="num">
                                      <p:cBhvr additive="base">
                                        <p:cTn id="11" dur="500"/>
                                        <p:tgtEl>
                                          <p:spTgt spid="728">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728">
                                            <p:txEl>
                                              <p:pRg st="1" end="1"/>
                                            </p:txEl>
                                          </p:spTgt>
                                        </p:tgtEl>
                                        <p:attrNameLst>
                                          <p:attrName>style.visibility</p:attrName>
                                        </p:attrNameLst>
                                      </p:cBhvr>
                                      <p:to>
                                        <p:strVal val="visible"/>
                                      </p:to>
                                    </p:set>
                                    <p:anim calcmode="lin" valueType="num">
                                      <p:cBhvr additive="base">
                                        <p:cTn id="15" dur="500"/>
                                        <p:tgtEl>
                                          <p:spTgt spid="72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728">
                                            <p:txEl>
                                              <p:pRg st="2" end="2"/>
                                            </p:txEl>
                                          </p:spTgt>
                                        </p:tgtEl>
                                        <p:attrNameLst>
                                          <p:attrName>style.visibility</p:attrName>
                                        </p:attrNameLst>
                                      </p:cBhvr>
                                      <p:to>
                                        <p:strVal val="visible"/>
                                      </p:to>
                                    </p:set>
                                    <p:anim calcmode="lin" valueType="num">
                                      <p:cBhvr additive="base">
                                        <p:cTn id="19" dur="500"/>
                                        <p:tgtEl>
                                          <p:spTgt spid="728">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728">
                                            <p:txEl>
                                              <p:pRg st="3" end="3"/>
                                            </p:txEl>
                                          </p:spTgt>
                                        </p:tgtEl>
                                        <p:attrNameLst>
                                          <p:attrName>style.visibility</p:attrName>
                                        </p:attrNameLst>
                                      </p:cBhvr>
                                      <p:to>
                                        <p:strVal val="visible"/>
                                      </p:to>
                                    </p:set>
                                    <p:anim calcmode="lin" valueType="num">
                                      <p:cBhvr additive="base">
                                        <p:cTn id="23" dur="500"/>
                                        <p:tgtEl>
                                          <p:spTgt spid="728">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728">
                                            <p:txEl>
                                              <p:pRg st="4" end="4"/>
                                            </p:txEl>
                                          </p:spTgt>
                                        </p:tgtEl>
                                        <p:attrNameLst>
                                          <p:attrName>style.visibility</p:attrName>
                                        </p:attrNameLst>
                                      </p:cBhvr>
                                      <p:to>
                                        <p:strVal val="visible"/>
                                      </p:to>
                                    </p:set>
                                    <p:anim calcmode="lin" valueType="num">
                                      <p:cBhvr additive="base">
                                        <p:cTn id="27" dur="500"/>
                                        <p:tgtEl>
                                          <p:spTgt spid="728">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728">
                                            <p:txEl>
                                              <p:pRg st="5" end="5"/>
                                            </p:txEl>
                                          </p:spTgt>
                                        </p:tgtEl>
                                        <p:attrNameLst>
                                          <p:attrName>style.visibility</p:attrName>
                                        </p:attrNameLst>
                                      </p:cBhvr>
                                      <p:to>
                                        <p:strVal val="visible"/>
                                      </p:to>
                                    </p:set>
                                    <p:anim calcmode="lin" valueType="num">
                                      <p:cBhvr additive="base">
                                        <p:cTn id="31" dur="500"/>
                                        <p:tgtEl>
                                          <p:spTgt spid="728">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nodeType="afterEffect">
                                  <p:stCondLst>
                                    <p:cond delay="0"/>
                                  </p:stCondLst>
                                  <p:childTnLst>
                                    <p:set>
                                      <p:cBhvr>
                                        <p:cTn id="34" dur="1" fill="hold">
                                          <p:stCondLst>
                                            <p:cond delay="0"/>
                                          </p:stCondLst>
                                        </p:cTn>
                                        <p:tgtEl>
                                          <p:spTgt spid="728">
                                            <p:txEl>
                                              <p:pRg st="6" end="6"/>
                                            </p:txEl>
                                          </p:spTgt>
                                        </p:tgtEl>
                                        <p:attrNameLst>
                                          <p:attrName>style.visibility</p:attrName>
                                        </p:attrNameLst>
                                      </p:cBhvr>
                                      <p:to>
                                        <p:strVal val="visible"/>
                                      </p:to>
                                    </p:set>
                                    <p:anim calcmode="lin" valueType="num">
                                      <p:cBhvr additive="base">
                                        <p:cTn id="35" dur="500"/>
                                        <p:tgtEl>
                                          <p:spTgt spid="728">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728">
                                            <p:txEl>
                                              <p:pRg st="7" end="7"/>
                                            </p:txEl>
                                          </p:spTgt>
                                        </p:tgtEl>
                                        <p:attrNameLst>
                                          <p:attrName>style.visibility</p:attrName>
                                        </p:attrNameLst>
                                      </p:cBhvr>
                                      <p:to>
                                        <p:strVal val="visible"/>
                                      </p:to>
                                    </p:set>
                                    <p:anim calcmode="lin" valueType="num">
                                      <p:cBhvr additive="base">
                                        <p:cTn id="39" dur="500"/>
                                        <p:tgtEl>
                                          <p:spTgt spid="728">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4" fill="hold" nodeType="afterEffect">
                                  <p:stCondLst>
                                    <p:cond delay="0"/>
                                  </p:stCondLst>
                                  <p:childTnLst>
                                    <p:set>
                                      <p:cBhvr>
                                        <p:cTn id="42" dur="1" fill="hold">
                                          <p:stCondLst>
                                            <p:cond delay="0"/>
                                          </p:stCondLst>
                                        </p:cTn>
                                        <p:tgtEl>
                                          <p:spTgt spid="728">
                                            <p:txEl>
                                              <p:pRg st="8" end="8"/>
                                            </p:txEl>
                                          </p:spTgt>
                                        </p:tgtEl>
                                        <p:attrNameLst>
                                          <p:attrName>style.visibility</p:attrName>
                                        </p:attrNameLst>
                                      </p:cBhvr>
                                      <p:to>
                                        <p:strVal val="visible"/>
                                      </p:to>
                                    </p:set>
                                    <p:anim calcmode="lin" valueType="num">
                                      <p:cBhvr additive="base">
                                        <p:cTn id="43" dur="500"/>
                                        <p:tgtEl>
                                          <p:spTgt spid="728">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100"/>
                                  </p:stCondLst>
                                  <p:childTnLst>
                                    <p:set>
                                      <p:cBhvr>
                                        <p:cTn id="45" dur="1" fill="hold">
                                          <p:stCondLst>
                                            <p:cond delay="0"/>
                                          </p:stCondLst>
                                        </p:cTn>
                                        <p:tgtEl>
                                          <p:spTgt spid="729"/>
                                        </p:tgtEl>
                                        <p:attrNameLst>
                                          <p:attrName>style.visibility</p:attrName>
                                        </p:attrNameLst>
                                      </p:cBhvr>
                                      <p:to>
                                        <p:strVal val="visible"/>
                                      </p:to>
                                    </p:set>
                                    <p:anim calcmode="lin" valueType="num">
                                      <p:cBhvr additive="base">
                                        <p:cTn id="46" dur="500"/>
                                        <p:tgtEl>
                                          <p:spTgt spid="729"/>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27"/>
                                        </p:tgtEl>
                                        <p:attrNameLst>
                                          <p:attrName>style.visibility</p:attrName>
                                        </p:attrNameLst>
                                      </p:cBhvr>
                                      <p:to>
                                        <p:strVal val="visible"/>
                                      </p:to>
                                    </p:set>
                                    <p:animEffect transition="in" filter="fade">
                                      <p:cBhvr>
                                        <p:cTn id="50" dur="500"/>
                                        <p:tgtEl>
                                          <p:spTgt spid="727"/>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34"/>
                                        </p:tgtEl>
                                        <p:attrNameLst>
                                          <p:attrName>style.visibility</p:attrName>
                                        </p:attrNameLst>
                                      </p:cBhvr>
                                      <p:to>
                                        <p:strVal val="visible"/>
                                      </p:to>
                                    </p:set>
                                    <p:animEffect transition="in" filter="fade">
                                      <p:cBhvr>
                                        <p:cTn id="54" dur="500"/>
                                        <p:tgtEl>
                                          <p:spTgt spid="734"/>
                                        </p:tgtEl>
                                      </p:cBhvr>
                                    </p:animEffect>
                                  </p:childTnLst>
                                </p:cTn>
                              </p:par>
                            </p:childTnLst>
                          </p:cTn>
                        </p:par>
                        <p:par>
                          <p:cTn id="55" fill="hold">
                            <p:stCondLst>
                              <p:cond delay="6000"/>
                            </p:stCondLst>
                            <p:childTnLst>
                              <p:par>
                                <p:cTn id="56" presetID="2" presetClass="entr" presetSubtype="4" fill="hold" nodeType="afterEffect">
                                  <p:stCondLst>
                                    <p:cond delay="0"/>
                                  </p:stCondLst>
                                  <p:childTnLst>
                                    <p:set>
                                      <p:cBhvr>
                                        <p:cTn id="57" dur="1" fill="hold">
                                          <p:stCondLst>
                                            <p:cond delay="0"/>
                                          </p:stCondLst>
                                        </p:cTn>
                                        <p:tgtEl>
                                          <p:spTgt spid="732">
                                            <p:txEl>
                                              <p:pRg st="0" end="0"/>
                                            </p:txEl>
                                          </p:spTgt>
                                        </p:tgtEl>
                                        <p:attrNameLst>
                                          <p:attrName>style.visibility</p:attrName>
                                        </p:attrNameLst>
                                      </p:cBhvr>
                                      <p:to>
                                        <p:strVal val="visible"/>
                                      </p:to>
                                    </p:set>
                                    <p:anim calcmode="lin" valueType="num">
                                      <p:cBhvr additive="base">
                                        <p:cTn id="58" dur="500"/>
                                        <p:tgtEl>
                                          <p:spTgt spid="732">
                                            <p:txEl>
                                              <p:pRg st="0" end="0"/>
                                            </p:txEl>
                                          </p:spTgt>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 presetClass="entr" presetSubtype="4" fill="hold" nodeType="afterEffect">
                                  <p:stCondLst>
                                    <p:cond delay="0"/>
                                  </p:stCondLst>
                                  <p:childTnLst>
                                    <p:set>
                                      <p:cBhvr>
                                        <p:cTn id="61" dur="1" fill="hold">
                                          <p:stCondLst>
                                            <p:cond delay="0"/>
                                          </p:stCondLst>
                                        </p:cTn>
                                        <p:tgtEl>
                                          <p:spTgt spid="732">
                                            <p:txEl>
                                              <p:pRg st="1" end="1"/>
                                            </p:txEl>
                                          </p:spTgt>
                                        </p:tgtEl>
                                        <p:attrNameLst>
                                          <p:attrName>style.visibility</p:attrName>
                                        </p:attrNameLst>
                                      </p:cBhvr>
                                      <p:to>
                                        <p:strVal val="visible"/>
                                      </p:to>
                                    </p:set>
                                    <p:anim calcmode="lin" valueType="num">
                                      <p:cBhvr additive="base">
                                        <p:cTn id="62" dur="500"/>
                                        <p:tgtEl>
                                          <p:spTgt spid="732">
                                            <p:txEl>
                                              <p:pRg st="1" end="1"/>
                                            </p:txEl>
                                          </p:spTgt>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2" presetClass="entr" presetSubtype="4" fill="hold" nodeType="afterEffect">
                                  <p:stCondLst>
                                    <p:cond delay="0"/>
                                  </p:stCondLst>
                                  <p:childTnLst>
                                    <p:set>
                                      <p:cBhvr>
                                        <p:cTn id="65" dur="1" fill="hold">
                                          <p:stCondLst>
                                            <p:cond delay="0"/>
                                          </p:stCondLst>
                                        </p:cTn>
                                        <p:tgtEl>
                                          <p:spTgt spid="732">
                                            <p:txEl>
                                              <p:pRg st="2" end="2"/>
                                            </p:txEl>
                                          </p:spTgt>
                                        </p:tgtEl>
                                        <p:attrNameLst>
                                          <p:attrName>style.visibility</p:attrName>
                                        </p:attrNameLst>
                                      </p:cBhvr>
                                      <p:to>
                                        <p:strVal val="visible"/>
                                      </p:to>
                                    </p:set>
                                    <p:anim calcmode="lin" valueType="num">
                                      <p:cBhvr additive="base">
                                        <p:cTn id="66" dur="500"/>
                                        <p:tgtEl>
                                          <p:spTgt spid="732">
                                            <p:txEl>
                                              <p:pRg st="2" end="2"/>
                                            </p:txEl>
                                          </p:spTgt>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2" presetClass="entr" presetSubtype="4" fill="hold" nodeType="afterEffect">
                                  <p:stCondLst>
                                    <p:cond delay="0"/>
                                  </p:stCondLst>
                                  <p:childTnLst>
                                    <p:set>
                                      <p:cBhvr>
                                        <p:cTn id="69" dur="1" fill="hold">
                                          <p:stCondLst>
                                            <p:cond delay="0"/>
                                          </p:stCondLst>
                                        </p:cTn>
                                        <p:tgtEl>
                                          <p:spTgt spid="732">
                                            <p:txEl>
                                              <p:pRg st="3" end="3"/>
                                            </p:txEl>
                                          </p:spTgt>
                                        </p:tgtEl>
                                        <p:attrNameLst>
                                          <p:attrName>style.visibility</p:attrName>
                                        </p:attrNameLst>
                                      </p:cBhvr>
                                      <p:to>
                                        <p:strVal val="visible"/>
                                      </p:to>
                                    </p:set>
                                    <p:anim calcmode="lin" valueType="num">
                                      <p:cBhvr additive="base">
                                        <p:cTn id="70" dur="500"/>
                                        <p:tgtEl>
                                          <p:spTgt spid="732">
                                            <p:txEl>
                                              <p:pRg st="3" end="3"/>
                                            </p:txEl>
                                          </p:spTgt>
                                        </p:tgtEl>
                                        <p:attrNameLst>
                                          <p:attrName>ppt_y</p:attrName>
                                        </p:attrNameLst>
                                      </p:cBhvr>
                                      <p:tavLst>
                                        <p:tav tm="0">
                                          <p:val>
                                            <p:strVal val="#ppt_y+1"/>
                                          </p:val>
                                        </p:tav>
                                        <p:tav tm="100000">
                                          <p:val>
                                            <p:strVal val="#ppt_y"/>
                                          </p:val>
                                        </p:tav>
                                      </p:tavLst>
                                    </p:anim>
                                  </p:childTnLst>
                                </p:cTn>
                              </p:par>
                            </p:childTnLst>
                          </p:cTn>
                        </p:par>
                        <p:par>
                          <p:cTn id="71" fill="hold">
                            <p:stCondLst>
                              <p:cond delay="8000"/>
                            </p:stCondLst>
                            <p:childTnLst>
                              <p:par>
                                <p:cTn id="72" presetID="2" presetClass="entr" presetSubtype="4" fill="hold" nodeType="afterEffect">
                                  <p:stCondLst>
                                    <p:cond delay="0"/>
                                  </p:stCondLst>
                                  <p:childTnLst>
                                    <p:set>
                                      <p:cBhvr>
                                        <p:cTn id="73" dur="1" fill="hold">
                                          <p:stCondLst>
                                            <p:cond delay="0"/>
                                          </p:stCondLst>
                                        </p:cTn>
                                        <p:tgtEl>
                                          <p:spTgt spid="732">
                                            <p:txEl>
                                              <p:pRg st="4" end="4"/>
                                            </p:txEl>
                                          </p:spTgt>
                                        </p:tgtEl>
                                        <p:attrNameLst>
                                          <p:attrName>style.visibility</p:attrName>
                                        </p:attrNameLst>
                                      </p:cBhvr>
                                      <p:to>
                                        <p:strVal val="visible"/>
                                      </p:to>
                                    </p:set>
                                    <p:anim calcmode="lin" valueType="num">
                                      <p:cBhvr additive="base">
                                        <p:cTn id="74" dur="500"/>
                                        <p:tgtEl>
                                          <p:spTgt spid="732">
                                            <p:txEl>
                                              <p:pRg st="4" end="4"/>
                                            </p:txEl>
                                          </p:spTgt>
                                        </p:tgtEl>
                                        <p:attrNameLst>
                                          <p:attrName>ppt_y</p:attrName>
                                        </p:attrNameLst>
                                      </p:cBhvr>
                                      <p:tavLst>
                                        <p:tav tm="0">
                                          <p:val>
                                            <p:strVal val="#ppt_y+1"/>
                                          </p:val>
                                        </p:tav>
                                        <p:tav tm="100000">
                                          <p:val>
                                            <p:strVal val="#ppt_y"/>
                                          </p:val>
                                        </p:tav>
                                      </p:tavLst>
                                    </p:anim>
                                  </p:childTnLst>
                                </p:cTn>
                              </p:par>
                            </p:childTnLst>
                          </p:cTn>
                        </p:par>
                        <p:par>
                          <p:cTn id="75" fill="hold">
                            <p:stCondLst>
                              <p:cond delay="8500"/>
                            </p:stCondLst>
                            <p:childTnLst>
                              <p:par>
                                <p:cTn id="76" presetID="2" presetClass="entr" presetSubtype="4" fill="hold" nodeType="afterEffect">
                                  <p:stCondLst>
                                    <p:cond delay="0"/>
                                  </p:stCondLst>
                                  <p:childTnLst>
                                    <p:set>
                                      <p:cBhvr>
                                        <p:cTn id="77" dur="1" fill="hold">
                                          <p:stCondLst>
                                            <p:cond delay="0"/>
                                          </p:stCondLst>
                                        </p:cTn>
                                        <p:tgtEl>
                                          <p:spTgt spid="732">
                                            <p:txEl>
                                              <p:pRg st="5" end="5"/>
                                            </p:txEl>
                                          </p:spTgt>
                                        </p:tgtEl>
                                        <p:attrNameLst>
                                          <p:attrName>style.visibility</p:attrName>
                                        </p:attrNameLst>
                                      </p:cBhvr>
                                      <p:to>
                                        <p:strVal val="visible"/>
                                      </p:to>
                                    </p:set>
                                    <p:anim calcmode="lin" valueType="num">
                                      <p:cBhvr additive="base">
                                        <p:cTn id="78" dur="500"/>
                                        <p:tgtEl>
                                          <p:spTgt spid="732">
                                            <p:txEl>
                                              <p:pRg st="5" end="5"/>
                                            </p:txEl>
                                          </p:spTgt>
                                        </p:tgtEl>
                                        <p:attrNameLst>
                                          <p:attrName>ppt_y</p:attrName>
                                        </p:attrNameLst>
                                      </p:cBhvr>
                                      <p:tavLst>
                                        <p:tav tm="0">
                                          <p:val>
                                            <p:strVal val="#ppt_y+1"/>
                                          </p:val>
                                        </p:tav>
                                        <p:tav tm="100000">
                                          <p:val>
                                            <p:strVal val="#ppt_y"/>
                                          </p:val>
                                        </p:tav>
                                      </p:tavLst>
                                    </p:anim>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732">
                                            <p:txEl>
                                              <p:pRg st="6" end="6"/>
                                            </p:txEl>
                                          </p:spTgt>
                                        </p:tgtEl>
                                        <p:attrNameLst>
                                          <p:attrName>style.visibility</p:attrName>
                                        </p:attrNameLst>
                                      </p:cBhvr>
                                      <p:to>
                                        <p:strVal val="visible"/>
                                      </p:to>
                                    </p:set>
                                    <p:anim calcmode="lin" valueType="num">
                                      <p:cBhvr additive="base">
                                        <p:cTn id="82" dur="500"/>
                                        <p:tgtEl>
                                          <p:spTgt spid="732">
                                            <p:txEl>
                                              <p:pRg st="6" end="6"/>
                                            </p:txEl>
                                          </p:spTgt>
                                        </p:tgtEl>
                                        <p:attrNameLst>
                                          <p:attrName>ppt_y</p:attrName>
                                        </p:attrNameLst>
                                      </p:cBhvr>
                                      <p:tavLst>
                                        <p:tav tm="0">
                                          <p:val>
                                            <p:strVal val="#ppt_y+1"/>
                                          </p:val>
                                        </p:tav>
                                        <p:tav tm="100000">
                                          <p:val>
                                            <p:strVal val="#ppt_y"/>
                                          </p:val>
                                        </p:tav>
                                      </p:tavLst>
                                    </p:anim>
                                  </p:childTnLst>
                                </p:cTn>
                              </p:par>
                            </p:childTnLst>
                          </p:cTn>
                        </p:par>
                        <p:par>
                          <p:cTn id="83" fill="hold">
                            <p:stCondLst>
                              <p:cond delay="9500"/>
                            </p:stCondLst>
                            <p:childTnLst>
                              <p:par>
                                <p:cTn id="84" presetID="2" presetClass="entr" presetSubtype="4" fill="hold" nodeType="afterEffect">
                                  <p:stCondLst>
                                    <p:cond delay="0"/>
                                  </p:stCondLst>
                                  <p:childTnLst>
                                    <p:set>
                                      <p:cBhvr>
                                        <p:cTn id="85" dur="1" fill="hold">
                                          <p:stCondLst>
                                            <p:cond delay="0"/>
                                          </p:stCondLst>
                                        </p:cTn>
                                        <p:tgtEl>
                                          <p:spTgt spid="732">
                                            <p:txEl>
                                              <p:pRg st="7" end="7"/>
                                            </p:txEl>
                                          </p:spTgt>
                                        </p:tgtEl>
                                        <p:attrNameLst>
                                          <p:attrName>style.visibility</p:attrName>
                                        </p:attrNameLst>
                                      </p:cBhvr>
                                      <p:to>
                                        <p:strVal val="visible"/>
                                      </p:to>
                                    </p:set>
                                    <p:anim calcmode="lin" valueType="num">
                                      <p:cBhvr additive="base">
                                        <p:cTn id="86" dur="500"/>
                                        <p:tgtEl>
                                          <p:spTgt spid="732">
                                            <p:txEl>
                                              <p:pRg st="7" end="7"/>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732">
                                            <p:txEl>
                                              <p:pRg st="8" end="8"/>
                                            </p:txEl>
                                          </p:spTgt>
                                        </p:tgtEl>
                                        <p:attrNameLst>
                                          <p:attrName>style.visibility</p:attrName>
                                        </p:attrNameLst>
                                      </p:cBhvr>
                                      <p:to>
                                        <p:strVal val="visible"/>
                                      </p:to>
                                    </p:set>
                                    <p:anim calcmode="lin" valueType="num">
                                      <p:cBhvr additive="base">
                                        <p:cTn id="90" dur="500"/>
                                        <p:tgtEl>
                                          <p:spTgt spid="732">
                                            <p:txEl>
                                              <p:pRg st="8" end="8"/>
                                            </p:txEl>
                                          </p:spTgt>
                                        </p:tgtEl>
                                        <p:attrNameLst>
                                          <p:attrName>ppt_y</p:attrName>
                                        </p:attrNameLst>
                                      </p:cBhvr>
                                      <p:tavLst>
                                        <p:tav tm="0">
                                          <p:val>
                                            <p:strVal val="#ppt_y+1"/>
                                          </p:val>
                                        </p:tav>
                                        <p:tav tm="100000">
                                          <p:val>
                                            <p:strVal val="#ppt_y"/>
                                          </p:val>
                                        </p:tav>
                                      </p:tavLst>
                                    </p:anim>
                                  </p:childTnLst>
                                </p:cTn>
                              </p:par>
                              <p:par>
                                <p:cTn id="91" presetID="2" presetClass="entr" presetSubtype="4" fill="hold" nodeType="withEffect">
                                  <p:stCondLst>
                                    <p:cond delay="100"/>
                                  </p:stCondLst>
                                  <p:childTnLst>
                                    <p:set>
                                      <p:cBhvr>
                                        <p:cTn id="92" dur="1" fill="hold">
                                          <p:stCondLst>
                                            <p:cond delay="0"/>
                                          </p:stCondLst>
                                        </p:cTn>
                                        <p:tgtEl>
                                          <p:spTgt spid="733"/>
                                        </p:tgtEl>
                                        <p:attrNameLst>
                                          <p:attrName>style.visibility</p:attrName>
                                        </p:attrNameLst>
                                      </p:cBhvr>
                                      <p:to>
                                        <p:strVal val="visible"/>
                                      </p:to>
                                    </p:set>
                                    <p:anim calcmode="lin" valueType="num">
                                      <p:cBhvr additive="base">
                                        <p:cTn id="93" dur="500"/>
                                        <p:tgtEl>
                                          <p:spTgt spid="733"/>
                                        </p:tgtEl>
                                        <p:attrNameLst>
                                          <p:attrName>ppt_y</p:attrName>
                                        </p:attrNameLst>
                                      </p:cBhvr>
                                      <p:tavLst>
                                        <p:tav tm="0">
                                          <p:val>
                                            <p:strVal val="#ppt_y+1"/>
                                          </p:val>
                                        </p:tav>
                                        <p:tav tm="100000">
                                          <p:val>
                                            <p:strVal val="#ppt_y"/>
                                          </p:val>
                                        </p:tav>
                                      </p:tavLst>
                                    </p:anim>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731"/>
                                        </p:tgtEl>
                                        <p:attrNameLst>
                                          <p:attrName>style.visibility</p:attrName>
                                        </p:attrNameLst>
                                      </p:cBhvr>
                                      <p:to>
                                        <p:strVal val="visible"/>
                                      </p:to>
                                    </p:set>
                                    <p:animEffect transition="in" filter="fade">
                                      <p:cBhvr>
                                        <p:cTn id="97"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Wide Image &amp; Mobole Phone">
  <p:cSld name="Wide Image &amp; Mobole Phone">
    <p:spTree>
      <p:nvGrpSpPr>
        <p:cNvPr id="1" name="Shape 735"/>
        <p:cNvGrpSpPr/>
        <p:nvPr/>
      </p:nvGrpSpPr>
      <p:grpSpPr>
        <a:xfrm>
          <a:off x="0" y="0"/>
          <a:ext cx="0" cy="0"/>
          <a:chOff x="0" y="0"/>
          <a:chExt cx="0" cy="0"/>
        </a:xfrm>
      </p:grpSpPr>
      <p:sp>
        <p:nvSpPr>
          <p:cNvPr id="736" name="Google Shape;736;p5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7" name="Google Shape;737;p5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38" name="Google Shape;738;p52"/>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39" name="Google Shape;739;p52"/>
          <p:cNvSpPr>
            <a:spLocks noGrp="1"/>
          </p:cNvSpPr>
          <p:nvPr>
            <p:ph type="pic" idx="2"/>
          </p:nvPr>
        </p:nvSpPr>
        <p:spPr>
          <a:xfrm>
            <a:off x="0" y="2895601"/>
            <a:ext cx="18287642" cy="6359589"/>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40" name="Google Shape;740;p52"/>
          <p:cNvSpPr txBox="1">
            <a:spLocks noGrp="1"/>
          </p:cNvSpPr>
          <p:nvPr>
            <p:ph type="body" idx="1"/>
          </p:nvPr>
        </p:nvSpPr>
        <p:spPr>
          <a:xfrm>
            <a:off x="3387520" y="7535560"/>
            <a:ext cx="11896024" cy="1719629"/>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41" name="Google Shape;741;p52"/>
          <p:cNvSpPr txBox="1">
            <a:spLocks noGrp="1"/>
          </p:cNvSpPr>
          <p:nvPr>
            <p:ph type="body" idx="3"/>
          </p:nvPr>
        </p:nvSpPr>
        <p:spPr>
          <a:xfrm>
            <a:off x="0" y="6358977"/>
            <a:ext cx="18287642" cy="943542"/>
          </a:xfrm>
          <a:prstGeom prst="rect">
            <a:avLst/>
          </a:prstGeom>
          <a:solidFill>
            <a:schemeClr val="accent1">
              <a:alpha val="49803"/>
            </a:schemeClr>
          </a:solid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lt1"/>
              </a:buClr>
              <a:buSzPts val="4400"/>
              <a:buFont typeface="Ubuntu"/>
              <a:buNone/>
              <a:defRPr sz="4400" b="1">
                <a:solidFill>
                  <a:schemeClr val="lt1"/>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42" name="Google Shape;742;p52"/>
          <p:cNvSpPr txBox="1">
            <a:spLocks noGrp="1"/>
          </p:cNvSpPr>
          <p:nvPr>
            <p:ph type="body" idx="4"/>
          </p:nvPr>
        </p:nvSpPr>
        <p:spPr>
          <a:xfrm>
            <a:off x="3011286" y="1878795"/>
            <a:ext cx="3758481" cy="5440643"/>
          </a:xfrm>
          <a:prstGeom prst="rect">
            <a:avLst/>
          </a:prstGeom>
          <a:blipFill rotWithShape="1">
            <a:blip r:embed="rId2">
              <a:alphaModFix/>
            </a:blip>
            <a:stretch>
              <a:fillRect t="-1" b="-41145"/>
            </a:stretch>
          </a:blip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43" name="Google Shape;743;p52"/>
          <p:cNvSpPr>
            <a:spLocks noGrp="1"/>
          </p:cNvSpPr>
          <p:nvPr>
            <p:ph type="pic" idx="5"/>
          </p:nvPr>
        </p:nvSpPr>
        <p:spPr>
          <a:xfrm>
            <a:off x="3289579" y="2858733"/>
            <a:ext cx="3201895" cy="4460931"/>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44" name="Google Shape;744;p52"/>
          <p:cNvSpPr txBox="1">
            <a:spLocks noGrp="1"/>
          </p:cNvSpPr>
          <p:nvPr>
            <p:ph type="body" idx="6"/>
          </p:nvPr>
        </p:nvSpPr>
        <p:spPr>
          <a:xfrm>
            <a:off x="6934200" y="6390747"/>
            <a:ext cx="8363858" cy="882483"/>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3600"/>
              <a:buFont typeface="Ubuntu Medium"/>
              <a:buNone/>
              <a:defRPr sz="3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2"/>
                                        </p:tgtEl>
                                        <p:attrNameLst>
                                          <p:attrName>style.visibility</p:attrName>
                                        </p:attrNameLst>
                                      </p:cBhvr>
                                      <p:to>
                                        <p:strVal val="visible"/>
                                      </p:to>
                                    </p:set>
                                    <p:animEffect transition="in" filter="fade">
                                      <p:cBhvr>
                                        <p:cTn id="11" dur="500"/>
                                        <p:tgtEl>
                                          <p:spTgt spid="742"/>
                                        </p:tgtEl>
                                      </p:cBhvr>
                                    </p:animEffect>
                                  </p:childTnLst>
                                </p:cTn>
                              </p:par>
                              <p:par>
                                <p:cTn id="12" presetID="10" presetClass="entr" presetSubtype="0" fill="hold" nodeType="withEffect">
                                  <p:stCondLst>
                                    <p:cond delay="0"/>
                                  </p:stCondLst>
                                  <p:childTnLst>
                                    <p:set>
                                      <p:cBhvr>
                                        <p:cTn id="13" dur="1" fill="hold">
                                          <p:stCondLst>
                                            <p:cond delay="0"/>
                                          </p:stCondLst>
                                        </p:cTn>
                                        <p:tgtEl>
                                          <p:spTgt spid="743"/>
                                        </p:tgtEl>
                                        <p:attrNameLst>
                                          <p:attrName>style.visibility</p:attrName>
                                        </p:attrNameLst>
                                      </p:cBhvr>
                                      <p:to>
                                        <p:strVal val="visible"/>
                                      </p:to>
                                    </p:set>
                                    <p:animEffect transition="in" filter="fade">
                                      <p:cBhvr>
                                        <p:cTn id="14" dur="500"/>
                                        <p:tgtEl>
                                          <p:spTgt spid="74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41"/>
                                        </p:tgtEl>
                                        <p:attrNameLst>
                                          <p:attrName>style.visibility</p:attrName>
                                        </p:attrNameLst>
                                      </p:cBhvr>
                                      <p:to>
                                        <p:strVal val="visible"/>
                                      </p:to>
                                    </p:set>
                                    <p:animEffect transition="in" filter="fade">
                                      <p:cBhvr>
                                        <p:cTn id="18" dur="500"/>
                                        <p:tgtEl>
                                          <p:spTgt spid="74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44">
                                            <p:txEl>
                                              <p:pRg st="0" end="0"/>
                                            </p:txEl>
                                          </p:spTgt>
                                        </p:tgtEl>
                                        <p:attrNameLst>
                                          <p:attrName>style.visibility</p:attrName>
                                        </p:attrNameLst>
                                      </p:cBhvr>
                                      <p:to>
                                        <p:strVal val="visible"/>
                                      </p:to>
                                    </p:set>
                                    <p:animEffect transition="in" filter="fade">
                                      <p:cBhvr>
                                        <p:cTn id="22" dur="500"/>
                                        <p:tgtEl>
                                          <p:spTgt spid="744">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44">
                                            <p:txEl>
                                              <p:pRg st="1" end="1"/>
                                            </p:txEl>
                                          </p:spTgt>
                                        </p:tgtEl>
                                        <p:attrNameLst>
                                          <p:attrName>style.visibility</p:attrName>
                                        </p:attrNameLst>
                                      </p:cBhvr>
                                      <p:to>
                                        <p:strVal val="visible"/>
                                      </p:to>
                                    </p:set>
                                    <p:animEffect transition="in" filter="fade">
                                      <p:cBhvr>
                                        <p:cTn id="26" dur="500"/>
                                        <p:tgtEl>
                                          <p:spTgt spid="744">
                                            <p:txEl>
                                              <p:p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44">
                                            <p:txEl>
                                              <p:pRg st="2" end="2"/>
                                            </p:txEl>
                                          </p:spTgt>
                                        </p:tgtEl>
                                        <p:attrNameLst>
                                          <p:attrName>style.visibility</p:attrName>
                                        </p:attrNameLst>
                                      </p:cBhvr>
                                      <p:to>
                                        <p:strVal val="visible"/>
                                      </p:to>
                                    </p:set>
                                    <p:animEffect transition="in" filter="fade">
                                      <p:cBhvr>
                                        <p:cTn id="30" dur="500"/>
                                        <p:tgtEl>
                                          <p:spTgt spid="744">
                                            <p:txEl>
                                              <p:pRg st="2" end="2"/>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44">
                                            <p:txEl>
                                              <p:pRg st="3" end="3"/>
                                            </p:txEl>
                                          </p:spTgt>
                                        </p:tgtEl>
                                        <p:attrNameLst>
                                          <p:attrName>style.visibility</p:attrName>
                                        </p:attrNameLst>
                                      </p:cBhvr>
                                      <p:to>
                                        <p:strVal val="visible"/>
                                      </p:to>
                                    </p:set>
                                    <p:animEffect transition="in" filter="fade">
                                      <p:cBhvr>
                                        <p:cTn id="34" dur="500"/>
                                        <p:tgtEl>
                                          <p:spTgt spid="744">
                                            <p:txEl>
                                              <p:pRg st="3" end="3"/>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44">
                                            <p:txEl>
                                              <p:pRg st="4" end="4"/>
                                            </p:txEl>
                                          </p:spTgt>
                                        </p:tgtEl>
                                        <p:attrNameLst>
                                          <p:attrName>style.visibility</p:attrName>
                                        </p:attrNameLst>
                                      </p:cBhvr>
                                      <p:to>
                                        <p:strVal val="visible"/>
                                      </p:to>
                                    </p:set>
                                    <p:animEffect transition="in" filter="fade">
                                      <p:cBhvr>
                                        <p:cTn id="38" dur="500"/>
                                        <p:tgtEl>
                                          <p:spTgt spid="744">
                                            <p:txEl>
                                              <p:pRg st="4" end="4"/>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44">
                                            <p:txEl>
                                              <p:pRg st="5" end="5"/>
                                            </p:txEl>
                                          </p:spTgt>
                                        </p:tgtEl>
                                        <p:attrNameLst>
                                          <p:attrName>style.visibility</p:attrName>
                                        </p:attrNameLst>
                                      </p:cBhvr>
                                      <p:to>
                                        <p:strVal val="visible"/>
                                      </p:to>
                                    </p:set>
                                    <p:animEffect transition="in" filter="fade">
                                      <p:cBhvr>
                                        <p:cTn id="42" dur="500"/>
                                        <p:tgtEl>
                                          <p:spTgt spid="744">
                                            <p:txEl>
                                              <p:pRg st="5" end="5"/>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44">
                                            <p:txEl>
                                              <p:pRg st="6" end="6"/>
                                            </p:txEl>
                                          </p:spTgt>
                                        </p:tgtEl>
                                        <p:attrNameLst>
                                          <p:attrName>style.visibility</p:attrName>
                                        </p:attrNameLst>
                                      </p:cBhvr>
                                      <p:to>
                                        <p:strVal val="visible"/>
                                      </p:to>
                                    </p:set>
                                    <p:animEffect transition="in" filter="fade">
                                      <p:cBhvr>
                                        <p:cTn id="46" dur="500"/>
                                        <p:tgtEl>
                                          <p:spTgt spid="744">
                                            <p:txEl>
                                              <p:pRg st="6" end="6"/>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44">
                                            <p:txEl>
                                              <p:pRg st="7" end="7"/>
                                            </p:txEl>
                                          </p:spTgt>
                                        </p:tgtEl>
                                        <p:attrNameLst>
                                          <p:attrName>style.visibility</p:attrName>
                                        </p:attrNameLst>
                                      </p:cBhvr>
                                      <p:to>
                                        <p:strVal val="visible"/>
                                      </p:to>
                                    </p:set>
                                    <p:animEffect transition="in" filter="fade">
                                      <p:cBhvr>
                                        <p:cTn id="50" dur="500"/>
                                        <p:tgtEl>
                                          <p:spTgt spid="744">
                                            <p:txEl>
                                              <p:pRg st="7" end="7"/>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44">
                                            <p:txEl>
                                              <p:pRg st="8" end="8"/>
                                            </p:txEl>
                                          </p:spTgt>
                                        </p:tgtEl>
                                        <p:attrNameLst>
                                          <p:attrName>style.visibility</p:attrName>
                                        </p:attrNameLst>
                                      </p:cBhvr>
                                      <p:to>
                                        <p:strVal val="visible"/>
                                      </p:to>
                                    </p:set>
                                    <p:animEffect transition="in" filter="fade">
                                      <p:cBhvr>
                                        <p:cTn id="54" dur="500"/>
                                        <p:tgtEl>
                                          <p:spTgt spid="744">
                                            <p:txEl>
                                              <p:pRg st="8" end="8"/>
                                            </p:txEl>
                                          </p:spTgt>
                                        </p:tgtEl>
                                      </p:cBhvr>
                                    </p:animEffect>
                                  </p:childTnLst>
                                </p:cTn>
                              </p:par>
                            </p:childTnLst>
                          </p:cTn>
                        </p:par>
                        <p:par>
                          <p:cTn id="55" fill="hold">
                            <p:stCondLst>
                              <p:cond delay="6000"/>
                            </p:stCondLst>
                            <p:childTnLst>
                              <p:par>
                                <p:cTn id="56" presetID="10" presetClass="entr" presetSubtype="0" fill="hold" nodeType="afterEffect">
                                  <p:stCondLst>
                                    <p:cond delay="250"/>
                                  </p:stCondLst>
                                  <p:childTnLst>
                                    <p:set>
                                      <p:cBhvr>
                                        <p:cTn id="57" dur="1" fill="hold">
                                          <p:stCondLst>
                                            <p:cond delay="0"/>
                                          </p:stCondLst>
                                        </p:cTn>
                                        <p:tgtEl>
                                          <p:spTgt spid="740"/>
                                        </p:tgtEl>
                                        <p:attrNameLst>
                                          <p:attrName>style.visibility</p:attrName>
                                        </p:attrNameLst>
                                      </p:cBhvr>
                                      <p:to>
                                        <p:strVal val="visible"/>
                                      </p:to>
                                    </p:set>
                                    <p:animEffect transition="in" filter="fade">
                                      <p:cBhvr>
                                        <p:cTn id="58" dur="500"/>
                                        <p:tgtEl>
                                          <p:spTgt spid="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4">
  <p:cSld name="Section Break 4">
    <p:spTree>
      <p:nvGrpSpPr>
        <p:cNvPr id="1" name="Shape 46"/>
        <p:cNvGrpSpPr/>
        <p:nvPr/>
      </p:nvGrpSpPr>
      <p:grpSpPr>
        <a:xfrm>
          <a:off x="0" y="0"/>
          <a:ext cx="0" cy="0"/>
          <a:chOff x="0" y="0"/>
          <a:chExt cx="0" cy="0"/>
        </a:xfrm>
      </p:grpSpPr>
      <p:sp>
        <p:nvSpPr>
          <p:cNvPr id="47" name="Google Shape;47;p6"/>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48" name="Google Shape;48;p6"/>
          <p:cNvSpPr txBox="1">
            <a:spLocks noGrp="1"/>
          </p:cNvSpPr>
          <p:nvPr>
            <p:ph type="body" idx="1"/>
          </p:nvPr>
        </p:nvSpPr>
        <p:spPr>
          <a:xfrm>
            <a:off x="10568692" y="0"/>
            <a:ext cx="6400801" cy="10285413"/>
          </a:xfrm>
          <a:prstGeom prst="rect">
            <a:avLst/>
          </a:prstGeom>
          <a:solidFill>
            <a:schemeClr val="accent4">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0" name="Google Shape;50;p6"/>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1" name="Google Shape;51;p6"/>
          <p:cNvSpPr txBox="1">
            <a:spLocks noGrp="1"/>
          </p:cNvSpPr>
          <p:nvPr>
            <p:ph type="body" idx="5"/>
          </p:nvPr>
        </p:nvSpPr>
        <p:spPr>
          <a:xfrm>
            <a:off x="9920692" y="9637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2" name="Google Shape;52;p6"/>
          <p:cNvSpPr txBox="1">
            <a:spLocks noGrp="1"/>
          </p:cNvSpPr>
          <p:nvPr>
            <p:ph type="body" idx="6"/>
          </p:nvPr>
        </p:nvSpPr>
        <p:spPr>
          <a:xfrm>
            <a:off x="9272692" y="8989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 name="Google Shape;53;p6"/>
          <p:cNvSpPr txBox="1">
            <a:spLocks noGrp="1"/>
          </p:cNvSpPr>
          <p:nvPr>
            <p:ph type="body" idx="7"/>
          </p:nvPr>
        </p:nvSpPr>
        <p:spPr>
          <a:xfrm>
            <a:off x="9920692" y="8341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4" name="Google Shape;54;p6"/>
          <p:cNvSpPr txBox="1">
            <a:spLocks noGrp="1"/>
          </p:cNvSpPr>
          <p:nvPr>
            <p:ph type="body" idx="8"/>
          </p:nvPr>
        </p:nvSpPr>
        <p:spPr>
          <a:xfrm>
            <a:off x="8624692" y="9637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2" presetClass="entr" presetSubtype="8"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750"/>
                                        <p:tgtEl>
                                          <p:spTgt spid="51"/>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750"/>
                                        <p:tgtEl>
                                          <p:spTgt spid="52"/>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additive="base">
                                        <p:cTn id="20" dur="750"/>
                                        <p:tgtEl>
                                          <p:spTgt spid="53"/>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750"/>
                                        <p:tgtEl>
                                          <p:spTgt spid="54"/>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anim calcmode="lin" valueType="num">
                                      <p:cBhvr additive="base">
                                        <p:cTn id="27" dur="1000"/>
                                        <p:tgtEl>
                                          <p:spTgt spid="49">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49">
                                            <p:txEl>
                                              <p:pRg st="1" end="1"/>
                                            </p:txEl>
                                          </p:spTgt>
                                        </p:tgtEl>
                                        <p:attrNameLst>
                                          <p:attrName>style.visibility</p:attrName>
                                        </p:attrNameLst>
                                      </p:cBhvr>
                                      <p:to>
                                        <p:strVal val="visible"/>
                                      </p:to>
                                    </p:set>
                                    <p:anim calcmode="lin" valueType="num">
                                      <p:cBhvr additive="base">
                                        <p:cTn id="31" dur="1000"/>
                                        <p:tgtEl>
                                          <p:spTgt spid="49">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49">
                                            <p:txEl>
                                              <p:pRg st="2" end="2"/>
                                            </p:txEl>
                                          </p:spTgt>
                                        </p:tgtEl>
                                        <p:attrNameLst>
                                          <p:attrName>style.visibility</p:attrName>
                                        </p:attrNameLst>
                                      </p:cBhvr>
                                      <p:to>
                                        <p:strVal val="visible"/>
                                      </p:to>
                                    </p:set>
                                    <p:anim calcmode="lin" valueType="num">
                                      <p:cBhvr additive="base">
                                        <p:cTn id="35" dur="1000"/>
                                        <p:tgtEl>
                                          <p:spTgt spid="49">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49">
                                            <p:txEl>
                                              <p:pRg st="3" end="3"/>
                                            </p:txEl>
                                          </p:spTgt>
                                        </p:tgtEl>
                                        <p:attrNameLst>
                                          <p:attrName>style.visibility</p:attrName>
                                        </p:attrNameLst>
                                      </p:cBhvr>
                                      <p:to>
                                        <p:strVal val="visible"/>
                                      </p:to>
                                    </p:set>
                                    <p:anim calcmode="lin" valueType="num">
                                      <p:cBhvr additive="base">
                                        <p:cTn id="39" dur="1000"/>
                                        <p:tgtEl>
                                          <p:spTgt spid="49">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49">
                                            <p:txEl>
                                              <p:pRg st="4" end="4"/>
                                            </p:txEl>
                                          </p:spTgt>
                                        </p:tgtEl>
                                        <p:attrNameLst>
                                          <p:attrName>style.visibility</p:attrName>
                                        </p:attrNameLst>
                                      </p:cBhvr>
                                      <p:to>
                                        <p:strVal val="visible"/>
                                      </p:to>
                                    </p:set>
                                    <p:anim calcmode="lin" valueType="num">
                                      <p:cBhvr additive="base">
                                        <p:cTn id="43" dur="1000"/>
                                        <p:tgtEl>
                                          <p:spTgt spid="49">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49">
                                            <p:txEl>
                                              <p:pRg st="5" end="5"/>
                                            </p:txEl>
                                          </p:spTgt>
                                        </p:tgtEl>
                                        <p:attrNameLst>
                                          <p:attrName>style.visibility</p:attrName>
                                        </p:attrNameLst>
                                      </p:cBhvr>
                                      <p:to>
                                        <p:strVal val="visible"/>
                                      </p:to>
                                    </p:set>
                                    <p:anim calcmode="lin" valueType="num">
                                      <p:cBhvr additive="base">
                                        <p:cTn id="47" dur="1000"/>
                                        <p:tgtEl>
                                          <p:spTgt spid="49">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49">
                                            <p:txEl>
                                              <p:pRg st="6" end="6"/>
                                            </p:txEl>
                                          </p:spTgt>
                                        </p:tgtEl>
                                        <p:attrNameLst>
                                          <p:attrName>style.visibility</p:attrName>
                                        </p:attrNameLst>
                                      </p:cBhvr>
                                      <p:to>
                                        <p:strVal val="visible"/>
                                      </p:to>
                                    </p:set>
                                    <p:anim calcmode="lin" valueType="num">
                                      <p:cBhvr additive="base">
                                        <p:cTn id="51" dur="1000"/>
                                        <p:tgtEl>
                                          <p:spTgt spid="49">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49">
                                            <p:txEl>
                                              <p:pRg st="7" end="7"/>
                                            </p:txEl>
                                          </p:spTgt>
                                        </p:tgtEl>
                                        <p:attrNameLst>
                                          <p:attrName>style.visibility</p:attrName>
                                        </p:attrNameLst>
                                      </p:cBhvr>
                                      <p:to>
                                        <p:strVal val="visible"/>
                                      </p:to>
                                    </p:set>
                                    <p:anim calcmode="lin" valueType="num">
                                      <p:cBhvr additive="base">
                                        <p:cTn id="55" dur="1000"/>
                                        <p:tgtEl>
                                          <p:spTgt spid="49">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49">
                                            <p:txEl>
                                              <p:pRg st="8" end="8"/>
                                            </p:txEl>
                                          </p:spTgt>
                                        </p:tgtEl>
                                        <p:attrNameLst>
                                          <p:attrName>style.visibility</p:attrName>
                                        </p:attrNameLst>
                                      </p:cBhvr>
                                      <p:to>
                                        <p:strVal val="visible"/>
                                      </p:to>
                                    </p:set>
                                    <p:anim calcmode="lin" valueType="num">
                                      <p:cBhvr additive="base">
                                        <p:cTn id="59" dur="1000"/>
                                        <p:tgtEl>
                                          <p:spTgt spid="49">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49">
                                            <p:txEl>
                                              <p:pRg st="0" end="0"/>
                                            </p:txEl>
                                          </p:spTgt>
                                        </p:tgtEl>
                                        <p:attrNameLst>
                                          <p:attrName>style.visibility</p:attrName>
                                        </p:attrNameLst>
                                      </p:cBhvr>
                                      <p:to>
                                        <p:strVal val="visible"/>
                                      </p:to>
                                    </p:set>
                                    <p:animEffect transition="in" filter="fade">
                                      <p:cBhvr>
                                        <p:cTn id="62" dur="1000"/>
                                        <p:tgtEl>
                                          <p:spTgt spid="49">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9">
                                            <p:txEl>
                                              <p:pRg st="1" end="1"/>
                                            </p:txEl>
                                          </p:spTgt>
                                        </p:tgtEl>
                                        <p:attrNameLst>
                                          <p:attrName>style.visibility</p:attrName>
                                        </p:attrNameLst>
                                      </p:cBhvr>
                                      <p:to>
                                        <p:strVal val="visible"/>
                                      </p:to>
                                    </p:set>
                                    <p:animEffect transition="in" filter="fade">
                                      <p:cBhvr>
                                        <p:cTn id="65" dur="1000"/>
                                        <p:tgtEl>
                                          <p:spTgt spid="49">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9">
                                            <p:txEl>
                                              <p:pRg st="2" end="2"/>
                                            </p:txEl>
                                          </p:spTgt>
                                        </p:tgtEl>
                                        <p:attrNameLst>
                                          <p:attrName>style.visibility</p:attrName>
                                        </p:attrNameLst>
                                      </p:cBhvr>
                                      <p:to>
                                        <p:strVal val="visible"/>
                                      </p:to>
                                    </p:set>
                                    <p:animEffect transition="in" filter="fade">
                                      <p:cBhvr>
                                        <p:cTn id="68" dur="1000"/>
                                        <p:tgtEl>
                                          <p:spTgt spid="49">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9">
                                            <p:txEl>
                                              <p:pRg st="3" end="3"/>
                                            </p:txEl>
                                          </p:spTgt>
                                        </p:tgtEl>
                                        <p:attrNameLst>
                                          <p:attrName>style.visibility</p:attrName>
                                        </p:attrNameLst>
                                      </p:cBhvr>
                                      <p:to>
                                        <p:strVal val="visible"/>
                                      </p:to>
                                    </p:set>
                                    <p:animEffect transition="in" filter="fade">
                                      <p:cBhvr>
                                        <p:cTn id="71" dur="1000"/>
                                        <p:tgtEl>
                                          <p:spTgt spid="49">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9">
                                            <p:txEl>
                                              <p:pRg st="4" end="4"/>
                                            </p:txEl>
                                          </p:spTgt>
                                        </p:tgtEl>
                                        <p:attrNameLst>
                                          <p:attrName>style.visibility</p:attrName>
                                        </p:attrNameLst>
                                      </p:cBhvr>
                                      <p:to>
                                        <p:strVal val="visible"/>
                                      </p:to>
                                    </p:set>
                                    <p:animEffect transition="in" filter="fade">
                                      <p:cBhvr>
                                        <p:cTn id="74" dur="1000"/>
                                        <p:tgtEl>
                                          <p:spTgt spid="49">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9">
                                            <p:txEl>
                                              <p:pRg st="5" end="5"/>
                                            </p:txEl>
                                          </p:spTgt>
                                        </p:tgtEl>
                                        <p:attrNameLst>
                                          <p:attrName>style.visibility</p:attrName>
                                        </p:attrNameLst>
                                      </p:cBhvr>
                                      <p:to>
                                        <p:strVal val="visible"/>
                                      </p:to>
                                    </p:set>
                                    <p:animEffect transition="in" filter="fade">
                                      <p:cBhvr>
                                        <p:cTn id="77" dur="1000"/>
                                        <p:tgtEl>
                                          <p:spTgt spid="49">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9">
                                            <p:txEl>
                                              <p:pRg st="6" end="6"/>
                                            </p:txEl>
                                          </p:spTgt>
                                        </p:tgtEl>
                                        <p:attrNameLst>
                                          <p:attrName>style.visibility</p:attrName>
                                        </p:attrNameLst>
                                      </p:cBhvr>
                                      <p:to>
                                        <p:strVal val="visible"/>
                                      </p:to>
                                    </p:set>
                                    <p:animEffect transition="in" filter="fade">
                                      <p:cBhvr>
                                        <p:cTn id="80" dur="1000"/>
                                        <p:tgtEl>
                                          <p:spTgt spid="49">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9">
                                            <p:txEl>
                                              <p:pRg st="7" end="7"/>
                                            </p:txEl>
                                          </p:spTgt>
                                        </p:tgtEl>
                                        <p:attrNameLst>
                                          <p:attrName>style.visibility</p:attrName>
                                        </p:attrNameLst>
                                      </p:cBhvr>
                                      <p:to>
                                        <p:strVal val="visible"/>
                                      </p:to>
                                    </p:set>
                                    <p:animEffect transition="in" filter="fade">
                                      <p:cBhvr>
                                        <p:cTn id="83" dur="1000"/>
                                        <p:tgtEl>
                                          <p:spTgt spid="49">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9">
                                            <p:txEl>
                                              <p:pRg st="8" end="8"/>
                                            </p:txEl>
                                          </p:spTgt>
                                        </p:tgtEl>
                                        <p:attrNameLst>
                                          <p:attrName>style.visibility</p:attrName>
                                        </p:attrNameLst>
                                      </p:cBhvr>
                                      <p:to>
                                        <p:strVal val="visible"/>
                                      </p:to>
                                    </p:set>
                                    <p:animEffect transition="in" filter="fade">
                                      <p:cBhvr>
                                        <p:cTn id="86" dur="1000"/>
                                        <p:tgtEl>
                                          <p:spTgt spid="49">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50">
                                            <p:txEl>
                                              <p:pRg st="0" end="0"/>
                                            </p:txEl>
                                          </p:spTgt>
                                        </p:tgtEl>
                                        <p:attrNameLst>
                                          <p:attrName>style.visibility</p:attrName>
                                        </p:attrNameLst>
                                      </p:cBhvr>
                                      <p:to>
                                        <p:strVal val="visible"/>
                                      </p:to>
                                    </p:set>
                                    <p:anim calcmode="lin" valueType="num">
                                      <p:cBhvr additive="base">
                                        <p:cTn id="89" dur="750"/>
                                        <p:tgtEl>
                                          <p:spTgt spid="50">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50">
                                            <p:txEl>
                                              <p:pRg st="1" end="1"/>
                                            </p:txEl>
                                          </p:spTgt>
                                        </p:tgtEl>
                                        <p:attrNameLst>
                                          <p:attrName>style.visibility</p:attrName>
                                        </p:attrNameLst>
                                      </p:cBhvr>
                                      <p:to>
                                        <p:strVal val="visible"/>
                                      </p:to>
                                    </p:set>
                                    <p:anim calcmode="lin" valueType="num">
                                      <p:cBhvr additive="base">
                                        <p:cTn id="92" dur="750"/>
                                        <p:tgtEl>
                                          <p:spTgt spid="50">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50">
                                            <p:txEl>
                                              <p:pRg st="2" end="2"/>
                                            </p:txEl>
                                          </p:spTgt>
                                        </p:tgtEl>
                                        <p:attrNameLst>
                                          <p:attrName>style.visibility</p:attrName>
                                        </p:attrNameLst>
                                      </p:cBhvr>
                                      <p:to>
                                        <p:strVal val="visible"/>
                                      </p:to>
                                    </p:set>
                                    <p:anim calcmode="lin" valueType="num">
                                      <p:cBhvr additive="base">
                                        <p:cTn id="95" dur="750"/>
                                        <p:tgtEl>
                                          <p:spTgt spid="50">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50">
                                            <p:txEl>
                                              <p:pRg st="3" end="3"/>
                                            </p:txEl>
                                          </p:spTgt>
                                        </p:tgtEl>
                                        <p:attrNameLst>
                                          <p:attrName>style.visibility</p:attrName>
                                        </p:attrNameLst>
                                      </p:cBhvr>
                                      <p:to>
                                        <p:strVal val="visible"/>
                                      </p:to>
                                    </p:set>
                                    <p:anim calcmode="lin" valueType="num">
                                      <p:cBhvr additive="base">
                                        <p:cTn id="98" dur="750"/>
                                        <p:tgtEl>
                                          <p:spTgt spid="50">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50">
                                            <p:txEl>
                                              <p:pRg st="4" end="4"/>
                                            </p:txEl>
                                          </p:spTgt>
                                        </p:tgtEl>
                                        <p:attrNameLst>
                                          <p:attrName>style.visibility</p:attrName>
                                        </p:attrNameLst>
                                      </p:cBhvr>
                                      <p:to>
                                        <p:strVal val="visible"/>
                                      </p:to>
                                    </p:set>
                                    <p:anim calcmode="lin" valueType="num">
                                      <p:cBhvr additive="base">
                                        <p:cTn id="101" dur="750"/>
                                        <p:tgtEl>
                                          <p:spTgt spid="50">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50">
                                            <p:txEl>
                                              <p:pRg st="5" end="5"/>
                                            </p:txEl>
                                          </p:spTgt>
                                        </p:tgtEl>
                                        <p:attrNameLst>
                                          <p:attrName>style.visibility</p:attrName>
                                        </p:attrNameLst>
                                      </p:cBhvr>
                                      <p:to>
                                        <p:strVal val="visible"/>
                                      </p:to>
                                    </p:set>
                                    <p:anim calcmode="lin" valueType="num">
                                      <p:cBhvr additive="base">
                                        <p:cTn id="104" dur="750"/>
                                        <p:tgtEl>
                                          <p:spTgt spid="50">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50">
                                            <p:txEl>
                                              <p:pRg st="6" end="6"/>
                                            </p:txEl>
                                          </p:spTgt>
                                        </p:tgtEl>
                                        <p:attrNameLst>
                                          <p:attrName>style.visibility</p:attrName>
                                        </p:attrNameLst>
                                      </p:cBhvr>
                                      <p:to>
                                        <p:strVal val="visible"/>
                                      </p:to>
                                    </p:set>
                                    <p:anim calcmode="lin" valueType="num">
                                      <p:cBhvr additive="base">
                                        <p:cTn id="107" dur="750"/>
                                        <p:tgtEl>
                                          <p:spTgt spid="50">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50">
                                            <p:txEl>
                                              <p:pRg st="7" end="7"/>
                                            </p:txEl>
                                          </p:spTgt>
                                        </p:tgtEl>
                                        <p:attrNameLst>
                                          <p:attrName>style.visibility</p:attrName>
                                        </p:attrNameLst>
                                      </p:cBhvr>
                                      <p:to>
                                        <p:strVal val="visible"/>
                                      </p:to>
                                    </p:set>
                                    <p:anim calcmode="lin" valueType="num">
                                      <p:cBhvr additive="base">
                                        <p:cTn id="110" dur="750"/>
                                        <p:tgtEl>
                                          <p:spTgt spid="50">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50">
                                            <p:txEl>
                                              <p:pRg st="8" end="8"/>
                                            </p:txEl>
                                          </p:spTgt>
                                        </p:tgtEl>
                                        <p:attrNameLst>
                                          <p:attrName>style.visibility</p:attrName>
                                        </p:attrNameLst>
                                      </p:cBhvr>
                                      <p:to>
                                        <p:strVal val="visible"/>
                                      </p:to>
                                    </p:set>
                                    <p:anim calcmode="lin" valueType="num">
                                      <p:cBhvr additive="base">
                                        <p:cTn id="113" dur="750"/>
                                        <p:tgtEl>
                                          <p:spTgt spid="5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5 Images, Captions and Text">
  <p:cSld name="5 Images, Captions and Text">
    <p:spTree>
      <p:nvGrpSpPr>
        <p:cNvPr id="1" name="Shape 745"/>
        <p:cNvGrpSpPr/>
        <p:nvPr/>
      </p:nvGrpSpPr>
      <p:grpSpPr>
        <a:xfrm>
          <a:off x="0" y="0"/>
          <a:ext cx="0" cy="0"/>
          <a:chOff x="0" y="0"/>
          <a:chExt cx="0" cy="0"/>
        </a:xfrm>
      </p:grpSpPr>
      <p:sp>
        <p:nvSpPr>
          <p:cNvPr id="746" name="Google Shape;746;p53"/>
          <p:cNvSpPr>
            <a:spLocks noGrp="1"/>
          </p:cNvSpPr>
          <p:nvPr>
            <p:ph type="pic" idx="2"/>
          </p:nvPr>
        </p:nvSpPr>
        <p:spPr>
          <a:xfrm>
            <a:off x="677134" y="2244696"/>
            <a:ext cx="3178175" cy="5095875"/>
          </a:xfrm>
          <a:prstGeom prst="rect">
            <a:avLst/>
          </a:prstGeom>
          <a:solidFill>
            <a:schemeClr val="lt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47" name="Google Shape;747;p53"/>
          <p:cNvSpPr>
            <a:spLocks noGrp="1"/>
          </p:cNvSpPr>
          <p:nvPr>
            <p:ph type="pic" idx="3"/>
          </p:nvPr>
        </p:nvSpPr>
        <p:spPr>
          <a:xfrm>
            <a:off x="7559425" y="2244696"/>
            <a:ext cx="3178175" cy="5095875"/>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48" name="Google Shape;748;p53"/>
          <p:cNvSpPr>
            <a:spLocks noGrp="1"/>
          </p:cNvSpPr>
          <p:nvPr>
            <p:ph type="pic" idx="4"/>
          </p:nvPr>
        </p:nvSpPr>
        <p:spPr>
          <a:xfrm>
            <a:off x="11000457" y="2244696"/>
            <a:ext cx="3178175" cy="5095875"/>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49" name="Google Shape;749;p53"/>
          <p:cNvSpPr>
            <a:spLocks noGrp="1"/>
          </p:cNvSpPr>
          <p:nvPr>
            <p:ph type="pic" idx="5"/>
          </p:nvPr>
        </p:nvSpPr>
        <p:spPr>
          <a:xfrm>
            <a:off x="14441489" y="2244696"/>
            <a:ext cx="3178175" cy="5095875"/>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50" name="Google Shape;750;p53"/>
          <p:cNvSpPr>
            <a:spLocks noGrp="1"/>
          </p:cNvSpPr>
          <p:nvPr>
            <p:ph type="pic" idx="6"/>
          </p:nvPr>
        </p:nvSpPr>
        <p:spPr>
          <a:xfrm>
            <a:off x="4118393" y="2244696"/>
            <a:ext cx="3178175" cy="5095875"/>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51" name="Google Shape;751;p53"/>
          <p:cNvSpPr txBox="1">
            <a:spLocks noGrp="1"/>
          </p:cNvSpPr>
          <p:nvPr>
            <p:ph type="body" idx="1"/>
          </p:nvPr>
        </p:nvSpPr>
        <p:spPr>
          <a:xfrm>
            <a:off x="4117939" y="6593539"/>
            <a:ext cx="3178629" cy="747032"/>
          </a:xfrm>
          <a:prstGeom prst="rect">
            <a:avLst/>
          </a:prstGeom>
          <a:solidFill>
            <a:schemeClr val="accent2">
              <a:alpha val="69803"/>
            </a:schemeClr>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2" name="Google Shape;752;p53"/>
          <p:cNvSpPr txBox="1">
            <a:spLocks noGrp="1"/>
          </p:cNvSpPr>
          <p:nvPr>
            <p:ph type="body" idx="7"/>
          </p:nvPr>
        </p:nvSpPr>
        <p:spPr>
          <a:xfrm>
            <a:off x="7558971" y="6593539"/>
            <a:ext cx="3178629" cy="747032"/>
          </a:xfrm>
          <a:prstGeom prst="rect">
            <a:avLst/>
          </a:prstGeom>
          <a:solidFill>
            <a:schemeClr val="accent3">
              <a:alpha val="69803"/>
            </a:schemeClr>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3" name="Google Shape;753;p53"/>
          <p:cNvSpPr txBox="1">
            <a:spLocks noGrp="1"/>
          </p:cNvSpPr>
          <p:nvPr>
            <p:ph type="body" idx="8"/>
          </p:nvPr>
        </p:nvSpPr>
        <p:spPr>
          <a:xfrm>
            <a:off x="11000003" y="6593539"/>
            <a:ext cx="3178629" cy="747032"/>
          </a:xfrm>
          <a:prstGeom prst="rect">
            <a:avLst/>
          </a:prstGeom>
          <a:solidFill>
            <a:schemeClr val="accent4">
              <a:alpha val="69803"/>
            </a:schemeClr>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4" name="Google Shape;754;p53"/>
          <p:cNvSpPr txBox="1">
            <a:spLocks noGrp="1"/>
          </p:cNvSpPr>
          <p:nvPr>
            <p:ph type="body" idx="9"/>
          </p:nvPr>
        </p:nvSpPr>
        <p:spPr>
          <a:xfrm>
            <a:off x="14441034" y="6593539"/>
            <a:ext cx="3178629" cy="747032"/>
          </a:xfrm>
          <a:prstGeom prst="rect">
            <a:avLst/>
          </a:prstGeom>
          <a:solidFill>
            <a:schemeClr val="accent5">
              <a:alpha val="69803"/>
            </a:schemeClr>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5" name="Google Shape;755;p53"/>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6" name="Google Shape;756;p53"/>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57" name="Google Shape;757;p53"/>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58" name="Google Shape;758;p53"/>
          <p:cNvSpPr txBox="1">
            <a:spLocks noGrp="1"/>
          </p:cNvSpPr>
          <p:nvPr>
            <p:ph type="body" idx="13"/>
          </p:nvPr>
        </p:nvSpPr>
        <p:spPr>
          <a:xfrm>
            <a:off x="676907" y="6593539"/>
            <a:ext cx="3178629" cy="747032"/>
          </a:xfrm>
          <a:prstGeom prst="rect">
            <a:avLst/>
          </a:prstGeom>
          <a:solidFill>
            <a:schemeClr val="accent1">
              <a:alpha val="69803"/>
            </a:schemeClr>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59" name="Google Shape;759;p53"/>
          <p:cNvSpPr txBox="1">
            <a:spLocks noGrp="1"/>
          </p:cNvSpPr>
          <p:nvPr>
            <p:ph type="body" idx="14"/>
          </p:nvPr>
        </p:nvSpPr>
        <p:spPr>
          <a:xfrm>
            <a:off x="3195988" y="7732296"/>
            <a:ext cx="11896024" cy="152289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6"/>
                                        </p:tgtEl>
                                        <p:attrNameLst>
                                          <p:attrName>style.visibility</p:attrName>
                                        </p:attrNameLst>
                                      </p:cBhvr>
                                      <p:to>
                                        <p:strVal val="visible"/>
                                      </p:to>
                                    </p:set>
                                    <p:animEffect transition="in" filter="fade">
                                      <p:cBhvr>
                                        <p:cTn id="7" dur="500"/>
                                        <p:tgtEl>
                                          <p:spTgt spid="7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8"/>
                                        </p:tgtEl>
                                        <p:attrNameLst>
                                          <p:attrName>style.visibility</p:attrName>
                                        </p:attrNameLst>
                                      </p:cBhvr>
                                      <p:to>
                                        <p:strVal val="visible"/>
                                      </p:to>
                                    </p:set>
                                    <p:animEffect transition="in" filter="fade">
                                      <p:cBhvr>
                                        <p:cTn id="11" dur="500"/>
                                        <p:tgtEl>
                                          <p:spTgt spid="7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50"/>
                                        </p:tgtEl>
                                        <p:attrNameLst>
                                          <p:attrName>style.visibility</p:attrName>
                                        </p:attrNameLst>
                                      </p:cBhvr>
                                      <p:to>
                                        <p:strVal val="visible"/>
                                      </p:to>
                                    </p:set>
                                    <p:animEffect transition="in" filter="fade">
                                      <p:cBhvr>
                                        <p:cTn id="15" dur="500"/>
                                        <p:tgtEl>
                                          <p:spTgt spid="75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1"/>
                                        </p:tgtEl>
                                        <p:attrNameLst>
                                          <p:attrName>style.visibility</p:attrName>
                                        </p:attrNameLst>
                                      </p:cBhvr>
                                      <p:to>
                                        <p:strVal val="visible"/>
                                      </p:to>
                                    </p:set>
                                    <p:animEffect transition="in" filter="fade">
                                      <p:cBhvr>
                                        <p:cTn id="19" dur="500"/>
                                        <p:tgtEl>
                                          <p:spTgt spid="75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47"/>
                                        </p:tgtEl>
                                        <p:attrNameLst>
                                          <p:attrName>style.visibility</p:attrName>
                                        </p:attrNameLst>
                                      </p:cBhvr>
                                      <p:to>
                                        <p:strVal val="visible"/>
                                      </p:to>
                                    </p:set>
                                    <p:animEffect transition="in" filter="fade">
                                      <p:cBhvr>
                                        <p:cTn id="23" dur="500"/>
                                        <p:tgtEl>
                                          <p:spTgt spid="74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52"/>
                                        </p:tgtEl>
                                        <p:attrNameLst>
                                          <p:attrName>style.visibility</p:attrName>
                                        </p:attrNameLst>
                                      </p:cBhvr>
                                      <p:to>
                                        <p:strVal val="visible"/>
                                      </p:to>
                                    </p:set>
                                    <p:animEffect transition="in" filter="fade">
                                      <p:cBhvr>
                                        <p:cTn id="27" dur="500"/>
                                        <p:tgtEl>
                                          <p:spTgt spid="75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48"/>
                                        </p:tgtEl>
                                        <p:attrNameLst>
                                          <p:attrName>style.visibility</p:attrName>
                                        </p:attrNameLst>
                                      </p:cBhvr>
                                      <p:to>
                                        <p:strVal val="visible"/>
                                      </p:to>
                                    </p:set>
                                    <p:animEffect transition="in" filter="fade">
                                      <p:cBhvr>
                                        <p:cTn id="31" dur="500"/>
                                        <p:tgtEl>
                                          <p:spTgt spid="7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3"/>
                                        </p:tgtEl>
                                        <p:attrNameLst>
                                          <p:attrName>style.visibility</p:attrName>
                                        </p:attrNameLst>
                                      </p:cBhvr>
                                      <p:to>
                                        <p:strVal val="visible"/>
                                      </p:to>
                                    </p:set>
                                    <p:animEffect transition="in" filter="fade">
                                      <p:cBhvr>
                                        <p:cTn id="35" dur="500"/>
                                        <p:tgtEl>
                                          <p:spTgt spid="75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9"/>
                                        </p:tgtEl>
                                        <p:attrNameLst>
                                          <p:attrName>style.visibility</p:attrName>
                                        </p:attrNameLst>
                                      </p:cBhvr>
                                      <p:to>
                                        <p:strVal val="visible"/>
                                      </p:to>
                                    </p:set>
                                    <p:animEffect transition="in" filter="fade">
                                      <p:cBhvr>
                                        <p:cTn id="39" dur="500"/>
                                        <p:tgtEl>
                                          <p:spTgt spid="74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4"/>
                                        </p:tgtEl>
                                        <p:attrNameLst>
                                          <p:attrName>style.visibility</p:attrName>
                                        </p:attrNameLst>
                                      </p:cBhvr>
                                      <p:to>
                                        <p:strVal val="visible"/>
                                      </p:to>
                                    </p:set>
                                    <p:animEffect transition="in" filter="fade">
                                      <p:cBhvr>
                                        <p:cTn id="43" dur="500"/>
                                        <p:tgtEl>
                                          <p:spTgt spid="754"/>
                                        </p:tgtEl>
                                      </p:cBhvr>
                                    </p:animEffect>
                                  </p:childTnLst>
                                </p:cTn>
                              </p:par>
                            </p:childTnLst>
                          </p:cTn>
                        </p:par>
                        <p:par>
                          <p:cTn id="44" fill="hold">
                            <p:stCondLst>
                              <p:cond delay="5000"/>
                            </p:stCondLst>
                            <p:childTnLst>
                              <p:par>
                                <p:cTn id="45" presetID="10" presetClass="entr" presetSubtype="0" fill="hold" nodeType="afterEffect">
                                  <p:stCondLst>
                                    <p:cond delay="250"/>
                                  </p:stCondLst>
                                  <p:childTnLst>
                                    <p:set>
                                      <p:cBhvr>
                                        <p:cTn id="46" dur="1" fill="hold">
                                          <p:stCondLst>
                                            <p:cond delay="0"/>
                                          </p:stCondLst>
                                        </p:cTn>
                                        <p:tgtEl>
                                          <p:spTgt spid="759"/>
                                        </p:tgtEl>
                                        <p:attrNameLst>
                                          <p:attrName>style.visibility</p:attrName>
                                        </p:attrNameLst>
                                      </p:cBhvr>
                                      <p:to>
                                        <p:strVal val="visible"/>
                                      </p:to>
                                    </p:set>
                                    <p:animEffect transition="in" filter="fade">
                                      <p:cBhvr>
                                        <p:cTn id="47" dur="500"/>
                                        <p:tgtEl>
                                          <p:spTgt spid="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4 Square Images &amp; Descriptions">
  <p:cSld name="4 Square Images &amp; Descriptions">
    <p:spTree>
      <p:nvGrpSpPr>
        <p:cNvPr id="1" name="Shape 760"/>
        <p:cNvGrpSpPr/>
        <p:nvPr/>
      </p:nvGrpSpPr>
      <p:grpSpPr>
        <a:xfrm>
          <a:off x="0" y="0"/>
          <a:ext cx="0" cy="0"/>
          <a:chOff x="0" y="0"/>
          <a:chExt cx="0" cy="0"/>
        </a:xfrm>
      </p:grpSpPr>
      <p:sp>
        <p:nvSpPr>
          <p:cNvPr id="761" name="Google Shape;761;p54"/>
          <p:cNvSpPr/>
          <p:nvPr/>
        </p:nvSpPr>
        <p:spPr>
          <a:xfrm>
            <a:off x="12579336" y="2185597"/>
            <a:ext cx="5364000" cy="3420000"/>
          </a:xfrm>
          <a:custGeom>
            <a:avLst/>
            <a:gdLst/>
            <a:ahLst/>
            <a:cxnLst/>
            <a:rect l="l" t="t" r="r" b="b"/>
            <a:pathLst>
              <a:path w="5364000" h="3420000" extrusionOk="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62" name="Google Shape;762;p54"/>
          <p:cNvSpPr/>
          <p:nvPr/>
        </p:nvSpPr>
        <p:spPr>
          <a:xfrm>
            <a:off x="5739336" y="2185597"/>
            <a:ext cx="3420000" cy="342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63" name="Google Shape;763;p54"/>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4" name="Google Shape;764;p5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65" name="Google Shape;765;p54"/>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66" name="Google Shape;766;p54"/>
          <p:cNvSpPr>
            <a:spLocks noGrp="1"/>
          </p:cNvSpPr>
          <p:nvPr>
            <p:ph type="pic" idx="2"/>
          </p:nvPr>
        </p:nvSpPr>
        <p:spPr>
          <a:xfrm>
            <a:off x="2319336" y="2185597"/>
            <a:ext cx="3715275" cy="3420000"/>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67" name="Google Shape;767;p54"/>
          <p:cNvSpPr/>
          <p:nvPr/>
        </p:nvSpPr>
        <p:spPr>
          <a:xfrm>
            <a:off x="375336" y="5605597"/>
            <a:ext cx="5364000" cy="3420000"/>
          </a:xfrm>
          <a:custGeom>
            <a:avLst/>
            <a:gdLst/>
            <a:ahLst/>
            <a:cxnLst/>
            <a:rect l="l" t="t" r="r" b="b"/>
            <a:pathLst>
              <a:path w="5364000" h="3420000" extrusionOk="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68" name="Google Shape;768;p54"/>
          <p:cNvSpPr>
            <a:spLocks noGrp="1"/>
          </p:cNvSpPr>
          <p:nvPr>
            <p:ph type="pic" idx="3"/>
          </p:nvPr>
        </p:nvSpPr>
        <p:spPr>
          <a:xfrm>
            <a:off x="5429773" y="5605597"/>
            <a:ext cx="3729563" cy="3420000"/>
          </a:xfrm>
          <a:prstGeom prst="rect">
            <a:avLst/>
          </a:prstGeom>
          <a:solidFill>
            <a:srgbClr val="C6EEF8"/>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69" name="Google Shape;769;p54"/>
          <p:cNvSpPr>
            <a:spLocks noGrp="1"/>
          </p:cNvSpPr>
          <p:nvPr>
            <p:ph type="pic" idx="4"/>
          </p:nvPr>
        </p:nvSpPr>
        <p:spPr>
          <a:xfrm>
            <a:off x="9159336" y="2185597"/>
            <a:ext cx="3715275" cy="3420000"/>
          </a:xfrm>
          <a:prstGeom prst="rect">
            <a:avLst/>
          </a:prstGeom>
          <a:solidFill>
            <a:srgbClr val="ECFBCC"/>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70" name="Google Shape;770;p54"/>
          <p:cNvSpPr/>
          <p:nvPr/>
        </p:nvSpPr>
        <p:spPr>
          <a:xfrm>
            <a:off x="9159336" y="5605597"/>
            <a:ext cx="3420000" cy="342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71" name="Google Shape;771;p54"/>
          <p:cNvSpPr>
            <a:spLocks noGrp="1"/>
          </p:cNvSpPr>
          <p:nvPr>
            <p:ph type="pic" idx="5"/>
          </p:nvPr>
        </p:nvSpPr>
        <p:spPr>
          <a:xfrm>
            <a:off x="12269773" y="5605597"/>
            <a:ext cx="3729563" cy="3420000"/>
          </a:xfrm>
          <a:prstGeom prst="rect">
            <a:avLst/>
          </a:prstGeom>
          <a:solidFill>
            <a:srgbClr val="FEE1E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72" name="Google Shape;772;p54"/>
          <p:cNvSpPr txBox="1">
            <a:spLocks noGrp="1"/>
          </p:cNvSpPr>
          <p:nvPr>
            <p:ph type="body" idx="1"/>
          </p:nvPr>
        </p:nvSpPr>
        <p:spPr>
          <a:xfrm>
            <a:off x="6129340" y="2535627"/>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73" name="Google Shape;773;p54"/>
          <p:cNvSpPr txBox="1">
            <a:spLocks noGrp="1"/>
          </p:cNvSpPr>
          <p:nvPr>
            <p:ph type="body" idx="6"/>
          </p:nvPr>
        </p:nvSpPr>
        <p:spPr>
          <a:xfrm>
            <a:off x="12882017" y="2535627"/>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74" name="Google Shape;774;p54"/>
          <p:cNvSpPr txBox="1">
            <a:spLocks noGrp="1"/>
          </p:cNvSpPr>
          <p:nvPr>
            <p:ph type="body" idx="7"/>
          </p:nvPr>
        </p:nvSpPr>
        <p:spPr>
          <a:xfrm>
            <a:off x="2553746" y="5934203"/>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75" name="Google Shape;775;p54"/>
          <p:cNvSpPr txBox="1">
            <a:spLocks noGrp="1"/>
          </p:cNvSpPr>
          <p:nvPr>
            <p:ph type="body" idx="8"/>
          </p:nvPr>
        </p:nvSpPr>
        <p:spPr>
          <a:xfrm>
            <a:off x="9415462" y="5934203"/>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6"/>
                                        </p:tgtEl>
                                        <p:attrNameLst>
                                          <p:attrName>style.visibility</p:attrName>
                                        </p:attrNameLst>
                                      </p:cBhvr>
                                      <p:to>
                                        <p:strVal val="visible"/>
                                      </p:to>
                                    </p:set>
                                    <p:animEffect transition="in" filter="fade">
                                      <p:cBhvr>
                                        <p:cTn id="7" dur="500"/>
                                        <p:tgtEl>
                                          <p:spTgt spid="7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2"/>
                                        </p:tgtEl>
                                        <p:attrNameLst>
                                          <p:attrName>style.visibility</p:attrName>
                                        </p:attrNameLst>
                                      </p:cBhvr>
                                      <p:to>
                                        <p:strVal val="visible"/>
                                      </p:to>
                                    </p:set>
                                    <p:animEffect transition="in" filter="fade">
                                      <p:cBhvr>
                                        <p:cTn id="11" dur="500"/>
                                        <p:tgtEl>
                                          <p:spTgt spid="762"/>
                                        </p:tgtEl>
                                      </p:cBhvr>
                                    </p:animEffect>
                                  </p:childTnLst>
                                </p:cTn>
                              </p:par>
                              <p:par>
                                <p:cTn id="12" presetID="10" presetClass="entr" presetSubtype="0" fill="hold" nodeType="withEffect">
                                  <p:stCondLst>
                                    <p:cond delay="0"/>
                                  </p:stCondLst>
                                  <p:childTnLst>
                                    <p:set>
                                      <p:cBhvr>
                                        <p:cTn id="13" dur="1" fill="hold">
                                          <p:stCondLst>
                                            <p:cond delay="0"/>
                                          </p:stCondLst>
                                        </p:cTn>
                                        <p:tgtEl>
                                          <p:spTgt spid="772">
                                            <p:txEl>
                                              <p:pRg st="0" end="0"/>
                                            </p:txEl>
                                          </p:spTgt>
                                        </p:tgtEl>
                                        <p:attrNameLst>
                                          <p:attrName>style.visibility</p:attrName>
                                        </p:attrNameLst>
                                      </p:cBhvr>
                                      <p:to>
                                        <p:strVal val="visible"/>
                                      </p:to>
                                    </p:set>
                                    <p:animEffect transition="in" filter="fade">
                                      <p:cBhvr>
                                        <p:cTn id="14" dur="500"/>
                                        <p:tgtEl>
                                          <p:spTgt spid="772">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72">
                                            <p:txEl>
                                              <p:pRg st="1" end="1"/>
                                            </p:txEl>
                                          </p:spTgt>
                                        </p:tgtEl>
                                        <p:attrNameLst>
                                          <p:attrName>style.visibility</p:attrName>
                                        </p:attrNameLst>
                                      </p:cBhvr>
                                      <p:to>
                                        <p:strVal val="visible"/>
                                      </p:to>
                                    </p:set>
                                    <p:animEffect transition="in" filter="fade">
                                      <p:cBhvr>
                                        <p:cTn id="17" dur="500"/>
                                        <p:tgtEl>
                                          <p:spTgt spid="77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72">
                                            <p:txEl>
                                              <p:pRg st="2" end="2"/>
                                            </p:txEl>
                                          </p:spTgt>
                                        </p:tgtEl>
                                        <p:attrNameLst>
                                          <p:attrName>style.visibility</p:attrName>
                                        </p:attrNameLst>
                                      </p:cBhvr>
                                      <p:to>
                                        <p:strVal val="visible"/>
                                      </p:to>
                                    </p:set>
                                    <p:animEffect transition="in" filter="fade">
                                      <p:cBhvr>
                                        <p:cTn id="20" dur="500"/>
                                        <p:tgtEl>
                                          <p:spTgt spid="77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72">
                                            <p:txEl>
                                              <p:pRg st="3" end="3"/>
                                            </p:txEl>
                                          </p:spTgt>
                                        </p:tgtEl>
                                        <p:attrNameLst>
                                          <p:attrName>style.visibility</p:attrName>
                                        </p:attrNameLst>
                                      </p:cBhvr>
                                      <p:to>
                                        <p:strVal val="visible"/>
                                      </p:to>
                                    </p:set>
                                    <p:animEffect transition="in" filter="fade">
                                      <p:cBhvr>
                                        <p:cTn id="23" dur="500"/>
                                        <p:tgtEl>
                                          <p:spTgt spid="77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72">
                                            <p:txEl>
                                              <p:pRg st="4" end="4"/>
                                            </p:txEl>
                                          </p:spTgt>
                                        </p:tgtEl>
                                        <p:attrNameLst>
                                          <p:attrName>style.visibility</p:attrName>
                                        </p:attrNameLst>
                                      </p:cBhvr>
                                      <p:to>
                                        <p:strVal val="visible"/>
                                      </p:to>
                                    </p:set>
                                    <p:animEffect transition="in" filter="fade">
                                      <p:cBhvr>
                                        <p:cTn id="26" dur="500"/>
                                        <p:tgtEl>
                                          <p:spTgt spid="77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72">
                                            <p:txEl>
                                              <p:pRg st="5" end="5"/>
                                            </p:txEl>
                                          </p:spTgt>
                                        </p:tgtEl>
                                        <p:attrNameLst>
                                          <p:attrName>style.visibility</p:attrName>
                                        </p:attrNameLst>
                                      </p:cBhvr>
                                      <p:to>
                                        <p:strVal val="visible"/>
                                      </p:to>
                                    </p:set>
                                    <p:animEffect transition="in" filter="fade">
                                      <p:cBhvr>
                                        <p:cTn id="29" dur="500"/>
                                        <p:tgtEl>
                                          <p:spTgt spid="77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72">
                                            <p:txEl>
                                              <p:pRg st="6" end="6"/>
                                            </p:txEl>
                                          </p:spTgt>
                                        </p:tgtEl>
                                        <p:attrNameLst>
                                          <p:attrName>style.visibility</p:attrName>
                                        </p:attrNameLst>
                                      </p:cBhvr>
                                      <p:to>
                                        <p:strVal val="visible"/>
                                      </p:to>
                                    </p:set>
                                    <p:animEffect transition="in" filter="fade">
                                      <p:cBhvr>
                                        <p:cTn id="32" dur="500"/>
                                        <p:tgtEl>
                                          <p:spTgt spid="77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72">
                                            <p:txEl>
                                              <p:pRg st="7" end="7"/>
                                            </p:txEl>
                                          </p:spTgt>
                                        </p:tgtEl>
                                        <p:attrNameLst>
                                          <p:attrName>style.visibility</p:attrName>
                                        </p:attrNameLst>
                                      </p:cBhvr>
                                      <p:to>
                                        <p:strVal val="visible"/>
                                      </p:to>
                                    </p:set>
                                    <p:animEffect transition="in" filter="fade">
                                      <p:cBhvr>
                                        <p:cTn id="35" dur="500"/>
                                        <p:tgtEl>
                                          <p:spTgt spid="772">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72">
                                            <p:txEl>
                                              <p:pRg st="8" end="8"/>
                                            </p:txEl>
                                          </p:spTgt>
                                        </p:tgtEl>
                                        <p:attrNameLst>
                                          <p:attrName>style.visibility</p:attrName>
                                        </p:attrNameLst>
                                      </p:cBhvr>
                                      <p:to>
                                        <p:strVal val="visible"/>
                                      </p:to>
                                    </p:set>
                                    <p:animEffect transition="in" filter="fade">
                                      <p:cBhvr>
                                        <p:cTn id="38" dur="500"/>
                                        <p:tgtEl>
                                          <p:spTgt spid="772">
                                            <p:txEl>
                                              <p:pRg st="8" end="8"/>
                                            </p:txEl>
                                          </p:spTgt>
                                        </p:tgtEl>
                                      </p:cBhvr>
                                    </p:animEffect>
                                  </p:childTnLst>
                                </p:cTn>
                              </p:par>
                            </p:childTnLst>
                          </p:cTn>
                        </p:par>
                        <p:par>
                          <p:cTn id="39" fill="hold">
                            <p:stCondLst>
                              <p:cond delay="1000"/>
                            </p:stCondLst>
                            <p:childTnLst>
                              <p:par>
                                <p:cTn id="40" presetID="10" presetClass="entr" presetSubtype="0" fill="hold" nodeType="afterEffect">
                                  <p:stCondLst>
                                    <p:cond delay="250"/>
                                  </p:stCondLst>
                                  <p:childTnLst>
                                    <p:set>
                                      <p:cBhvr>
                                        <p:cTn id="41" dur="1" fill="hold">
                                          <p:stCondLst>
                                            <p:cond delay="0"/>
                                          </p:stCondLst>
                                        </p:cTn>
                                        <p:tgtEl>
                                          <p:spTgt spid="769"/>
                                        </p:tgtEl>
                                        <p:attrNameLst>
                                          <p:attrName>style.visibility</p:attrName>
                                        </p:attrNameLst>
                                      </p:cBhvr>
                                      <p:to>
                                        <p:strVal val="visible"/>
                                      </p:to>
                                    </p:set>
                                    <p:animEffect transition="in" filter="fade">
                                      <p:cBhvr>
                                        <p:cTn id="42" dur="500"/>
                                        <p:tgtEl>
                                          <p:spTgt spid="769"/>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761"/>
                                        </p:tgtEl>
                                        <p:attrNameLst>
                                          <p:attrName>style.visibility</p:attrName>
                                        </p:attrNameLst>
                                      </p:cBhvr>
                                      <p:to>
                                        <p:strVal val="visible"/>
                                      </p:to>
                                    </p:set>
                                    <p:animEffect transition="in" filter="fade">
                                      <p:cBhvr>
                                        <p:cTn id="46" dur="500"/>
                                        <p:tgtEl>
                                          <p:spTgt spid="761"/>
                                        </p:tgtEl>
                                      </p:cBhvr>
                                    </p:animEffect>
                                  </p:childTnLst>
                                </p:cTn>
                              </p:par>
                              <p:par>
                                <p:cTn id="47" presetID="10" presetClass="entr" presetSubtype="0" fill="hold" nodeType="withEffect">
                                  <p:stCondLst>
                                    <p:cond delay="0"/>
                                  </p:stCondLst>
                                  <p:childTnLst>
                                    <p:set>
                                      <p:cBhvr>
                                        <p:cTn id="48" dur="1" fill="hold">
                                          <p:stCondLst>
                                            <p:cond delay="0"/>
                                          </p:stCondLst>
                                        </p:cTn>
                                        <p:tgtEl>
                                          <p:spTgt spid="773">
                                            <p:txEl>
                                              <p:pRg st="0" end="0"/>
                                            </p:txEl>
                                          </p:spTgt>
                                        </p:tgtEl>
                                        <p:attrNameLst>
                                          <p:attrName>style.visibility</p:attrName>
                                        </p:attrNameLst>
                                      </p:cBhvr>
                                      <p:to>
                                        <p:strVal val="visible"/>
                                      </p:to>
                                    </p:set>
                                    <p:animEffect transition="in" filter="fade">
                                      <p:cBhvr>
                                        <p:cTn id="49" dur="500"/>
                                        <p:tgtEl>
                                          <p:spTgt spid="773">
                                            <p:txEl>
                                              <p:pRg st="0" end="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73">
                                            <p:txEl>
                                              <p:pRg st="1" end="1"/>
                                            </p:txEl>
                                          </p:spTgt>
                                        </p:tgtEl>
                                        <p:attrNameLst>
                                          <p:attrName>style.visibility</p:attrName>
                                        </p:attrNameLst>
                                      </p:cBhvr>
                                      <p:to>
                                        <p:strVal val="visible"/>
                                      </p:to>
                                    </p:set>
                                    <p:animEffect transition="in" filter="fade">
                                      <p:cBhvr>
                                        <p:cTn id="52" dur="500"/>
                                        <p:tgtEl>
                                          <p:spTgt spid="773">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73">
                                            <p:txEl>
                                              <p:pRg st="2" end="2"/>
                                            </p:txEl>
                                          </p:spTgt>
                                        </p:tgtEl>
                                        <p:attrNameLst>
                                          <p:attrName>style.visibility</p:attrName>
                                        </p:attrNameLst>
                                      </p:cBhvr>
                                      <p:to>
                                        <p:strVal val="visible"/>
                                      </p:to>
                                    </p:set>
                                    <p:animEffect transition="in" filter="fade">
                                      <p:cBhvr>
                                        <p:cTn id="55" dur="500"/>
                                        <p:tgtEl>
                                          <p:spTgt spid="773">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73">
                                            <p:txEl>
                                              <p:pRg st="3" end="3"/>
                                            </p:txEl>
                                          </p:spTgt>
                                        </p:tgtEl>
                                        <p:attrNameLst>
                                          <p:attrName>style.visibility</p:attrName>
                                        </p:attrNameLst>
                                      </p:cBhvr>
                                      <p:to>
                                        <p:strVal val="visible"/>
                                      </p:to>
                                    </p:set>
                                    <p:animEffect transition="in" filter="fade">
                                      <p:cBhvr>
                                        <p:cTn id="58" dur="500"/>
                                        <p:tgtEl>
                                          <p:spTgt spid="773">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73">
                                            <p:txEl>
                                              <p:pRg st="4" end="4"/>
                                            </p:txEl>
                                          </p:spTgt>
                                        </p:tgtEl>
                                        <p:attrNameLst>
                                          <p:attrName>style.visibility</p:attrName>
                                        </p:attrNameLst>
                                      </p:cBhvr>
                                      <p:to>
                                        <p:strVal val="visible"/>
                                      </p:to>
                                    </p:set>
                                    <p:animEffect transition="in" filter="fade">
                                      <p:cBhvr>
                                        <p:cTn id="61" dur="500"/>
                                        <p:tgtEl>
                                          <p:spTgt spid="773">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73">
                                            <p:txEl>
                                              <p:pRg st="5" end="5"/>
                                            </p:txEl>
                                          </p:spTgt>
                                        </p:tgtEl>
                                        <p:attrNameLst>
                                          <p:attrName>style.visibility</p:attrName>
                                        </p:attrNameLst>
                                      </p:cBhvr>
                                      <p:to>
                                        <p:strVal val="visible"/>
                                      </p:to>
                                    </p:set>
                                    <p:animEffect transition="in" filter="fade">
                                      <p:cBhvr>
                                        <p:cTn id="64" dur="500"/>
                                        <p:tgtEl>
                                          <p:spTgt spid="773">
                                            <p:txEl>
                                              <p:pRg st="5" end="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73">
                                            <p:txEl>
                                              <p:pRg st="6" end="6"/>
                                            </p:txEl>
                                          </p:spTgt>
                                        </p:tgtEl>
                                        <p:attrNameLst>
                                          <p:attrName>style.visibility</p:attrName>
                                        </p:attrNameLst>
                                      </p:cBhvr>
                                      <p:to>
                                        <p:strVal val="visible"/>
                                      </p:to>
                                    </p:set>
                                    <p:animEffect transition="in" filter="fade">
                                      <p:cBhvr>
                                        <p:cTn id="67" dur="500"/>
                                        <p:tgtEl>
                                          <p:spTgt spid="773">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73">
                                            <p:txEl>
                                              <p:pRg st="7" end="7"/>
                                            </p:txEl>
                                          </p:spTgt>
                                        </p:tgtEl>
                                        <p:attrNameLst>
                                          <p:attrName>style.visibility</p:attrName>
                                        </p:attrNameLst>
                                      </p:cBhvr>
                                      <p:to>
                                        <p:strVal val="visible"/>
                                      </p:to>
                                    </p:set>
                                    <p:animEffect transition="in" filter="fade">
                                      <p:cBhvr>
                                        <p:cTn id="70" dur="500"/>
                                        <p:tgtEl>
                                          <p:spTgt spid="773">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73">
                                            <p:txEl>
                                              <p:pRg st="8" end="8"/>
                                            </p:txEl>
                                          </p:spTgt>
                                        </p:tgtEl>
                                        <p:attrNameLst>
                                          <p:attrName>style.visibility</p:attrName>
                                        </p:attrNameLst>
                                      </p:cBhvr>
                                      <p:to>
                                        <p:strVal val="visible"/>
                                      </p:to>
                                    </p:set>
                                    <p:animEffect transition="in" filter="fade">
                                      <p:cBhvr>
                                        <p:cTn id="73" dur="500"/>
                                        <p:tgtEl>
                                          <p:spTgt spid="773">
                                            <p:txEl>
                                              <p:pRg st="8" end="8"/>
                                            </p:txEl>
                                          </p:spTgt>
                                        </p:tgtEl>
                                      </p:cBhvr>
                                    </p:animEffect>
                                  </p:childTnLst>
                                </p:cTn>
                              </p:par>
                            </p:childTnLst>
                          </p:cTn>
                        </p:par>
                        <p:par>
                          <p:cTn id="74" fill="hold">
                            <p:stCondLst>
                              <p:cond delay="2000"/>
                            </p:stCondLst>
                            <p:childTnLst>
                              <p:par>
                                <p:cTn id="75" presetID="10" presetClass="entr" presetSubtype="0" fill="hold" nodeType="afterEffect">
                                  <p:stCondLst>
                                    <p:cond delay="250"/>
                                  </p:stCondLst>
                                  <p:childTnLst>
                                    <p:set>
                                      <p:cBhvr>
                                        <p:cTn id="76" dur="1" fill="hold">
                                          <p:stCondLst>
                                            <p:cond delay="0"/>
                                          </p:stCondLst>
                                        </p:cTn>
                                        <p:tgtEl>
                                          <p:spTgt spid="771"/>
                                        </p:tgtEl>
                                        <p:attrNameLst>
                                          <p:attrName>style.visibility</p:attrName>
                                        </p:attrNameLst>
                                      </p:cBhvr>
                                      <p:to>
                                        <p:strVal val="visible"/>
                                      </p:to>
                                    </p:set>
                                    <p:animEffect transition="in" filter="fade">
                                      <p:cBhvr>
                                        <p:cTn id="77" dur="500"/>
                                        <p:tgtEl>
                                          <p:spTgt spid="771"/>
                                        </p:tgtEl>
                                      </p:cBhvr>
                                    </p:animEffect>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770"/>
                                        </p:tgtEl>
                                        <p:attrNameLst>
                                          <p:attrName>style.visibility</p:attrName>
                                        </p:attrNameLst>
                                      </p:cBhvr>
                                      <p:to>
                                        <p:strVal val="visible"/>
                                      </p:to>
                                    </p:set>
                                    <p:animEffect transition="in" filter="fade">
                                      <p:cBhvr>
                                        <p:cTn id="81" dur="500"/>
                                        <p:tgtEl>
                                          <p:spTgt spid="770"/>
                                        </p:tgtEl>
                                      </p:cBhvr>
                                    </p:animEffect>
                                  </p:childTnLst>
                                </p:cTn>
                              </p:par>
                              <p:par>
                                <p:cTn id="82" presetID="10" presetClass="entr" presetSubtype="0" fill="hold" nodeType="withEffect">
                                  <p:stCondLst>
                                    <p:cond delay="0"/>
                                  </p:stCondLst>
                                  <p:childTnLst>
                                    <p:set>
                                      <p:cBhvr>
                                        <p:cTn id="83" dur="1" fill="hold">
                                          <p:stCondLst>
                                            <p:cond delay="0"/>
                                          </p:stCondLst>
                                        </p:cTn>
                                        <p:tgtEl>
                                          <p:spTgt spid="775">
                                            <p:txEl>
                                              <p:pRg st="0" end="0"/>
                                            </p:txEl>
                                          </p:spTgt>
                                        </p:tgtEl>
                                        <p:attrNameLst>
                                          <p:attrName>style.visibility</p:attrName>
                                        </p:attrNameLst>
                                      </p:cBhvr>
                                      <p:to>
                                        <p:strVal val="visible"/>
                                      </p:to>
                                    </p:set>
                                    <p:animEffect transition="in" filter="fade">
                                      <p:cBhvr>
                                        <p:cTn id="84" dur="500"/>
                                        <p:tgtEl>
                                          <p:spTgt spid="775">
                                            <p:txEl>
                                              <p:pRg st="0" end="0"/>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775">
                                            <p:txEl>
                                              <p:pRg st="1" end="1"/>
                                            </p:txEl>
                                          </p:spTgt>
                                        </p:tgtEl>
                                        <p:attrNameLst>
                                          <p:attrName>style.visibility</p:attrName>
                                        </p:attrNameLst>
                                      </p:cBhvr>
                                      <p:to>
                                        <p:strVal val="visible"/>
                                      </p:to>
                                    </p:set>
                                    <p:animEffect transition="in" filter="fade">
                                      <p:cBhvr>
                                        <p:cTn id="87" dur="500"/>
                                        <p:tgtEl>
                                          <p:spTgt spid="775">
                                            <p:txEl>
                                              <p:pRg st="1" end="1"/>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775">
                                            <p:txEl>
                                              <p:pRg st="2" end="2"/>
                                            </p:txEl>
                                          </p:spTgt>
                                        </p:tgtEl>
                                        <p:attrNameLst>
                                          <p:attrName>style.visibility</p:attrName>
                                        </p:attrNameLst>
                                      </p:cBhvr>
                                      <p:to>
                                        <p:strVal val="visible"/>
                                      </p:to>
                                    </p:set>
                                    <p:animEffect transition="in" filter="fade">
                                      <p:cBhvr>
                                        <p:cTn id="90" dur="500"/>
                                        <p:tgtEl>
                                          <p:spTgt spid="775">
                                            <p:txEl>
                                              <p:pRg st="2" end="2"/>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775">
                                            <p:txEl>
                                              <p:pRg st="3" end="3"/>
                                            </p:txEl>
                                          </p:spTgt>
                                        </p:tgtEl>
                                        <p:attrNameLst>
                                          <p:attrName>style.visibility</p:attrName>
                                        </p:attrNameLst>
                                      </p:cBhvr>
                                      <p:to>
                                        <p:strVal val="visible"/>
                                      </p:to>
                                    </p:set>
                                    <p:animEffect transition="in" filter="fade">
                                      <p:cBhvr>
                                        <p:cTn id="93" dur="500"/>
                                        <p:tgtEl>
                                          <p:spTgt spid="775">
                                            <p:txEl>
                                              <p:pRg st="3" end="3"/>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775">
                                            <p:txEl>
                                              <p:pRg st="4" end="4"/>
                                            </p:txEl>
                                          </p:spTgt>
                                        </p:tgtEl>
                                        <p:attrNameLst>
                                          <p:attrName>style.visibility</p:attrName>
                                        </p:attrNameLst>
                                      </p:cBhvr>
                                      <p:to>
                                        <p:strVal val="visible"/>
                                      </p:to>
                                    </p:set>
                                    <p:animEffect transition="in" filter="fade">
                                      <p:cBhvr>
                                        <p:cTn id="96" dur="500"/>
                                        <p:tgtEl>
                                          <p:spTgt spid="775">
                                            <p:txEl>
                                              <p:pRg st="4" end="4"/>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75">
                                            <p:txEl>
                                              <p:pRg st="5" end="5"/>
                                            </p:txEl>
                                          </p:spTgt>
                                        </p:tgtEl>
                                        <p:attrNameLst>
                                          <p:attrName>style.visibility</p:attrName>
                                        </p:attrNameLst>
                                      </p:cBhvr>
                                      <p:to>
                                        <p:strVal val="visible"/>
                                      </p:to>
                                    </p:set>
                                    <p:animEffect transition="in" filter="fade">
                                      <p:cBhvr>
                                        <p:cTn id="99" dur="500"/>
                                        <p:tgtEl>
                                          <p:spTgt spid="775">
                                            <p:txEl>
                                              <p:pRg st="5" end="5"/>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775">
                                            <p:txEl>
                                              <p:pRg st="6" end="6"/>
                                            </p:txEl>
                                          </p:spTgt>
                                        </p:tgtEl>
                                        <p:attrNameLst>
                                          <p:attrName>style.visibility</p:attrName>
                                        </p:attrNameLst>
                                      </p:cBhvr>
                                      <p:to>
                                        <p:strVal val="visible"/>
                                      </p:to>
                                    </p:set>
                                    <p:animEffect transition="in" filter="fade">
                                      <p:cBhvr>
                                        <p:cTn id="102" dur="500"/>
                                        <p:tgtEl>
                                          <p:spTgt spid="775">
                                            <p:txEl>
                                              <p:pRg st="6" end="6"/>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775">
                                            <p:txEl>
                                              <p:pRg st="7" end="7"/>
                                            </p:txEl>
                                          </p:spTgt>
                                        </p:tgtEl>
                                        <p:attrNameLst>
                                          <p:attrName>style.visibility</p:attrName>
                                        </p:attrNameLst>
                                      </p:cBhvr>
                                      <p:to>
                                        <p:strVal val="visible"/>
                                      </p:to>
                                    </p:set>
                                    <p:animEffect transition="in" filter="fade">
                                      <p:cBhvr>
                                        <p:cTn id="105" dur="500"/>
                                        <p:tgtEl>
                                          <p:spTgt spid="775">
                                            <p:txEl>
                                              <p:pRg st="7" end="7"/>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775">
                                            <p:txEl>
                                              <p:pRg st="8" end="8"/>
                                            </p:txEl>
                                          </p:spTgt>
                                        </p:tgtEl>
                                        <p:attrNameLst>
                                          <p:attrName>style.visibility</p:attrName>
                                        </p:attrNameLst>
                                      </p:cBhvr>
                                      <p:to>
                                        <p:strVal val="visible"/>
                                      </p:to>
                                    </p:set>
                                    <p:animEffect transition="in" filter="fade">
                                      <p:cBhvr>
                                        <p:cTn id="108" dur="500"/>
                                        <p:tgtEl>
                                          <p:spTgt spid="775">
                                            <p:txEl>
                                              <p:pRg st="8" end="8"/>
                                            </p:txEl>
                                          </p:spTgt>
                                        </p:tgtEl>
                                      </p:cBhvr>
                                    </p:animEffect>
                                  </p:childTnLst>
                                </p:cTn>
                              </p:par>
                            </p:childTnLst>
                          </p:cTn>
                        </p:par>
                        <p:par>
                          <p:cTn id="109" fill="hold">
                            <p:stCondLst>
                              <p:cond delay="3000"/>
                            </p:stCondLst>
                            <p:childTnLst>
                              <p:par>
                                <p:cTn id="110" presetID="10" presetClass="entr" presetSubtype="0" fill="hold" nodeType="afterEffect">
                                  <p:stCondLst>
                                    <p:cond delay="250"/>
                                  </p:stCondLst>
                                  <p:childTnLst>
                                    <p:set>
                                      <p:cBhvr>
                                        <p:cTn id="111" dur="1" fill="hold">
                                          <p:stCondLst>
                                            <p:cond delay="0"/>
                                          </p:stCondLst>
                                        </p:cTn>
                                        <p:tgtEl>
                                          <p:spTgt spid="768"/>
                                        </p:tgtEl>
                                        <p:attrNameLst>
                                          <p:attrName>style.visibility</p:attrName>
                                        </p:attrNameLst>
                                      </p:cBhvr>
                                      <p:to>
                                        <p:strVal val="visible"/>
                                      </p:to>
                                    </p:set>
                                    <p:animEffect transition="in" filter="fade">
                                      <p:cBhvr>
                                        <p:cTn id="112" dur="500"/>
                                        <p:tgtEl>
                                          <p:spTgt spid="768"/>
                                        </p:tgtEl>
                                      </p:cBhvr>
                                    </p:animEffect>
                                  </p:childTnLst>
                                </p:cTn>
                              </p:par>
                            </p:childTnLst>
                          </p:cTn>
                        </p:par>
                        <p:par>
                          <p:cTn id="113" fill="hold">
                            <p:stCondLst>
                              <p:cond delay="3500"/>
                            </p:stCondLst>
                            <p:childTnLst>
                              <p:par>
                                <p:cTn id="114" presetID="10" presetClass="entr" presetSubtype="0" fill="hold" nodeType="afterEffect">
                                  <p:stCondLst>
                                    <p:cond delay="0"/>
                                  </p:stCondLst>
                                  <p:childTnLst>
                                    <p:set>
                                      <p:cBhvr>
                                        <p:cTn id="115" dur="1" fill="hold">
                                          <p:stCondLst>
                                            <p:cond delay="0"/>
                                          </p:stCondLst>
                                        </p:cTn>
                                        <p:tgtEl>
                                          <p:spTgt spid="767"/>
                                        </p:tgtEl>
                                        <p:attrNameLst>
                                          <p:attrName>style.visibility</p:attrName>
                                        </p:attrNameLst>
                                      </p:cBhvr>
                                      <p:to>
                                        <p:strVal val="visible"/>
                                      </p:to>
                                    </p:set>
                                    <p:animEffect transition="in" filter="fade">
                                      <p:cBhvr>
                                        <p:cTn id="116" dur="500"/>
                                        <p:tgtEl>
                                          <p:spTgt spid="767"/>
                                        </p:tgtEl>
                                      </p:cBhvr>
                                    </p:animEffect>
                                  </p:childTnLst>
                                </p:cTn>
                              </p:par>
                              <p:par>
                                <p:cTn id="117" presetID="10" presetClass="entr" presetSubtype="0" fill="hold" nodeType="withEffect">
                                  <p:stCondLst>
                                    <p:cond delay="0"/>
                                  </p:stCondLst>
                                  <p:childTnLst>
                                    <p:set>
                                      <p:cBhvr>
                                        <p:cTn id="118" dur="1" fill="hold">
                                          <p:stCondLst>
                                            <p:cond delay="0"/>
                                          </p:stCondLst>
                                        </p:cTn>
                                        <p:tgtEl>
                                          <p:spTgt spid="774">
                                            <p:txEl>
                                              <p:pRg st="0" end="0"/>
                                            </p:txEl>
                                          </p:spTgt>
                                        </p:tgtEl>
                                        <p:attrNameLst>
                                          <p:attrName>style.visibility</p:attrName>
                                        </p:attrNameLst>
                                      </p:cBhvr>
                                      <p:to>
                                        <p:strVal val="visible"/>
                                      </p:to>
                                    </p:set>
                                    <p:animEffect transition="in" filter="fade">
                                      <p:cBhvr>
                                        <p:cTn id="119" dur="500"/>
                                        <p:tgtEl>
                                          <p:spTgt spid="774">
                                            <p:txEl>
                                              <p:pRg st="0" end="0"/>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774">
                                            <p:txEl>
                                              <p:pRg st="1" end="1"/>
                                            </p:txEl>
                                          </p:spTgt>
                                        </p:tgtEl>
                                        <p:attrNameLst>
                                          <p:attrName>style.visibility</p:attrName>
                                        </p:attrNameLst>
                                      </p:cBhvr>
                                      <p:to>
                                        <p:strVal val="visible"/>
                                      </p:to>
                                    </p:set>
                                    <p:animEffect transition="in" filter="fade">
                                      <p:cBhvr>
                                        <p:cTn id="122" dur="500"/>
                                        <p:tgtEl>
                                          <p:spTgt spid="774">
                                            <p:txEl>
                                              <p:pRg st="1" end="1"/>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774">
                                            <p:txEl>
                                              <p:pRg st="2" end="2"/>
                                            </p:txEl>
                                          </p:spTgt>
                                        </p:tgtEl>
                                        <p:attrNameLst>
                                          <p:attrName>style.visibility</p:attrName>
                                        </p:attrNameLst>
                                      </p:cBhvr>
                                      <p:to>
                                        <p:strVal val="visible"/>
                                      </p:to>
                                    </p:set>
                                    <p:animEffect transition="in" filter="fade">
                                      <p:cBhvr>
                                        <p:cTn id="125" dur="500"/>
                                        <p:tgtEl>
                                          <p:spTgt spid="774">
                                            <p:txEl>
                                              <p:pRg st="2" end="2"/>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774">
                                            <p:txEl>
                                              <p:pRg st="3" end="3"/>
                                            </p:txEl>
                                          </p:spTgt>
                                        </p:tgtEl>
                                        <p:attrNameLst>
                                          <p:attrName>style.visibility</p:attrName>
                                        </p:attrNameLst>
                                      </p:cBhvr>
                                      <p:to>
                                        <p:strVal val="visible"/>
                                      </p:to>
                                    </p:set>
                                    <p:animEffect transition="in" filter="fade">
                                      <p:cBhvr>
                                        <p:cTn id="128" dur="500"/>
                                        <p:tgtEl>
                                          <p:spTgt spid="774">
                                            <p:txEl>
                                              <p:pRg st="3" end="3"/>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774">
                                            <p:txEl>
                                              <p:pRg st="4" end="4"/>
                                            </p:txEl>
                                          </p:spTgt>
                                        </p:tgtEl>
                                        <p:attrNameLst>
                                          <p:attrName>style.visibility</p:attrName>
                                        </p:attrNameLst>
                                      </p:cBhvr>
                                      <p:to>
                                        <p:strVal val="visible"/>
                                      </p:to>
                                    </p:set>
                                    <p:animEffect transition="in" filter="fade">
                                      <p:cBhvr>
                                        <p:cTn id="131" dur="500"/>
                                        <p:tgtEl>
                                          <p:spTgt spid="774">
                                            <p:txEl>
                                              <p:pRg st="4" end="4"/>
                                            </p:txEl>
                                          </p:spTgt>
                                        </p:tgtEl>
                                      </p:cBhvr>
                                    </p:animEffect>
                                  </p:childTnLst>
                                </p:cTn>
                              </p:par>
                              <p:par>
                                <p:cTn id="132" presetID="10" presetClass="entr" presetSubtype="0" fill="hold" nodeType="withEffect">
                                  <p:stCondLst>
                                    <p:cond delay="0"/>
                                  </p:stCondLst>
                                  <p:childTnLst>
                                    <p:set>
                                      <p:cBhvr>
                                        <p:cTn id="133" dur="1" fill="hold">
                                          <p:stCondLst>
                                            <p:cond delay="0"/>
                                          </p:stCondLst>
                                        </p:cTn>
                                        <p:tgtEl>
                                          <p:spTgt spid="774">
                                            <p:txEl>
                                              <p:pRg st="5" end="5"/>
                                            </p:txEl>
                                          </p:spTgt>
                                        </p:tgtEl>
                                        <p:attrNameLst>
                                          <p:attrName>style.visibility</p:attrName>
                                        </p:attrNameLst>
                                      </p:cBhvr>
                                      <p:to>
                                        <p:strVal val="visible"/>
                                      </p:to>
                                    </p:set>
                                    <p:animEffect transition="in" filter="fade">
                                      <p:cBhvr>
                                        <p:cTn id="134" dur="500"/>
                                        <p:tgtEl>
                                          <p:spTgt spid="774">
                                            <p:txEl>
                                              <p:pRg st="5" end="5"/>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774">
                                            <p:txEl>
                                              <p:pRg st="6" end="6"/>
                                            </p:txEl>
                                          </p:spTgt>
                                        </p:tgtEl>
                                        <p:attrNameLst>
                                          <p:attrName>style.visibility</p:attrName>
                                        </p:attrNameLst>
                                      </p:cBhvr>
                                      <p:to>
                                        <p:strVal val="visible"/>
                                      </p:to>
                                    </p:set>
                                    <p:animEffect transition="in" filter="fade">
                                      <p:cBhvr>
                                        <p:cTn id="137" dur="500"/>
                                        <p:tgtEl>
                                          <p:spTgt spid="774">
                                            <p:txEl>
                                              <p:pRg st="6" end="6"/>
                                            </p:txEl>
                                          </p:spTgt>
                                        </p:tgtEl>
                                      </p:cBhvr>
                                    </p:animEffect>
                                  </p:childTnLst>
                                </p:cTn>
                              </p:par>
                              <p:par>
                                <p:cTn id="138" presetID="10" presetClass="entr" presetSubtype="0" fill="hold" nodeType="withEffect">
                                  <p:stCondLst>
                                    <p:cond delay="0"/>
                                  </p:stCondLst>
                                  <p:childTnLst>
                                    <p:set>
                                      <p:cBhvr>
                                        <p:cTn id="139" dur="1" fill="hold">
                                          <p:stCondLst>
                                            <p:cond delay="0"/>
                                          </p:stCondLst>
                                        </p:cTn>
                                        <p:tgtEl>
                                          <p:spTgt spid="774">
                                            <p:txEl>
                                              <p:pRg st="7" end="7"/>
                                            </p:txEl>
                                          </p:spTgt>
                                        </p:tgtEl>
                                        <p:attrNameLst>
                                          <p:attrName>style.visibility</p:attrName>
                                        </p:attrNameLst>
                                      </p:cBhvr>
                                      <p:to>
                                        <p:strVal val="visible"/>
                                      </p:to>
                                    </p:set>
                                    <p:animEffect transition="in" filter="fade">
                                      <p:cBhvr>
                                        <p:cTn id="140" dur="500"/>
                                        <p:tgtEl>
                                          <p:spTgt spid="774">
                                            <p:txEl>
                                              <p:pRg st="7" end="7"/>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774">
                                            <p:txEl>
                                              <p:pRg st="8" end="8"/>
                                            </p:txEl>
                                          </p:spTgt>
                                        </p:tgtEl>
                                        <p:attrNameLst>
                                          <p:attrName>style.visibility</p:attrName>
                                        </p:attrNameLst>
                                      </p:cBhvr>
                                      <p:to>
                                        <p:strVal val="visible"/>
                                      </p:to>
                                    </p:set>
                                    <p:animEffect transition="in" filter="fade">
                                      <p:cBhvr>
                                        <p:cTn id="143" dur="500"/>
                                        <p:tgtEl>
                                          <p:spTgt spid="7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 Square Images &amp; Descriptions + 1 Square Image">
  <p:cSld name="2 Square Images &amp; Descriptions + 1 Square Image">
    <p:spTree>
      <p:nvGrpSpPr>
        <p:cNvPr id="1" name="Shape 776"/>
        <p:cNvGrpSpPr/>
        <p:nvPr/>
      </p:nvGrpSpPr>
      <p:grpSpPr>
        <a:xfrm>
          <a:off x="0" y="0"/>
          <a:ext cx="0" cy="0"/>
          <a:chOff x="0" y="0"/>
          <a:chExt cx="0" cy="0"/>
        </a:xfrm>
      </p:grpSpPr>
      <p:sp>
        <p:nvSpPr>
          <p:cNvPr id="777" name="Google Shape;777;p55"/>
          <p:cNvSpPr/>
          <p:nvPr/>
        </p:nvSpPr>
        <p:spPr>
          <a:xfrm>
            <a:off x="375336" y="5605597"/>
            <a:ext cx="5364000" cy="3420000"/>
          </a:xfrm>
          <a:custGeom>
            <a:avLst/>
            <a:gdLst/>
            <a:ahLst/>
            <a:cxnLst/>
            <a:rect l="l" t="t" r="r" b="b"/>
            <a:pathLst>
              <a:path w="5364000" h="3420000" extrusionOk="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78" name="Google Shape;778;p55"/>
          <p:cNvSpPr/>
          <p:nvPr/>
        </p:nvSpPr>
        <p:spPr>
          <a:xfrm>
            <a:off x="5739336" y="2185597"/>
            <a:ext cx="3420000" cy="342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79" name="Google Shape;779;p55"/>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0" name="Google Shape;780;p55"/>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81" name="Google Shape;781;p55"/>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82" name="Google Shape;782;p55"/>
          <p:cNvSpPr>
            <a:spLocks noGrp="1"/>
          </p:cNvSpPr>
          <p:nvPr>
            <p:ph type="pic" idx="2"/>
          </p:nvPr>
        </p:nvSpPr>
        <p:spPr>
          <a:xfrm>
            <a:off x="2319336" y="2185597"/>
            <a:ext cx="3715275" cy="3420000"/>
          </a:xfrm>
          <a:prstGeom prst="rect">
            <a:avLst/>
          </a:prstGeom>
          <a:solidFill>
            <a:srgbClr val="DAF5F2"/>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83" name="Google Shape;783;p55"/>
          <p:cNvSpPr>
            <a:spLocks noGrp="1"/>
          </p:cNvSpPr>
          <p:nvPr>
            <p:ph type="pic" idx="3"/>
          </p:nvPr>
        </p:nvSpPr>
        <p:spPr>
          <a:xfrm>
            <a:off x="5429773" y="5605597"/>
            <a:ext cx="3729563" cy="3420000"/>
          </a:xfrm>
          <a:prstGeom prst="rect">
            <a:avLst/>
          </a:prstGeom>
          <a:solidFill>
            <a:srgbClr val="C6EEF8"/>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784" name="Google Shape;784;p55"/>
          <p:cNvSpPr txBox="1">
            <a:spLocks noGrp="1"/>
          </p:cNvSpPr>
          <p:nvPr>
            <p:ph type="body" idx="1"/>
          </p:nvPr>
        </p:nvSpPr>
        <p:spPr>
          <a:xfrm>
            <a:off x="6129340" y="2535627"/>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85" name="Google Shape;785;p55"/>
          <p:cNvSpPr txBox="1">
            <a:spLocks noGrp="1"/>
          </p:cNvSpPr>
          <p:nvPr>
            <p:ph type="body" idx="4"/>
          </p:nvPr>
        </p:nvSpPr>
        <p:spPr>
          <a:xfrm>
            <a:off x="2553746" y="5934203"/>
            <a:ext cx="2814638" cy="2762787"/>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lt1"/>
              </a:buClr>
              <a:buSzPts val="1800"/>
              <a:buFont typeface="Noto Sans Symbols"/>
              <a:buNone/>
              <a:defRPr sz="18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86" name="Google Shape;786;p55"/>
          <p:cNvSpPr>
            <a:spLocks noGrp="1"/>
          </p:cNvSpPr>
          <p:nvPr>
            <p:ph type="pic" idx="5"/>
          </p:nvPr>
        </p:nvSpPr>
        <p:spPr>
          <a:xfrm>
            <a:off x="9159875" y="2185329"/>
            <a:ext cx="8782949" cy="6839609"/>
          </a:xfrm>
          <a:prstGeom prst="rect">
            <a:avLst/>
          </a:prstGeom>
          <a:solidFill>
            <a:srgbClr val="FEE1E1"/>
          </a:solid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82"/>
                                        </p:tgtEl>
                                        <p:attrNameLst>
                                          <p:attrName>style.visibility</p:attrName>
                                        </p:attrNameLst>
                                      </p:cBhvr>
                                      <p:to>
                                        <p:strVal val="visible"/>
                                      </p:to>
                                    </p:set>
                                    <p:animEffect transition="in" filter="fade">
                                      <p:cBhvr>
                                        <p:cTn id="7" dur="500"/>
                                        <p:tgtEl>
                                          <p:spTgt spid="7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78"/>
                                        </p:tgtEl>
                                        <p:attrNameLst>
                                          <p:attrName>style.visibility</p:attrName>
                                        </p:attrNameLst>
                                      </p:cBhvr>
                                      <p:to>
                                        <p:strVal val="visible"/>
                                      </p:to>
                                    </p:set>
                                    <p:animEffect transition="in" filter="fade">
                                      <p:cBhvr>
                                        <p:cTn id="11" dur="500"/>
                                        <p:tgtEl>
                                          <p:spTgt spid="778"/>
                                        </p:tgtEl>
                                      </p:cBhvr>
                                    </p:animEffect>
                                  </p:childTnLst>
                                </p:cTn>
                              </p:par>
                              <p:par>
                                <p:cTn id="12" presetID="10" presetClass="entr" presetSubtype="0" fill="hold" nodeType="withEffect">
                                  <p:stCondLst>
                                    <p:cond delay="0"/>
                                  </p:stCondLst>
                                  <p:childTnLst>
                                    <p:set>
                                      <p:cBhvr>
                                        <p:cTn id="13" dur="1" fill="hold">
                                          <p:stCondLst>
                                            <p:cond delay="0"/>
                                          </p:stCondLst>
                                        </p:cTn>
                                        <p:tgtEl>
                                          <p:spTgt spid="784">
                                            <p:txEl>
                                              <p:pRg st="0" end="0"/>
                                            </p:txEl>
                                          </p:spTgt>
                                        </p:tgtEl>
                                        <p:attrNameLst>
                                          <p:attrName>style.visibility</p:attrName>
                                        </p:attrNameLst>
                                      </p:cBhvr>
                                      <p:to>
                                        <p:strVal val="visible"/>
                                      </p:to>
                                    </p:set>
                                    <p:animEffect transition="in" filter="fade">
                                      <p:cBhvr>
                                        <p:cTn id="14" dur="500"/>
                                        <p:tgtEl>
                                          <p:spTgt spid="78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84">
                                            <p:txEl>
                                              <p:pRg st="1" end="1"/>
                                            </p:txEl>
                                          </p:spTgt>
                                        </p:tgtEl>
                                        <p:attrNameLst>
                                          <p:attrName>style.visibility</p:attrName>
                                        </p:attrNameLst>
                                      </p:cBhvr>
                                      <p:to>
                                        <p:strVal val="visible"/>
                                      </p:to>
                                    </p:set>
                                    <p:animEffect transition="in" filter="fade">
                                      <p:cBhvr>
                                        <p:cTn id="17" dur="500"/>
                                        <p:tgtEl>
                                          <p:spTgt spid="78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84">
                                            <p:txEl>
                                              <p:pRg st="2" end="2"/>
                                            </p:txEl>
                                          </p:spTgt>
                                        </p:tgtEl>
                                        <p:attrNameLst>
                                          <p:attrName>style.visibility</p:attrName>
                                        </p:attrNameLst>
                                      </p:cBhvr>
                                      <p:to>
                                        <p:strVal val="visible"/>
                                      </p:to>
                                    </p:set>
                                    <p:animEffect transition="in" filter="fade">
                                      <p:cBhvr>
                                        <p:cTn id="20" dur="500"/>
                                        <p:tgtEl>
                                          <p:spTgt spid="78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84">
                                            <p:txEl>
                                              <p:pRg st="3" end="3"/>
                                            </p:txEl>
                                          </p:spTgt>
                                        </p:tgtEl>
                                        <p:attrNameLst>
                                          <p:attrName>style.visibility</p:attrName>
                                        </p:attrNameLst>
                                      </p:cBhvr>
                                      <p:to>
                                        <p:strVal val="visible"/>
                                      </p:to>
                                    </p:set>
                                    <p:animEffect transition="in" filter="fade">
                                      <p:cBhvr>
                                        <p:cTn id="23" dur="500"/>
                                        <p:tgtEl>
                                          <p:spTgt spid="78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84">
                                            <p:txEl>
                                              <p:pRg st="4" end="4"/>
                                            </p:txEl>
                                          </p:spTgt>
                                        </p:tgtEl>
                                        <p:attrNameLst>
                                          <p:attrName>style.visibility</p:attrName>
                                        </p:attrNameLst>
                                      </p:cBhvr>
                                      <p:to>
                                        <p:strVal val="visible"/>
                                      </p:to>
                                    </p:set>
                                    <p:animEffect transition="in" filter="fade">
                                      <p:cBhvr>
                                        <p:cTn id="26" dur="500"/>
                                        <p:tgtEl>
                                          <p:spTgt spid="78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84">
                                            <p:txEl>
                                              <p:pRg st="5" end="5"/>
                                            </p:txEl>
                                          </p:spTgt>
                                        </p:tgtEl>
                                        <p:attrNameLst>
                                          <p:attrName>style.visibility</p:attrName>
                                        </p:attrNameLst>
                                      </p:cBhvr>
                                      <p:to>
                                        <p:strVal val="visible"/>
                                      </p:to>
                                    </p:set>
                                    <p:animEffect transition="in" filter="fade">
                                      <p:cBhvr>
                                        <p:cTn id="29" dur="500"/>
                                        <p:tgtEl>
                                          <p:spTgt spid="78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84">
                                            <p:txEl>
                                              <p:pRg st="6" end="6"/>
                                            </p:txEl>
                                          </p:spTgt>
                                        </p:tgtEl>
                                        <p:attrNameLst>
                                          <p:attrName>style.visibility</p:attrName>
                                        </p:attrNameLst>
                                      </p:cBhvr>
                                      <p:to>
                                        <p:strVal val="visible"/>
                                      </p:to>
                                    </p:set>
                                    <p:animEffect transition="in" filter="fade">
                                      <p:cBhvr>
                                        <p:cTn id="32" dur="500"/>
                                        <p:tgtEl>
                                          <p:spTgt spid="78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84">
                                            <p:txEl>
                                              <p:pRg st="7" end="7"/>
                                            </p:txEl>
                                          </p:spTgt>
                                        </p:tgtEl>
                                        <p:attrNameLst>
                                          <p:attrName>style.visibility</p:attrName>
                                        </p:attrNameLst>
                                      </p:cBhvr>
                                      <p:to>
                                        <p:strVal val="visible"/>
                                      </p:to>
                                    </p:set>
                                    <p:animEffect transition="in" filter="fade">
                                      <p:cBhvr>
                                        <p:cTn id="35" dur="500"/>
                                        <p:tgtEl>
                                          <p:spTgt spid="784">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84">
                                            <p:txEl>
                                              <p:pRg st="8" end="8"/>
                                            </p:txEl>
                                          </p:spTgt>
                                        </p:tgtEl>
                                        <p:attrNameLst>
                                          <p:attrName>style.visibility</p:attrName>
                                        </p:attrNameLst>
                                      </p:cBhvr>
                                      <p:to>
                                        <p:strVal val="visible"/>
                                      </p:to>
                                    </p:set>
                                    <p:animEffect transition="in" filter="fade">
                                      <p:cBhvr>
                                        <p:cTn id="38" dur="500"/>
                                        <p:tgtEl>
                                          <p:spTgt spid="784">
                                            <p:txEl>
                                              <p:pRg st="8" end="8"/>
                                            </p:txEl>
                                          </p:spTgt>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786"/>
                                        </p:tgtEl>
                                        <p:attrNameLst>
                                          <p:attrName>style.visibility</p:attrName>
                                        </p:attrNameLst>
                                      </p:cBhvr>
                                      <p:to>
                                        <p:strVal val="visible"/>
                                      </p:to>
                                    </p:set>
                                    <p:animEffect transition="in" filter="fade">
                                      <p:cBhvr>
                                        <p:cTn id="42" dur="750"/>
                                        <p:tgtEl>
                                          <p:spTgt spid="786"/>
                                        </p:tgtEl>
                                      </p:cBhvr>
                                    </p:animEffect>
                                  </p:childTnLst>
                                </p:cTn>
                              </p:par>
                            </p:childTnLst>
                          </p:cTn>
                        </p:par>
                        <p:par>
                          <p:cTn id="43" fill="hold">
                            <p:stCondLst>
                              <p:cond delay="1750"/>
                            </p:stCondLst>
                            <p:childTnLst>
                              <p:par>
                                <p:cTn id="44" presetID="10" presetClass="entr" presetSubtype="0" fill="hold" nodeType="afterEffect">
                                  <p:stCondLst>
                                    <p:cond delay="250"/>
                                  </p:stCondLst>
                                  <p:childTnLst>
                                    <p:set>
                                      <p:cBhvr>
                                        <p:cTn id="45" dur="1" fill="hold">
                                          <p:stCondLst>
                                            <p:cond delay="0"/>
                                          </p:stCondLst>
                                        </p:cTn>
                                        <p:tgtEl>
                                          <p:spTgt spid="783"/>
                                        </p:tgtEl>
                                        <p:attrNameLst>
                                          <p:attrName>style.visibility</p:attrName>
                                        </p:attrNameLst>
                                      </p:cBhvr>
                                      <p:to>
                                        <p:strVal val="visible"/>
                                      </p:to>
                                    </p:set>
                                    <p:animEffect transition="in" filter="fade">
                                      <p:cBhvr>
                                        <p:cTn id="46" dur="500"/>
                                        <p:tgtEl>
                                          <p:spTgt spid="783"/>
                                        </p:tgtEl>
                                      </p:cBhvr>
                                    </p:animEffect>
                                  </p:childTnLst>
                                </p:cTn>
                              </p:par>
                            </p:childTnLst>
                          </p:cTn>
                        </p:par>
                        <p:par>
                          <p:cTn id="47" fill="hold">
                            <p:stCondLst>
                              <p:cond delay="2250"/>
                            </p:stCondLst>
                            <p:childTnLst>
                              <p:par>
                                <p:cTn id="48" presetID="10" presetClass="entr" presetSubtype="0" fill="hold" nodeType="afterEffect">
                                  <p:stCondLst>
                                    <p:cond delay="0"/>
                                  </p:stCondLst>
                                  <p:childTnLst>
                                    <p:set>
                                      <p:cBhvr>
                                        <p:cTn id="49" dur="1" fill="hold">
                                          <p:stCondLst>
                                            <p:cond delay="0"/>
                                          </p:stCondLst>
                                        </p:cTn>
                                        <p:tgtEl>
                                          <p:spTgt spid="777"/>
                                        </p:tgtEl>
                                        <p:attrNameLst>
                                          <p:attrName>style.visibility</p:attrName>
                                        </p:attrNameLst>
                                      </p:cBhvr>
                                      <p:to>
                                        <p:strVal val="visible"/>
                                      </p:to>
                                    </p:set>
                                    <p:animEffect transition="in" filter="fade">
                                      <p:cBhvr>
                                        <p:cTn id="50" dur="500"/>
                                        <p:tgtEl>
                                          <p:spTgt spid="777"/>
                                        </p:tgtEl>
                                      </p:cBhvr>
                                    </p:animEffect>
                                  </p:childTnLst>
                                </p:cTn>
                              </p:par>
                              <p:par>
                                <p:cTn id="51" presetID="10" presetClass="entr" presetSubtype="0" fill="hold" nodeType="withEffect">
                                  <p:stCondLst>
                                    <p:cond delay="0"/>
                                  </p:stCondLst>
                                  <p:childTnLst>
                                    <p:set>
                                      <p:cBhvr>
                                        <p:cTn id="52" dur="1" fill="hold">
                                          <p:stCondLst>
                                            <p:cond delay="0"/>
                                          </p:stCondLst>
                                        </p:cTn>
                                        <p:tgtEl>
                                          <p:spTgt spid="785">
                                            <p:txEl>
                                              <p:pRg st="0" end="0"/>
                                            </p:txEl>
                                          </p:spTgt>
                                        </p:tgtEl>
                                        <p:attrNameLst>
                                          <p:attrName>style.visibility</p:attrName>
                                        </p:attrNameLst>
                                      </p:cBhvr>
                                      <p:to>
                                        <p:strVal val="visible"/>
                                      </p:to>
                                    </p:set>
                                    <p:animEffect transition="in" filter="fade">
                                      <p:cBhvr>
                                        <p:cTn id="53" dur="500"/>
                                        <p:tgtEl>
                                          <p:spTgt spid="785">
                                            <p:txEl>
                                              <p:pRg st="0" end="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85">
                                            <p:txEl>
                                              <p:pRg st="1" end="1"/>
                                            </p:txEl>
                                          </p:spTgt>
                                        </p:tgtEl>
                                        <p:attrNameLst>
                                          <p:attrName>style.visibility</p:attrName>
                                        </p:attrNameLst>
                                      </p:cBhvr>
                                      <p:to>
                                        <p:strVal val="visible"/>
                                      </p:to>
                                    </p:set>
                                    <p:animEffect transition="in" filter="fade">
                                      <p:cBhvr>
                                        <p:cTn id="56" dur="500"/>
                                        <p:tgtEl>
                                          <p:spTgt spid="785">
                                            <p:txEl>
                                              <p:p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785">
                                            <p:txEl>
                                              <p:pRg st="2" end="2"/>
                                            </p:txEl>
                                          </p:spTgt>
                                        </p:tgtEl>
                                        <p:attrNameLst>
                                          <p:attrName>style.visibility</p:attrName>
                                        </p:attrNameLst>
                                      </p:cBhvr>
                                      <p:to>
                                        <p:strVal val="visible"/>
                                      </p:to>
                                    </p:set>
                                    <p:animEffect transition="in" filter="fade">
                                      <p:cBhvr>
                                        <p:cTn id="59" dur="500"/>
                                        <p:tgtEl>
                                          <p:spTgt spid="785">
                                            <p:txEl>
                                              <p:pRg st="2" end="2"/>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785">
                                            <p:txEl>
                                              <p:pRg st="3" end="3"/>
                                            </p:txEl>
                                          </p:spTgt>
                                        </p:tgtEl>
                                        <p:attrNameLst>
                                          <p:attrName>style.visibility</p:attrName>
                                        </p:attrNameLst>
                                      </p:cBhvr>
                                      <p:to>
                                        <p:strVal val="visible"/>
                                      </p:to>
                                    </p:set>
                                    <p:animEffect transition="in" filter="fade">
                                      <p:cBhvr>
                                        <p:cTn id="62" dur="500"/>
                                        <p:tgtEl>
                                          <p:spTgt spid="785">
                                            <p:txEl>
                                              <p:pRg st="3" end="3"/>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785">
                                            <p:txEl>
                                              <p:pRg st="4" end="4"/>
                                            </p:txEl>
                                          </p:spTgt>
                                        </p:tgtEl>
                                        <p:attrNameLst>
                                          <p:attrName>style.visibility</p:attrName>
                                        </p:attrNameLst>
                                      </p:cBhvr>
                                      <p:to>
                                        <p:strVal val="visible"/>
                                      </p:to>
                                    </p:set>
                                    <p:animEffect transition="in" filter="fade">
                                      <p:cBhvr>
                                        <p:cTn id="65" dur="500"/>
                                        <p:tgtEl>
                                          <p:spTgt spid="785">
                                            <p:txEl>
                                              <p:pRg st="4" end="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785">
                                            <p:txEl>
                                              <p:pRg st="5" end="5"/>
                                            </p:txEl>
                                          </p:spTgt>
                                        </p:tgtEl>
                                        <p:attrNameLst>
                                          <p:attrName>style.visibility</p:attrName>
                                        </p:attrNameLst>
                                      </p:cBhvr>
                                      <p:to>
                                        <p:strVal val="visible"/>
                                      </p:to>
                                    </p:set>
                                    <p:animEffect transition="in" filter="fade">
                                      <p:cBhvr>
                                        <p:cTn id="68" dur="500"/>
                                        <p:tgtEl>
                                          <p:spTgt spid="785">
                                            <p:txEl>
                                              <p:pRg st="5" end="5"/>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785">
                                            <p:txEl>
                                              <p:pRg st="6" end="6"/>
                                            </p:txEl>
                                          </p:spTgt>
                                        </p:tgtEl>
                                        <p:attrNameLst>
                                          <p:attrName>style.visibility</p:attrName>
                                        </p:attrNameLst>
                                      </p:cBhvr>
                                      <p:to>
                                        <p:strVal val="visible"/>
                                      </p:to>
                                    </p:set>
                                    <p:animEffect transition="in" filter="fade">
                                      <p:cBhvr>
                                        <p:cTn id="71" dur="500"/>
                                        <p:tgtEl>
                                          <p:spTgt spid="785">
                                            <p:txEl>
                                              <p:pRg st="6" end="6"/>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785">
                                            <p:txEl>
                                              <p:pRg st="7" end="7"/>
                                            </p:txEl>
                                          </p:spTgt>
                                        </p:tgtEl>
                                        <p:attrNameLst>
                                          <p:attrName>style.visibility</p:attrName>
                                        </p:attrNameLst>
                                      </p:cBhvr>
                                      <p:to>
                                        <p:strVal val="visible"/>
                                      </p:to>
                                    </p:set>
                                    <p:animEffect transition="in" filter="fade">
                                      <p:cBhvr>
                                        <p:cTn id="74" dur="500"/>
                                        <p:tgtEl>
                                          <p:spTgt spid="785">
                                            <p:txEl>
                                              <p:pRg st="7" end="7"/>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785">
                                            <p:txEl>
                                              <p:pRg st="8" end="8"/>
                                            </p:txEl>
                                          </p:spTgt>
                                        </p:tgtEl>
                                        <p:attrNameLst>
                                          <p:attrName>style.visibility</p:attrName>
                                        </p:attrNameLst>
                                      </p:cBhvr>
                                      <p:to>
                                        <p:strVal val="visible"/>
                                      </p:to>
                                    </p:set>
                                    <p:animEffect transition="in" filter="fade">
                                      <p:cBhvr>
                                        <p:cTn id="77" dur="500"/>
                                        <p:tgtEl>
                                          <p:spTgt spid="7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6 Layers">
  <p:cSld name="6 Layers">
    <p:spTree>
      <p:nvGrpSpPr>
        <p:cNvPr id="1" name="Shape 787"/>
        <p:cNvGrpSpPr/>
        <p:nvPr/>
      </p:nvGrpSpPr>
      <p:grpSpPr>
        <a:xfrm>
          <a:off x="0" y="0"/>
          <a:ext cx="0" cy="0"/>
          <a:chOff x="0" y="0"/>
          <a:chExt cx="0" cy="0"/>
        </a:xfrm>
      </p:grpSpPr>
      <p:sp>
        <p:nvSpPr>
          <p:cNvPr id="788" name="Google Shape;788;p56"/>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9" name="Google Shape;789;p56"/>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790" name="Google Shape;790;p56"/>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91" name="Google Shape;791;p56"/>
          <p:cNvSpPr/>
          <p:nvPr/>
        </p:nvSpPr>
        <p:spPr>
          <a:xfrm>
            <a:off x="7395029" y="6084868"/>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2" name="Google Shape;792;p56"/>
          <p:cNvSpPr/>
          <p:nvPr/>
        </p:nvSpPr>
        <p:spPr>
          <a:xfrm>
            <a:off x="7395029" y="6084868"/>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3" name="Google Shape;793;p56"/>
          <p:cNvSpPr/>
          <p:nvPr/>
        </p:nvSpPr>
        <p:spPr>
          <a:xfrm>
            <a:off x="7395029" y="6084868"/>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4" name="Google Shape;794;p56"/>
          <p:cNvSpPr/>
          <p:nvPr/>
        </p:nvSpPr>
        <p:spPr>
          <a:xfrm>
            <a:off x="7395029" y="6084868"/>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5" name="Google Shape;795;p56"/>
          <p:cNvSpPr/>
          <p:nvPr/>
        </p:nvSpPr>
        <p:spPr>
          <a:xfrm>
            <a:off x="7395028" y="6084867"/>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6" name="Google Shape;796;p56"/>
          <p:cNvSpPr/>
          <p:nvPr/>
        </p:nvSpPr>
        <p:spPr>
          <a:xfrm>
            <a:off x="7395027" y="6084867"/>
            <a:ext cx="3497943" cy="3497943"/>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7" name="Google Shape;797;p56"/>
          <p:cNvSpPr txBox="1">
            <a:spLocks noGrp="1"/>
          </p:cNvSpPr>
          <p:nvPr>
            <p:ph type="body" idx="1"/>
          </p:nvPr>
        </p:nvSpPr>
        <p:spPr>
          <a:xfrm>
            <a:off x="12057648" y="7738943"/>
            <a:ext cx="5556584" cy="1118084"/>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98" name="Google Shape;798;p56"/>
          <p:cNvSpPr txBox="1">
            <a:spLocks noGrp="1"/>
          </p:cNvSpPr>
          <p:nvPr>
            <p:ph type="body" idx="2"/>
          </p:nvPr>
        </p:nvSpPr>
        <p:spPr>
          <a:xfrm>
            <a:off x="12057648" y="6885536"/>
            <a:ext cx="5556584"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99" name="Google Shape;799;p56"/>
          <p:cNvSpPr/>
          <p:nvPr/>
        </p:nvSpPr>
        <p:spPr>
          <a:xfrm>
            <a:off x="12163071" y="7602576"/>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00" name="Google Shape;800;p56"/>
          <p:cNvSpPr txBox="1">
            <a:spLocks noGrp="1"/>
          </p:cNvSpPr>
          <p:nvPr>
            <p:ph type="body" idx="3"/>
          </p:nvPr>
        </p:nvSpPr>
        <p:spPr>
          <a:xfrm>
            <a:off x="673767" y="7717604"/>
            <a:ext cx="5556584" cy="1118084"/>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1" name="Google Shape;801;p56"/>
          <p:cNvSpPr txBox="1">
            <a:spLocks noGrp="1"/>
          </p:cNvSpPr>
          <p:nvPr>
            <p:ph type="body" idx="4"/>
          </p:nvPr>
        </p:nvSpPr>
        <p:spPr>
          <a:xfrm>
            <a:off x="673767" y="6864197"/>
            <a:ext cx="5556584"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2" name="Google Shape;802;p56"/>
          <p:cNvSpPr/>
          <p:nvPr/>
        </p:nvSpPr>
        <p:spPr>
          <a:xfrm>
            <a:off x="4297029" y="7581237"/>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803" name="Google Shape;803;p56"/>
          <p:cNvSpPr txBox="1">
            <a:spLocks noGrp="1"/>
          </p:cNvSpPr>
          <p:nvPr>
            <p:ph type="body" idx="5"/>
          </p:nvPr>
        </p:nvSpPr>
        <p:spPr>
          <a:xfrm>
            <a:off x="12057648" y="5507500"/>
            <a:ext cx="5556584" cy="1118084"/>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4" name="Google Shape;804;p56"/>
          <p:cNvSpPr txBox="1">
            <a:spLocks noGrp="1"/>
          </p:cNvSpPr>
          <p:nvPr>
            <p:ph type="body" idx="6"/>
          </p:nvPr>
        </p:nvSpPr>
        <p:spPr>
          <a:xfrm>
            <a:off x="12057648" y="4654093"/>
            <a:ext cx="5556584"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5" name="Google Shape;805;p56"/>
          <p:cNvSpPr/>
          <p:nvPr/>
        </p:nvSpPr>
        <p:spPr>
          <a:xfrm>
            <a:off x="12163071" y="5371133"/>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06" name="Google Shape;806;p56"/>
          <p:cNvSpPr txBox="1">
            <a:spLocks noGrp="1"/>
          </p:cNvSpPr>
          <p:nvPr>
            <p:ph type="body" idx="7"/>
          </p:nvPr>
        </p:nvSpPr>
        <p:spPr>
          <a:xfrm>
            <a:off x="673767" y="5486161"/>
            <a:ext cx="5556584" cy="1118084"/>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7" name="Google Shape;807;p56"/>
          <p:cNvSpPr txBox="1">
            <a:spLocks noGrp="1"/>
          </p:cNvSpPr>
          <p:nvPr>
            <p:ph type="body" idx="8"/>
          </p:nvPr>
        </p:nvSpPr>
        <p:spPr>
          <a:xfrm>
            <a:off x="673767" y="4632754"/>
            <a:ext cx="5556584"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08" name="Google Shape;808;p56"/>
          <p:cNvSpPr/>
          <p:nvPr/>
        </p:nvSpPr>
        <p:spPr>
          <a:xfrm>
            <a:off x="4297029" y="5349794"/>
            <a:ext cx="1827899" cy="720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809" name="Google Shape;809;p56"/>
          <p:cNvSpPr txBox="1">
            <a:spLocks noGrp="1"/>
          </p:cNvSpPr>
          <p:nvPr>
            <p:ph type="body" idx="9"/>
          </p:nvPr>
        </p:nvSpPr>
        <p:spPr>
          <a:xfrm>
            <a:off x="12057648" y="3250892"/>
            <a:ext cx="5556584" cy="1118084"/>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10" name="Google Shape;810;p56"/>
          <p:cNvSpPr txBox="1">
            <a:spLocks noGrp="1"/>
          </p:cNvSpPr>
          <p:nvPr>
            <p:ph type="body" idx="13"/>
          </p:nvPr>
        </p:nvSpPr>
        <p:spPr>
          <a:xfrm>
            <a:off x="12057648" y="2397485"/>
            <a:ext cx="5556584"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11" name="Google Shape;811;p56"/>
          <p:cNvSpPr/>
          <p:nvPr/>
        </p:nvSpPr>
        <p:spPr>
          <a:xfrm>
            <a:off x="12163071" y="3114525"/>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12" name="Google Shape;812;p56"/>
          <p:cNvSpPr txBox="1">
            <a:spLocks noGrp="1"/>
          </p:cNvSpPr>
          <p:nvPr>
            <p:ph type="body" idx="14"/>
          </p:nvPr>
        </p:nvSpPr>
        <p:spPr>
          <a:xfrm>
            <a:off x="673767" y="3250892"/>
            <a:ext cx="5556584" cy="1118084"/>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Noto Sans Symbols"/>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13" name="Google Shape;813;p56"/>
          <p:cNvSpPr txBox="1">
            <a:spLocks noGrp="1"/>
          </p:cNvSpPr>
          <p:nvPr>
            <p:ph type="body" idx="15"/>
          </p:nvPr>
        </p:nvSpPr>
        <p:spPr>
          <a:xfrm>
            <a:off x="673767" y="2397485"/>
            <a:ext cx="5556584"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14" name="Google Shape;814;p56"/>
          <p:cNvSpPr/>
          <p:nvPr/>
        </p:nvSpPr>
        <p:spPr>
          <a:xfrm>
            <a:off x="4297029" y="3114525"/>
            <a:ext cx="1827899" cy="7200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cxnSp>
        <p:nvCxnSpPr>
          <p:cNvPr id="815" name="Google Shape;815;p56"/>
          <p:cNvCxnSpPr>
            <a:endCxn id="798" idx="1"/>
          </p:cNvCxnSpPr>
          <p:nvPr/>
        </p:nvCxnSpPr>
        <p:spPr>
          <a:xfrm rot="10800000" flipH="1">
            <a:off x="11180748" y="7259052"/>
            <a:ext cx="876900" cy="521400"/>
          </a:xfrm>
          <a:prstGeom prst="bentConnector3">
            <a:avLst>
              <a:gd name="adj1" fmla="val 50008"/>
            </a:avLst>
          </a:prstGeom>
          <a:noFill/>
          <a:ln w="19050" cap="flat" cmpd="sng">
            <a:solidFill>
              <a:schemeClr val="accent1"/>
            </a:solidFill>
            <a:prstDash val="solid"/>
            <a:miter lim="800000"/>
            <a:headEnd type="none" w="sm" len="sm"/>
            <a:tailEnd type="none" w="sm" len="sm"/>
          </a:ln>
        </p:spPr>
      </p:cxnSp>
      <p:cxnSp>
        <p:nvCxnSpPr>
          <p:cNvPr id="816" name="Google Shape;816;p56"/>
          <p:cNvCxnSpPr>
            <a:stCxn id="801" idx="3"/>
          </p:cNvCxnSpPr>
          <p:nvPr/>
        </p:nvCxnSpPr>
        <p:spPr>
          <a:xfrm rot="10800000" flipH="1">
            <a:off x="6230351" y="7046313"/>
            <a:ext cx="732900" cy="191400"/>
          </a:xfrm>
          <a:prstGeom prst="bentConnector3">
            <a:avLst>
              <a:gd name="adj1" fmla="val 49992"/>
            </a:avLst>
          </a:prstGeom>
          <a:noFill/>
          <a:ln w="19050" cap="flat" cmpd="sng">
            <a:solidFill>
              <a:schemeClr val="accent2"/>
            </a:solidFill>
            <a:prstDash val="solid"/>
            <a:miter lim="800000"/>
            <a:headEnd type="none" w="sm" len="sm"/>
            <a:tailEnd type="none" w="sm" len="sm"/>
          </a:ln>
        </p:spPr>
      </p:cxnSp>
      <p:cxnSp>
        <p:nvCxnSpPr>
          <p:cNvPr id="817" name="Google Shape;817;p56"/>
          <p:cNvCxnSpPr>
            <a:stCxn id="818" idx="2"/>
            <a:endCxn id="807" idx="3"/>
          </p:cNvCxnSpPr>
          <p:nvPr/>
        </p:nvCxnSpPr>
        <p:spPr>
          <a:xfrm rot="10800000">
            <a:off x="6230240" y="5006129"/>
            <a:ext cx="732900" cy="426300"/>
          </a:xfrm>
          <a:prstGeom prst="bentConnector3">
            <a:avLst>
              <a:gd name="adj1" fmla="val 49992"/>
            </a:avLst>
          </a:prstGeom>
          <a:noFill/>
          <a:ln w="19050" cap="flat" cmpd="sng">
            <a:solidFill>
              <a:schemeClr val="accent4"/>
            </a:solidFill>
            <a:prstDash val="solid"/>
            <a:miter lim="800000"/>
            <a:headEnd type="none" w="sm" len="sm"/>
            <a:tailEnd type="none" w="sm" len="sm"/>
          </a:ln>
        </p:spPr>
      </p:cxnSp>
      <p:cxnSp>
        <p:nvCxnSpPr>
          <p:cNvPr id="819" name="Google Shape;819;p56"/>
          <p:cNvCxnSpPr>
            <a:stCxn id="813" idx="3"/>
            <a:endCxn id="820" idx="2"/>
          </p:cNvCxnSpPr>
          <p:nvPr/>
        </p:nvCxnSpPr>
        <p:spPr>
          <a:xfrm>
            <a:off x="6230351" y="2771001"/>
            <a:ext cx="732900" cy="1047600"/>
          </a:xfrm>
          <a:prstGeom prst="bentConnector3">
            <a:avLst>
              <a:gd name="adj1" fmla="val 49992"/>
            </a:avLst>
          </a:prstGeom>
          <a:noFill/>
          <a:ln w="19050" cap="flat" cmpd="sng">
            <a:solidFill>
              <a:schemeClr val="accent6"/>
            </a:solidFill>
            <a:prstDash val="solid"/>
            <a:miter lim="800000"/>
            <a:headEnd type="none" w="sm" len="sm"/>
            <a:tailEnd type="none" w="sm" len="sm"/>
          </a:ln>
        </p:spPr>
      </p:cxnSp>
      <p:cxnSp>
        <p:nvCxnSpPr>
          <p:cNvPr id="821" name="Google Shape;821;p56"/>
          <p:cNvCxnSpPr>
            <a:stCxn id="822" idx="6"/>
            <a:endCxn id="804" idx="1"/>
          </p:cNvCxnSpPr>
          <p:nvPr/>
        </p:nvCxnSpPr>
        <p:spPr>
          <a:xfrm rot="10800000" flipH="1">
            <a:off x="11180893" y="5027471"/>
            <a:ext cx="876900" cy="1165500"/>
          </a:xfrm>
          <a:prstGeom prst="bentConnector3">
            <a:avLst>
              <a:gd name="adj1" fmla="val 49992"/>
            </a:avLst>
          </a:prstGeom>
          <a:noFill/>
          <a:ln w="19050" cap="flat" cmpd="sng">
            <a:solidFill>
              <a:schemeClr val="accent3"/>
            </a:solidFill>
            <a:prstDash val="solid"/>
            <a:miter lim="800000"/>
            <a:headEnd type="none" w="sm" len="sm"/>
            <a:tailEnd type="none" w="sm" len="sm"/>
          </a:ln>
        </p:spPr>
      </p:cxnSp>
      <p:cxnSp>
        <p:nvCxnSpPr>
          <p:cNvPr id="823" name="Google Shape;823;p56"/>
          <p:cNvCxnSpPr>
            <a:stCxn id="824" idx="6"/>
            <a:endCxn id="810" idx="1"/>
          </p:cNvCxnSpPr>
          <p:nvPr/>
        </p:nvCxnSpPr>
        <p:spPr>
          <a:xfrm rot="10800000" flipH="1">
            <a:off x="11180893" y="2770984"/>
            <a:ext cx="876900" cy="1834500"/>
          </a:xfrm>
          <a:prstGeom prst="bentConnector3">
            <a:avLst>
              <a:gd name="adj1" fmla="val 49992"/>
            </a:avLst>
          </a:prstGeom>
          <a:noFill/>
          <a:ln w="19050" cap="flat" cmpd="sng">
            <a:solidFill>
              <a:schemeClr val="accent5"/>
            </a:solidFill>
            <a:prstDash val="solid"/>
            <a:miter lim="800000"/>
            <a:headEnd type="none" w="sm" len="sm"/>
            <a:tailEnd type="none" w="sm" len="sm"/>
          </a:ln>
        </p:spPr>
      </p:cxnSp>
      <p:sp>
        <p:nvSpPr>
          <p:cNvPr id="825" name="Google Shape;825;p56"/>
          <p:cNvSpPr/>
          <p:nvPr/>
        </p:nvSpPr>
        <p:spPr>
          <a:xfrm>
            <a:off x="6963140" y="6902325"/>
            <a:ext cx="287924" cy="287924"/>
          </a:xfrm>
          <a:prstGeom prst="ellipse">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22" name="Google Shape;822;p56"/>
          <p:cNvSpPr/>
          <p:nvPr/>
        </p:nvSpPr>
        <p:spPr>
          <a:xfrm>
            <a:off x="10892969" y="6049009"/>
            <a:ext cx="287924" cy="287924"/>
          </a:xfrm>
          <a:prstGeom prst="ellipse">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18" name="Google Shape;818;p56"/>
          <p:cNvSpPr/>
          <p:nvPr/>
        </p:nvSpPr>
        <p:spPr>
          <a:xfrm>
            <a:off x="6963140" y="5288467"/>
            <a:ext cx="287924" cy="287924"/>
          </a:xfrm>
          <a:prstGeom prst="ellipse">
            <a:avLst/>
          </a:prstGeom>
          <a:solidFill>
            <a:schemeClr val="accent4"/>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24" name="Google Shape;824;p56"/>
          <p:cNvSpPr/>
          <p:nvPr/>
        </p:nvSpPr>
        <p:spPr>
          <a:xfrm>
            <a:off x="10892969" y="4461522"/>
            <a:ext cx="287924" cy="287924"/>
          </a:xfrm>
          <a:prstGeom prst="ellipse">
            <a:avLst/>
          </a:prstGeom>
          <a:solidFill>
            <a:schemeClr val="accent5"/>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20" name="Google Shape;820;p56"/>
          <p:cNvSpPr/>
          <p:nvPr/>
        </p:nvSpPr>
        <p:spPr>
          <a:xfrm>
            <a:off x="6963140" y="3674609"/>
            <a:ext cx="287924" cy="287924"/>
          </a:xfrm>
          <a:prstGeom prst="ellipse">
            <a:avLst/>
          </a:prstGeom>
          <a:solidFill>
            <a:schemeClr val="accent6"/>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26" name="Google Shape;826;p56"/>
          <p:cNvSpPr/>
          <p:nvPr/>
        </p:nvSpPr>
        <p:spPr>
          <a:xfrm>
            <a:off x="10892969" y="7636495"/>
            <a:ext cx="287924" cy="287924"/>
          </a:xfrm>
          <a:prstGeom prst="ellipse">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4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500"/>
                                        <p:tgtEl>
                                          <p:spTgt spid="79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250"/>
                                  </p:stCondLst>
                                  <p:childTnLst>
                                    <p:set>
                                      <p:cBhvr>
                                        <p:cTn id="9" dur="1" fill="hold">
                                          <p:stCondLst>
                                            <p:cond delay="0"/>
                                          </p:stCondLst>
                                        </p:cTn>
                                        <p:tgtEl>
                                          <p:spTgt spid="791"/>
                                        </p:tgtEl>
                                        <p:attrNameLst>
                                          <p:attrName>style.visibility</p:attrName>
                                        </p:attrNameLst>
                                      </p:cBhvr>
                                      <p:to>
                                        <p:strVal val="visible"/>
                                      </p:to>
                                    </p:set>
                                    <p:anim calcmode="lin" valueType="num">
                                      <p:cBhvr additive="base">
                                        <p:cTn id="10" dur="500"/>
                                        <p:tgtEl>
                                          <p:spTgt spid="791"/>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500"/>
                                  </p:stCondLst>
                                  <p:childTnLst>
                                    <p:set>
                                      <p:cBhvr>
                                        <p:cTn id="12" dur="1" fill="hold">
                                          <p:stCondLst>
                                            <p:cond delay="0"/>
                                          </p:stCondLst>
                                        </p:cTn>
                                        <p:tgtEl>
                                          <p:spTgt spid="792"/>
                                        </p:tgtEl>
                                        <p:attrNameLst>
                                          <p:attrName>style.visibility</p:attrName>
                                        </p:attrNameLst>
                                      </p:cBhvr>
                                      <p:to>
                                        <p:strVal val="visible"/>
                                      </p:to>
                                    </p:set>
                                    <p:anim calcmode="lin" valueType="num">
                                      <p:cBhvr additive="base">
                                        <p:cTn id="13" dur="500"/>
                                        <p:tgtEl>
                                          <p:spTgt spid="79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750"/>
                                  </p:stCondLst>
                                  <p:childTnLst>
                                    <p:set>
                                      <p:cBhvr>
                                        <p:cTn id="15" dur="1" fill="hold">
                                          <p:stCondLst>
                                            <p:cond delay="0"/>
                                          </p:stCondLst>
                                        </p:cTn>
                                        <p:tgtEl>
                                          <p:spTgt spid="793"/>
                                        </p:tgtEl>
                                        <p:attrNameLst>
                                          <p:attrName>style.visibility</p:attrName>
                                        </p:attrNameLst>
                                      </p:cBhvr>
                                      <p:to>
                                        <p:strVal val="visible"/>
                                      </p:to>
                                    </p:set>
                                    <p:anim calcmode="lin" valueType="num">
                                      <p:cBhvr additive="base">
                                        <p:cTn id="16" dur="500"/>
                                        <p:tgtEl>
                                          <p:spTgt spid="793"/>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794"/>
                                        </p:tgtEl>
                                        <p:attrNameLst>
                                          <p:attrName>style.visibility</p:attrName>
                                        </p:attrNameLst>
                                      </p:cBhvr>
                                      <p:to>
                                        <p:strVal val="visible"/>
                                      </p:to>
                                    </p:set>
                                    <p:anim calcmode="lin" valueType="num">
                                      <p:cBhvr additive="base">
                                        <p:cTn id="19" dur="500"/>
                                        <p:tgtEl>
                                          <p:spTgt spid="794"/>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1250"/>
                                  </p:stCondLst>
                                  <p:childTnLst>
                                    <p:set>
                                      <p:cBhvr>
                                        <p:cTn id="21" dur="1" fill="hold">
                                          <p:stCondLst>
                                            <p:cond delay="0"/>
                                          </p:stCondLst>
                                        </p:cTn>
                                        <p:tgtEl>
                                          <p:spTgt spid="795"/>
                                        </p:tgtEl>
                                        <p:attrNameLst>
                                          <p:attrName>style.visibility</p:attrName>
                                        </p:attrNameLst>
                                      </p:cBhvr>
                                      <p:to>
                                        <p:strVal val="visible"/>
                                      </p:to>
                                    </p:set>
                                    <p:anim calcmode="lin" valueType="num">
                                      <p:cBhvr additive="base">
                                        <p:cTn id="22" dur="500"/>
                                        <p:tgtEl>
                                          <p:spTgt spid="795"/>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826"/>
                                        </p:tgtEl>
                                        <p:attrNameLst>
                                          <p:attrName>style.visibility</p:attrName>
                                        </p:attrNameLst>
                                      </p:cBhvr>
                                      <p:to>
                                        <p:strVal val="visible"/>
                                      </p:to>
                                    </p:set>
                                    <p:animEffect transition="in" filter="fade">
                                      <p:cBhvr>
                                        <p:cTn id="26" dur="500"/>
                                        <p:tgtEl>
                                          <p:spTgt spid="826"/>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815"/>
                                        </p:tgtEl>
                                        <p:attrNameLst>
                                          <p:attrName>style.visibility</p:attrName>
                                        </p:attrNameLst>
                                      </p:cBhvr>
                                      <p:to>
                                        <p:strVal val="visible"/>
                                      </p:to>
                                    </p:set>
                                    <p:animEffect transition="in" filter="fade">
                                      <p:cBhvr>
                                        <p:cTn id="30" dur="500"/>
                                        <p:tgtEl>
                                          <p:spTgt spid="815"/>
                                        </p:tgtEl>
                                      </p:cBhvr>
                                    </p:animEffect>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798">
                                            <p:txEl>
                                              <p:pRg st="0" end="0"/>
                                            </p:txEl>
                                          </p:spTgt>
                                        </p:tgtEl>
                                        <p:attrNameLst>
                                          <p:attrName>style.visibility</p:attrName>
                                        </p:attrNameLst>
                                      </p:cBhvr>
                                      <p:to>
                                        <p:strVal val="visible"/>
                                      </p:to>
                                    </p:set>
                                    <p:anim calcmode="lin" valueType="num">
                                      <p:cBhvr additive="base">
                                        <p:cTn id="34" dur="500"/>
                                        <p:tgtEl>
                                          <p:spTgt spid="798">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2" presetClass="entr" presetSubtype="4" fill="hold" nodeType="afterEffect">
                                  <p:stCondLst>
                                    <p:cond delay="0"/>
                                  </p:stCondLst>
                                  <p:childTnLst>
                                    <p:set>
                                      <p:cBhvr>
                                        <p:cTn id="37" dur="1" fill="hold">
                                          <p:stCondLst>
                                            <p:cond delay="0"/>
                                          </p:stCondLst>
                                        </p:cTn>
                                        <p:tgtEl>
                                          <p:spTgt spid="798">
                                            <p:txEl>
                                              <p:pRg st="1" end="1"/>
                                            </p:txEl>
                                          </p:spTgt>
                                        </p:tgtEl>
                                        <p:attrNameLst>
                                          <p:attrName>style.visibility</p:attrName>
                                        </p:attrNameLst>
                                      </p:cBhvr>
                                      <p:to>
                                        <p:strVal val="visible"/>
                                      </p:to>
                                    </p:set>
                                    <p:anim calcmode="lin" valueType="num">
                                      <p:cBhvr additive="base">
                                        <p:cTn id="38" dur="500"/>
                                        <p:tgtEl>
                                          <p:spTgt spid="798">
                                            <p:txEl>
                                              <p:pRg st="1" end="1"/>
                                            </p:txEl>
                                          </p:spTgt>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2" presetClass="entr" presetSubtype="4" fill="hold" nodeType="afterEffect">
                                  <p:stCondLst>
                                    <p:cond delay="0"/>
                                  </p:stCondLst>
                                  <p:childTnLst>
                                    <p:set>
                                      <p:cBhvr>
                                        <p:cTn id="41" dur="1" fill="hold">
                                          <p:stCondLst>
                                            <p:cond delay="0"/>
                                          </p:stCondLst>
                                        </p:cTn>
                                        <p:tgtEl>
                                          <p:spTgt spid="798">
                                            <p:txEl>
                                              <p:pRg st="2" end="2"/>
                                            </p:txEl>
                                          </p:spTgt>
                                        </p:tgtEl>
                                        <p:attrNameLst>
                                          <p:attrName>style.visibility</p:attrName>
                                        </p:attrNameLst>
                                      </p:cBhvr>
                                      <p:to>
                                        <p:strVal val="visible"/>
                                      </p:to>
                                    </p:set>
                                    <p:anim calcmode="lin" valueType="num">
                                      <p:cBhvr additive="base">
                                        <p:cTn id="42" dur="500"/>
                                        <p:tgtEl>
                                          <p:spTgt spid="798">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nodeType="afterEffect">
                                  <p:stCondLst>
                                    <p:cond delay="0"/>
                                  </p:stCondLst>
                                  <p:childTnLst>
                                    <p:set>
                                      <p:cBhvr>
                                        <p:cTn id="45" dur="1" fill="hold">
                                          <p:stCondLst>
                                            <p:cond delay="0"/>
                                          </p:stCondLst>
                                        </p:cTn>
                                        <p:tgtEl>
                                          <p:spTgt spid="798">
                                            <p:txEl>
                                              <p:pRg st="3" end="3"/>
                                            </p:txEl>
                                          </p:spTgt>
                                        </p:tgtEl>
                                        <p:attrNameLst>
                                          <p:attrName>style.visibility</p:attrName>
                                        </p:attrNameLst>
                                      </p:cBhvr>
                                      <p:to>
                                        <p:strVal val="visible"/>
                                      </p:to>
                                    </p:set>
                                    <p:anim calcmode="lin" valueType="num">
                                      <p:cBhvr additive="base">
                                        <p:cTn id="46" dur="500"/>
                                        <p:tgtEl>
                                          <p:spTgt spid="798">
                                            <p:txEl>
                                              <p:pRg st="3" end="3"/>
                                            </p:txEl>
                                          </p:spTgt>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2" presetClass="entr" presetSubtype="4" fill="hold" nodeType="afterEffect">
                                  <p:stCondLst>
                                    <p:cond delay="0"/>
                                  </p:stCondLst>
                                  <p:childTnLst>
                                    <p:set>
                                      <p:cBhvr>
                                        <p:cTn id="49" dur="1" fill="hold">
                                          <p:stCondLst>
                                            <p:cond delay="0"/>
                                          </p:stCondLst>
                                        </p:cTn>
                                        <p:tgtEl>
                                          <p:spTgt spid="798">
                                            <p:txEl>
                                              <p:pRg st="4" end="4"/>
                                            </p:txEl>
                                          </p:spTgt>
                                        </p:tgtEl>
                                        <p:attrNameLst>
                                          <p:attrName>style.visibility</p:attrName>
                                        </p:attrNameLst>
                                      </p:cBhvr>
                                      <p:to>
                                        <p:strVal val="visible"/>
                                      </p:to>
                                    </p:set>
                                    <p:anim calcmode="lin" valueType="num">
                                      <p:cBhvr additive="base">
                                        <p:cTn id="50" dur="500"/>
                                        <p:tgtEl>
                                          <p:spTgt spid="798">
                                            <p:txEl>
                                              <p:pRg st="4" end="4"/>
                                            </p:txEl>
                                          </p:spTgt>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2" presetClass="entr" presetSubtype="4" fill="hold" nodeType="afterEffect">
                                  <p:stCondLst>
                                    <p:cond delay="0"/>
                                  </p:stCondLst>
                                  <p:childTnLst>
                                    <p:set>
                                      <p:cBhvr>
                                        <p:cTn id="53" dur="1" fill="hold">
                                          <p:stCondLst>
                                            <p:cond delay="0"/>
                                          </p:stCondLst>
                                        </p:cTn>
                                        <p:tgtEl>
                                          <p:spTgt spid="798">
                                            <p:txEl>
                                              <p:pRg st="5" end="5"/>
                                            </p:txEl>
                                          </p:spTgt>
                                        </p:tgtEl>
                                        <p:attrNameLst>
                                          <p:attrName>style.visibility</p:attrName>
                                        </p:attrNameLst>
                                      </p:cBhvr>
                                      <p:to>
                                        <p:strVal val="visible"/>
                                      </p:to>
                                    </p:set>
                                    <p:anim calcmode="lin" valueType="num">
                                      <p:cBhvr additive="base">
                                        <p:cTn id="54" dur="500"/>
                                        <p:tgtEl>
                                          <p:spTgt spid="798">
                                            <p:txEl>
                                              <p:pRg st="5" end="5"/>
                                            </p:txEl>
                                          </p:spTgt>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 presetClass="entr" presetSubtype="4" fill="hold" nodeType="afterEffect">
                                  <p:stCondLst>
                                    <p:cond delay="0"/>
                                  </p:stCondLst>
                                  <p:childTnLst>
                                    <p:set>
                                      <p:cBhvr>
                                        <p:cTn id="57" dur="1" fill="hold">
                                          <p:stCondLst>
                                            <p:cond delay="0"/>
                                          </p:stCondLst>
                                        </p:cTn>
                                        <p:tgtEl>
                                          <p:spTgt spid="798">
                                            <p:txEl>
                                              <p:pRg st="6" end="6"/>
                                            </p:txEl>
                                          </p:spTgt>
                                        </p:tgtEl>
                                        <p:attrNameLst>
                                          <p:attrName>style.visibility</p:attrName>
                                        </p:attrNameLst>
                                      </p:cBhvr>
                                      <p:to>
                                        <p:strVal val="visible"/>
                                      </p:to>
                                    </p:set>
                                    <p:anim calcmode="lin" valueType="num">
                                      <p:cBhvr additive="base">
                                        <p:cTn id="58" dur="500"/>
                                        <p:tgtEl>
                                          <p:spTgt spid="798">
                                            <p:txEl>
                                              <p:pRg st="6" end="6"/>
                                            </p:txEl>
                                          </p:spTgt>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2" presetClass="entr" presetSubtype="4" fill="hold" nodeType="afterEffect">
                                  <p:stCondLst>
                                    <p:cond delay="0"/>
                                  </p:stCondLst>
                                  <p:childTnLst>
                                    <p:set>
                                      <p:cBhvr>
                                        <p:cTn id="61" dur="1" fill="hold">
                                          <p:stCondLst>
                                            <p:cond delay="0"/>
                                          </p:stCondLst>
                                        </p:cTn>
                                        <p:tgtEl>
                                          <p:spTgt spid="798">
                                            <p:txEl>
                                              <p:pRg st="7" end="7"/>
                                            </p:txEl>
                                          </p:spTgt>
                                        </p:tgtEl>
                                        <p:attrNameLst>
                                          <p:attrName>style.visibility</p:attrName>
                                        </p:attrNameLst>
                                      </p:cBhvr>
                                      <p:to>
                                        <p:strVal val="visible"/>
                                      </p:to>
                                    </p:set>
                                    <p:anim calcmode="lin" valueType="num">
                                      <p:cBhvr additive="base">
                                        <p:cTn id="62" dur="500"/>
                                        <p:tgtEl>
                                          <p:spTgt spid="798">
                                            <p:txEl>
                                              <p:pRg st="7" end="7"/>
                                            </p:txEl>
                                          </p:spTgt>
                                        </p:tgtEl>
                                        <p:attrNameLst>
                                          <p:attrName>ppt_y</p:attrName>
                                        </p:attrNameLst>
                                      </p:cBhvr>
                                      <p:tavLst>
                                        <p:tav tm="0">
                                          <p:val>
                                            <p:strVal val="#ppt_y+1"/>
                                          </p:val>
                                        </p:tav>
                                        <p:tav tm="100000">
                                          <p:val>
                                            <p:strVal val="#ppt_y"/>
                                          </p:val>
                                        </p:tav>
                                      </p:tavLst>
                                    </p:anim>
                                  </p:childTnLst>
                                </p:cTn>
                              </p:par>
                            </p:childTnLst>
                          </p:cTn>
                        </p:par>
                        <p:par>
                          <p:cTn id="63" fill="hold">
                            <p:stCondLst>
                              <p:cond delay="5500"/>
                            </p:stCondLst>
                            <p:childTnLst>
                              <p:par>
                                <p:cTn id="64" presetID="2" presetClass="entr" presetSubtype="4" fill="hold" nodeType="afterEffect">
                                  <p:stCondLst>
                                    <p:cond delay="0"/>
                                  </p:stCondLst>
                                  <p:childTnLst>
                                    <p:set>
                                      <p:cBhvr>
                                        <p:cTn id="65" dur="1" fill="hold">
                                          <p:stCondLst>
                                            <p:cond delay="0"/>
                                          </p:stCondLst>
                                        </p:cTn>
                                        <p:tgtEl>
                                          <p:spTgt spid="798">
                                            <p:txEl>
                                              <p:pRg st="8" end="8"/>
                                            </p:txEl>
                                          </p:spTgt>
                                        </p:tgtEl>
                                        <p:attrNameLst>
                                          <p:attrName>style.visibility</p:attrName>
                                        </p:attrNameLst>
                                      </p:cBhvr>
                                      <p:to>
                                        <p:strVal val="visible"/>
                                      </p:to>
                                    </p:set>
                                    <p:anim calcmode="lin" valueType="num">
                                      <p:cBhvr additive="base">
                                        <p:cTn id="66" dur="500"/>
                                        <p:tgtEl>
                                          <p:spTgt spid="798">
                                            <p:txEl>
                                              <p:pRg st="8" end="8"/>
                                            </p:txEl>
                                          </p:spTgt>
                                        </p:tgtEl>
                                        <p:attrNameLst>
                                          <p:attrName>ppt_y</p:attrName>
                                        </p:attrNameLst>
                                      </p:cBhvr>
                                      <p:tavLst>
                                        <p:tav tm="0">
                                          <p:val>
                                            <p:strVal val="#ppt_y+1"/>
                                          </p:val>
                                        </p:tav>
                                        <p:tav tm="100000">
                                          <p:val>
                                            <p:strVal val="#ppt_y"/>
                                          </p:val>
                                        </p:tav>
                                      </p:tavLst>
                                    </p:anim>
                                  </p:childTnLst>
                                </p:cTn>
                              </p:par>
                              <p:par>
                                <p:cTn id="67" presetID="2" presetClass="entr" presetSubtype="4" fill="hold" nodeType="withEffect">
                                  <p:stCondLst>
                                    <p:cond delay="100"/>
                                  </p:stCondLst>
                                  <p:childTnLst>
                                    <p:set>
                                      <p:cBhvr>
                                        <p:cTn id="68" dur="1" fill="hold">
                                          <p:stCondLst>
                                            <p:cond delay="0"/>
                                          </p:stCondLst>
                                        </p:cTn>
                                        <p:tgtEl>
                                          <p:spTgt spid="799"/>
                                        </p:tgtEl>
                                        <p:attrNameLst>
                                          <p:attrName>style.visibility</p:attrName>
                                        </p:attrNameLst>
                                      </p:cBhvr>
                                      <p:to>
                                        <p:strVal val="visible"/>
                                      </p:to>
                                    </p:set>
                                    <p:anim calcmode="lin" valueType="num">
                                      <p:cBhvr additive="base">
                                        <p:cTn id="69" dur="500"/>
                                        <p:tgtEl>
                                          <p:spTgt spid="799"/>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797"/>
                                        </p:tgtEl>
                                        <p:attrNameLst>
                                          <p:attrName>style.visibility</p:attrName>
                                        </p:attrNameLst>
                                      </p:cBhvr>
                                      <p:to>
                                        <p:strVal val="visible"/>
                                      </p:to>
                                    </p:set>
                                    <p:animEffect transition="in" filter="fade">
                                      <p:cBhvr>
                                        <p:cTn id="73" dur="500"/>
                                        <p:tgtEl>
                                          <p:spTgt spid="797"/>
                                        </p:tgtEl>
                                      </p:cBhvr>
                                    </p:animEffect>
                                  </p:childTnLst>
                                </p:cTn>
                              </p:par>
                            </p:childTnLst>
                          </p:cTn>
                        </p:par>
                        <p:par>
                          <p:cTn id="74" fill="hold">
                            <p:stCondLst>
                              <p:cond delay="6500"/>
                            </p:stCondLst>
                            <p:childTnLst>
                              <p:par>
                                <p:cTn id="75" presetID="10" presetClass="entr" presetSubtype="0" fill="hold" nodeType="afterEffect">
                                  <p:stCondLst>
                                    <p:cond delay="0"/>
                                  </p:stCondLst>
                                  <p:childTnLst>
                                    <p:set>
                                      <p:cBhvr>
                                        <p:cTn id="76" dur="1" fill="hold">
                                          <p:stCondLst>
                                            <p:cond delay="0"/>
                                          </p:stCondLst>
                                        </p:cTn>
                                        <p:tgtEl>
                                          <p:spTgt spid="825"/>
                                        </p:tgtEl>
                                        <p:attrNameLst>
                                          <p:attrName>style.visibility</p:attrName>
                                        </p:attrNameLst>
                                      </p:cBhvr>
                                      <p:to>
                                        <p:strVal val="visible"/>
                                      </p:to>
                                    </p:set>
                                    <p:animEffect transition="in" filter="fade">
                                      <p:cBhvr>
                                        <p:cTn id="77" dur="500"/>
                                        <p:tgtEl>
                                          <p:spTgt spid="825"/>
                                        </p:tgtEl>
                                      </p:cBhvr>
                                    </p:animEffect>
                                  </p:childTnLst>
                                </p:cTn>
                              </p:par>
                            </p:childTnLst>
                          </p:cTn>
                        </p:par>
                        <p:par>
                          <p:cTn id="78" fill="hold">
                            <p:stCondLst>
                              <p:cond delay="7000"/>
                            </p:stCondLst>
                            <p:childTnLst>
                              <p:par>
                                <p:cTn id="79" presetID="10" presetClass="entr" presetSubtype="0" fill="hold" nodeType="afterEffect">
                                  <p:stCondLst>
                                    <p:cond delay="0"/>
                                  </p:stCondLst>
                                  <p:childTnLst>
                                    <p:set>
                                      <p:cBhvr>
                                        <p:cTn id="80" dur="1" fill="hold">
                                          <p:stCondLst>
                                            <p:cond delay="0"/>
                                          </p:stCondLst>
                                        </p:cTn>
                                        <p:tgtEl>
                                          <p:spTgt spid="816"/>
                                        </p:tgtEl>
                                        <p:attrNameLst>
                                          <p:attrName>style.visibility</p:attrName>
                                        </p:attrNameLst>
                                      </p:cBhvr>
                                      <p:to>
                                        <p:strVal val="visible"/>
                                      </p:to>
                                    </p:set>
                                    <p:animEffect transition="in" filter="fade">
                                      <p:cBhvr>
                                        <p:cTn id="81" dur="500"/>
                                        <p:tgtEl>
                                          <p:spTgt spid="816"/>
                                        </p:tgtEl>
                                      </p:cBhvr>
                                    </p:animEffect>
                                  </p:childTnLst>
                                </p:cTn>
                              </p:par>
                            </p:childTnLst>
                          </p:cTn>
                        </p:par>
                        <p:par>
                          <p:cTn id="82" fill="hold">
                            <p:stCondLst>
                              <p:cond delay="7500"/>
                            </p:stCondLst>
                            <p:childTnLst>
                              <p:par>
                                <p:cTn id="83" presetID="2" presetClass="entr" presetSubtype="4" fill="hold" nodeType="afterEffect">
                                  <p:stCondLst>
                                    <p:cond delay="0"/>
                                  </p:stCondLst>
                                  <p:childTnLst>
                                    <p:set>
                                      <p:cBhvr>
                                        <p:cTn id="84" dur="1" fill="hold">
                                          <p:stCondLst>
                                            <p:cond delay="0"/>
                                          </p:stCondLst>
                                        </p:cTn>
                                        <p:tgtEl>
                                          <p:spTgt spid="801">
                                            <p:txEl>
                                              <p:pRg st="0" end="0"/>
                                            </p:txEl>
                                          </p:spTgt>
                                        </p:tgtEl>
                                        <p:attrNameLst>
                                          <p:attrName>style.visibility</p:attrName>
                                        </p:attrNameLst>
                                      </p:cBhvr>
                                      <p:to>
                                        <p:strVal val="visible"/>
                                      </p:to>
                                    </p:set>
                                    <p:anim calcmode="lin" valueType="num">
                                      <p:cBhvr additive="base">
                                        <p:cTn id="85" dur="500"/>
                                        <p:tgtEl>
                                          <p:spTgt spid="801">
                                            <p:txEl>
                                              <p:pRg st="0" end="0"/>
                                            </p:txEl>
                                          </p:spTgt>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2" presetClass="entr" presetSubtype="4" fill="hold" nodeType="afterEffect">
                                  <p:stCondLst>
                                    <p:cond delay="0"/>
                                  </p:stCondLst>
                                  <p:childTnLst>
                                    <p:set>
                                      <p:cBhvr>
                                        <p:cTn id="88" dur="1" fill="hold">
                                          <p:stCondLst>
                                            <p:cond delay="0"/>
                                          </p:stCondLst>
                                        </p:cTn>
                                        <p:tgtEl>
                                          <p:spTgt spid="801">
                                            <p:txEl>
                                              <p:pRg st="1" end="1"/>
                                            </p:txEl>
                                          </p:spTgt>
                                        </p:tgtEl>
                                        <p:attrNameLst>
                                          <p:attrName>style.visibility</p:attrName>
                                        </p:attrNameLst>
                                      </p:cBhvr>
                                      <p:to>
                                        <p:strVal val="visible"/>
                                      </p:to>
                                    </p:set>
                                    <p:anim calcmode="lin" valueType="num">
                                      <p:cBhvr additive="base">
                                        <p:cTn id="89" dur="500"/>
                                        <p:tgtEl>
                                          <p:spTgt spid="801">
                                            <p:txEl>
                                              <p:pRg st="1" end="1"/>
                                            </p:txEl>
                                          </p:spTgt>
                                        </p:tgtEl>
                                        <p:attrNameLst>
                                          <p:attrName>ppt_y</p:attrName>
                                        </p:attrNameLst>
                                      </p:cBhvr>
                                      <p:tavLst>
                                        <p:tav tm="0">
                                          <p:val>
                                            <p:strVal val="#ppt_y+1"/>
                                          </p:val>
                                        </p:tav>
                                        <p:tav tm="100000">
                                          <p:val>
                                            <p:strVal val="#ppt_y"/>
                                          </p:val>
                                        </p:tav>
                                      </p:tavLst>
                                    </p:anim>
                                  </p:childTnLst>
                                </p:cTn>
                              </p:par>
                            </p:childTnLst>
                          </p:cTn>
                        </p:par>
                        <p:par>
                          <p:cTn id="90" fill="hold">
                            <p:stCondLst>
                              <p:cond delay="8500"/>
                            </p:stCondLst>
                            <p:childTnLst>
                              <p:par>
                                <p:cTn id="91" presetID="2" presetClass="entr" presetSubtype="4" fill="hold" nodeType="afterEffect">
                                  <p:stCondLst>
                                    <p:cond delay="0"/>
                                  </p:stCondLst>
                                  <p:childTnLst>
                                    <p:set>
                                      <p:cBhvr>
                                        <p:cTn id="92" dur="1" fill="hold">
                                          <p:stCondLst>
                                            <p:cond delay="0"/>
                                          </p:stCondLst>
                                        </p:cTn>
                                        <p:tgtEl>
                                          <p:spTgt spid="801">
                                            <p:txEl>
                                              <p:pRg st="2" end="2"/>
                                            </p:txEl>
                                          </p:spTgt>
                                        </p:tgtEl>
                                        <p:attrNameLst>
                                          <p:attrName>style.visibility</p:attrName>
                                        </p:attrNameLst>
                                      </p:cBhvr>
                                      <p:to>
                                        <p:strVal val="visible"/>
                                      </p:to>
                                    </p:set>
                                    <p:anim calcmode="lin" valueType="num">
                                      <p:cBhvr additive="base">
                                        <p:cTn id="93" dur="500"/>
                                        <p:tgtEl>
                                          <p:spTgt spid="801">
                                            <p:txEl>
                                              <p:pRg st="2" end="2"/>
                                            </p:txEl>
                                          </p:spTgt>
                                        </p:tgtEl>
                                        <p:attrNameLst>
                                          <p:attrName>ppt_y</p:attrName>
                                        </p:attrNameLst>
                                      </p:cBhvr>
                                      <p:tavLst>
                                        <p:tav tm="0">
                                          <p:val>
                                            <p:strVal val="#ppt_y+1"/>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801">
                                            <p:txEl>
                                              <p:pRg st="3" end="3"/>
                                            </p:txEl>
                                          </p:spTgt>
                                        </p:tgtEl>
                                        <p:attrNameLst>
                                          <p:attrName>style.visibility</p:attrName>
                                        </p:attrNameLst>
                                      </p:cBhvr>
                                      <p:to>
                                        <p:strVal val="visible"/>
                                      </p:to>
                                    </p:set>
                                    <p:anim calcmode="lin" valueType="num">
                                      <p:cBhvr additive="base">
                                        <p:cTn id="97" dur="500"/>
                                        <p:tgtEl>
                                          <p:spTgt spid="801">
                                            <p:txEl>
                                              <p:pRg st="3" end="3"/>
                                            </p:txEl>
                                          </p:spTgt>
                                        </p:tgtEl>
                                        <p:attrNameLst>
                                          <p:attrName>ppt_y</p:attrName>
                                        </p:attrNameLst>
                                      </p:cBhvr>
                                      <p:tavLst>
                                        <p:tav tm="0">
                                          <p:val>
                                            <p:strVal val="#ppt_y+1"/>
                                          </p:val>
                                        </p:tav>
                                        <p:tav tm="100000">
                                          <p:val>
                                            <p:strVal val="#ppt_y"/>
                                          </p:val>
                                        </p:tav>
                                      </p:tavLst>
                                    </p:anim>
                                  </p:childTnLst>
                                </p:cTn>
                              </p:par>
                            </p:childTnLst>
                          </p:cTn>
                        </p:par>
                        <p:par>
                          <p:cTn id="98" fill="hold">
                            <p:stCondLst>
                              <p:cond delay="9500"/>
                            </p:stCondLst>
                            <p:childTnLst>
                              <p:par>
                                <p:cTn id="99" presetID="2" presetClass="entr" presetSubtype="4" fill="hold" nodeType="afterEffect">
                                  <p:stCondLst>
                                    <p:cond delay="0"/>
                                  </p:stCondLst>
                                  <p:childTnLst>
                                    <p:set>
                                      <p:cBhvr>
                                        <p:cTn id="100" dur="1" fill="hold">
                                          <p:stCondLst>
                                            <p:cond delay="0"/>
                                          </p:stCondLst>
                                        </p:cTn>
                                        <p:tgtEl>
                                          <p:spTgt spid="801">
                                            <p:txEl>
                                              <p:pRg st="4" end="4"/>
                                            </p:txEl>
                                          </p:spTgt>
                                        </p:tgtEl>
                                        <p:attrNameLst>
                                          <p:attrName>style.visibility</p:attrName>
                                        </p:attrNameLst>
                                      </p:cBhvr>
                                      <p:to>
                                        <p:strVal val="visible"/>
                                      </p:to>
                                    </p:set>
                                    <p:anim calcmode="lin" valueType="num">
                                      <p:cBhvr additive="base">
                                        <p:cTn id="101" dur="500"/>
                                        <p:tgtEl>
                                          <p:spTgt spid="801">
                                            <p:txEl>
                                              <p:pRg st="4" end="4"/>
                                            </p:txEl>
                                          </p:spTgt>
                                        </p:tgtEl>
                                        <p:attrNameLst>
                                          <p:attrName>ppt_y</p:attrName>
                                        </p:attrNameLst>
                                      </p:cBhvr>
                                      <p:tavLst>
                                        <p:tav tm="0">
                                          <p:val>
                                            <p:strVal val="#ppt_y+1"/>
                                          </p:val>
                                        </p:tav>
                                        <p:tav tm="100000">
                                          <p:val>
                                            <p:strVal val="#ppt_y"/>
                                          </p:val>
                                        </p:tav>
                                      </p:tavLst>
                                    </p:anim>
                                  </p:childTnLst>
                                </p:cTn>
                              </p:par>
                            </p:childTnLst>
                          </p:cTn>
                        </p:par>
                        <p:par>
                          <p:cTn id="102" fill="hold">
                            <p:stCondLst>
                              <p:cond delay="10000"/>
                            </p:stCondLst>
                            <p:childTnLst>
                              <p:par>
                                <p:cTn id="103" presetID="2" presetClass="entr" presetSubtype="4" fill="hold" nodeType="afterEffect">
                                  <p:stCondLst>
                                    <p:cond delay="0"/>
                                  </p:stCondLst>
                                  <p:childTnLst>
                                    <p:set>
                                      <p:cBhvr>
                                        <p:cTn id="104" dur="1" fill="hold">
                                          <p:stCondLst>
                                            <p:cond delay="0"/>
                                          </p:stCondLst>
                                        </p:cTn>
                                        <p:tgtEl>
                                          <p:spTgt spid="801">
                                            <p:txEl>
                                              <p:pRg st="5" end="5"/>
                                            </p:txEl>
                                          </p:spTgt>
                                        </p:tgtEl>
                                        <p:attrNameLst>
                                          <p:attrName>style.visibility</p:attrName>
                                        </p:attrNameLst>
                                      </p:cBhvr>
                                      <p:to>
                                        <p:strVal val="visible"/>
                                      </p:to>
                                    </p:set>
                                    <p:anim calcmode="lin" valueType="num">
                                      <p:cBhvr additive="base">
                                        <p:cTn id="105" dur="500"/>
                                        <p:tgtEl>
                                          <p:spTgt spid="801">
                                            <p:txEl>
                                              <p:pRg st="5" end="5"/>
                                            </p:txEl>
                                          </p:spTgt>
                                        </p:tgtEl>
                                        <p:attrNameLst>
                                          <p:attrName>ppt_y</p:attrName>
                                        </p:attrNameLst>
                                      </p:cBhvr>
                                      <p:tavLst>
                                        <p:tav tm="0">
                                          <p:val>
                                            <p:strVal val="#ppt_y+1"/>
                                          </p:val>
                                        </p:tav>
                                        <p:tav tm="100000">
                                          <p:val>
                                            <p:strVal val="#ppt_y"/>
                                          </p:val>
                                        </p:tav>
                                      </p:tavLst>
                                    </p:anim>
                                  </p:childTnLst>
                                </p:cTn>
                              </p:par>
                            </p:childTnLst>
                          </p:cTn>
                        </p:par>
                        <p:par>
                          <p:cTn id="106" fill="hold">
                            <p:stCondLst>
                              <p:cond delay="10500"/>
                            </p:stCondLst>
                            <p:childTnLst>
                              <p:par>
                                <p:cTn id="107" presetID="2" presetClass="entr" presetSubtype="4" fill="hold" nodeType="afterEffect">
                                  <p:stCondLst>
                                    <p:cond delay="0"/>
                                  </p:stCondLst>
                                  <p:childTnLst>
                                    <p:set>
                                      <p:cBhvr>
                                        <p:cTn id="108" dur="1" fill="hold">
                                          <p:stCondLst>
                                            <p:cond delay="0"/>
                                          </p:stCondLst>
                                        </p:cTn>
                                        <p:tgtEl>
                                          <p:spTgt spid="801">
                                            <p:txEl>
                                              <p:pRg st="6" end="6"/>
                                            </p:txEl>
                                          </p:spTgt>
                                        </p:tgtEl>
                                        <p:attrNameLst>
                                          <p:attrName>style.visibility</p:attrName>
                                        </p:attrNameLst>
                                      </p:cBhvr>
                                      <p:to>
                                        <p:strVal val="visible"/>
                                      </p:to>
                                    </p:set>
                                    <p:anim calcmode="lin" valueType="num">
                                      <p:cBhvr additive="base">
                                        <p:cTn id="109" dur="500"/>
                                        <p:tgtEl>
                                          <p:spTgt spid="801">
                                            <p:txEl>
                                              <p:pRg st="6" end="6"/>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1000"/>
                            </p:stCondLst>
                            <p:childTnLst>
                              <p:par>
                                <p:cTn id="111" presetID="2" presetClass="entr" presetSubtype="4" fill="hold" nodeType="afterEffect">
                                  <p:stCondLst>
                                    <p:cond delay="0"/>
                                  </p:stCondLst>
                                  <p:childTnLst>
                                    <p:set>
                                      <p:cBhvr>
                                        <p:cTn id="112" dur="1" fill="hold">
                                          <p:stCondLst>
                                            <p:cond delay="0"/>
                                          </p:stCondLst>
                                        </p:cTn>
                                        <p:tgtEl>
                                          <p:spTgt spid="801">
                                            <p:txEl>
                                              <p:pRg st="7" end="7"/>
                                            </p:txEl>
                                          </p:spTgt>
                                        </p:tgtEl>
                                        <p:attrNameLst>
                                          <p:attrName>style.visibility</p:attrName>
                                        </p:attrNameLst>
                                      </p:cBhvr>
                                      <p:to>
                                        <p:strVal val="visible"/>
                                      </p:to>
                                    </p:set>
                                    <p:anim calcmode="lin" valueType="num">
                                      <p:cBhvr additive="base">
                                        <p:cTn id="113" dur="500"/>
                                        <p:tgtEl>
                                          <p:spTgt spid="801">
                                            <p:txEl>
                                              <p:pRg st="7" end="7"/>
                                            </p:txEl>
                                          </p:spTgt>
                                        </p:tgtEl>
                                        <p:attrNameLst>
                                          <p:attrName>ppt_y</p:attrName>
                                        </p:attrNameLst>
                                      </p:cBhvr>
                                      <p:tavLst>
                                        <p:tav tm="0">
                                          <p:val>
                                            <p:strVal val="#ppt_y+1"/>
                                          </p:val>
                                        </p:tav>
                                        <p:tav tm="100000">
                                          <p:val>
                                            <p:strVal val="#ppt_y"/>
                                          </p:val>
                                        </p:tav>
                                      </p:tavLst>
                                    </p:anim>
                                  </p:childTnLst>
                                </p:cTn>
                              </p:par>
                            </p:childTnLst>
                          </p:cTn>
                        </p:par>
                        <p:par>
                          <p:cTn id="114" fill="hold">
                            <p:stCondLst>
                              <p:cond delay="11500"/>
                            </p:stCondLst>
                            <p:childTnLst>
                              <p:par>
                                <p:cTn id="115" presetID="2" presetClass="entr" presetSubtype="4" fill="hold" nodeType="afterEffect">
                                  <p:stCondLst>
                                    <p:cond delay="0"/>
                                  </p:stCondLst>
                                  <p:childTnLst>
                                    <p:set>
                                      <p:cBhvr>
                                        <p:cTn id="116" dur="1" fill="hold">
                                          <p:stCondLst>
                                            <p:cond delay="0"/>
                                          </p:stCondLst>
                                        </p:cTn>
                                        <p:tgtEl>
                                          <p:spTgt spid="801">
                                            <p:txEl>
                                              <p:pRg st="8" end="8"/>
                                            </p:txEl>
                                          </p:spTgt>
                                        </p:tgtEl>
                                        <p:attrNameLst>
                                          <p:attrName>style.visibility</p:attrName>
                                        </p:attrNameLst>
                                      </p:cBhvr>
                                      <p:to>
                                        <p:strVal val="visible"/>
                                      </p:to>
                                    </p:set>
                                    <p:anim calcmode="lin" valueType="num">
                                      <p:cBhvr additive="base">
                                        <p:cTn id="117" dur="500"/>
                                        <p:tgtEl>
                                          <p:spTgt spid="801">
                                            <p:txEl>
                                              <p:pRg st="8" end="8"/>
                                            </p:txEl>
                                          </p:spTgt>
                                        </p:tgtEl>
                                        <p:attrNameLst>
                                          <p:attrName>ppt_y</p:attrName>
                                        </p:attrNameLst>
                                      </p:cBhvr>
                                      <p:tavLst>
                                        <p:tav tm="0">
                                          <p:val>
                                            <p:strVal val="#ppt_y+1"/>
                                          </p:val>
                                        </p:tav>
                                        <p:tav tm="100000">
                                          <p:val>
                                            <p:strVal val="#ppt_y"/>
                                          </p:val>
                                        </p:tav>
                                      </p:tavLst>
                                    </p:anim>
                                  </p:childTnLst>
                                </p:cTn>
                              </p:par>
                              <p:par>
                                <p:cTn id="118" presetID="2" presetClass="entr" presetSubtype="4" fill="hold" nodeType="withEffect">
                                  <p:stCondLst>
                                    <p:cond delay="100"/>
                                  </p:stCondLst>
                                  <p:childTnLst>
                                    <p:set>
                                      <p:cBhvr>
                                        <p:cTn id="119" dur="1" fill="hold">
                                          <p:stCondLst>
                                            <p:cond delay="0"/>
                                          </p:stCondLst>
                                        </p:cTn>
                                        <p:tgtEl>
                                          <p:spTgt spid="802"/>
                                        </p:tgtEl>
                                        <p:attrNameLst>
                                          <p:attrName>style.visibility</p:attrName>
                                        </p:attrNameLst>
                                      </p:cBhvr>
                                      <p:to>
                                        <p:strVal val="visible"/>
                                      </p:to>
                                    </p:set>
                                    <p:anim calcmode="lin" valueType="num">
                                      <p:cBhvr additive="base">
                                        <p:cTn id="120" dur="500"/>
                                        <p:tgtEl>
                                          <p:spTgt spid="802"/>
                                        </p:tgtEl>
                                        <p:attrNameLst>
                                          <p:attrName>ppt_y</p:attrName>
                                        </p:attrNameLst>
                                      </p:cBhvr>
                                      <p:tavLst>
                                        <p:tav tm="0">
                                          <p:val>
                                            <p:strVal val="#ppt_y+1"/>
                                          </p:val>
                                        </p:tav>
                                        <p:tav tm="100000">
                                          <p:val>
                                            <p:strVal val="#ppt_y"/>
                                          </p:val>
                                        </p:tav>
                                      </p:tavLst>
                                    </p:anim>
                                  </p:childTnLst>
                                </p:cTn>
                              </p:par>
                            </p:childTnLst>
                          </p:cTn>
                        </p:par>
                        <p:par>
                          <p:cTn id="121" fill="hold">
                            <p:stCondLst>
                              <p:cond delay="12000"/>
                            </p:stCondLst>
                            <p:childTnLst>
                              <p:par>
                                <p:cTn id="122" presetID="10" presetClass="entr" presetSubtype="0" fill="hold" nodeType="afterEffect">
                                  <p:stCondLst>
                                    <p:cond delay="0"/>
                                  </p:stCondLst>
                                  <p:childTnLst>
                                    <p:set>
                                      <p:cBhvr>
                                        <p:cTn id="123" dur="1" fill="hold">
                                          <p:stCondLst>
                                            <p:cond delay="0"/>
                                          </p:stCondLst>
                                        </p:cTn>
                                        <p:tgtEl>
                                          <p:spTgt spid="800"/>
                                        </p:tgtEl>
                                        <p:attrNameLst>
                                          <p:attrName>style.visibility</p:attrName>
                                        </p:attrNameLst>
                                      </p:cBhvr>
                                      <p:to>
                                        <p:strVal val="visible"/>
                                      </p:to>
                                    </p:set>
                                    <p:animEffect transition="in" filter="fade">
                                      <p:cBhvr>
                                        <p:cTn id="124" dur="500"/>
                                        <p:tgtEl>
                                          <p:spTgt spid="800"/>
                                        </p:tgtEl>
                                      </p:cBhvr>
                                    </p:animEffect>
                                  </p:childTnLst>
                                </p:cTn>
                              </p:par>
                            </p:childTnLst>
                          </p:cTn>
                        </p:par>
                        <p:par>
                          <p:cTn id="125" fill="hold">
                            <p:stCondLst>
                              <p:cond delay="12500"/>
                            </p:stCondLst>
                            <p:childTnLst>
                              <p:par>
                                <p:cTn id="126" presetID="10" presetClass="entr" presetSubtype="0" fill="hold" nodeType="afterEffect">
                                  <p:stCondLst>
                                    <p:cond delay="0"/>
                                  </p:stCondLst>
                                  <p:childTnLst>
                                    <p:set>
                                      <p:cBhvr>
                                        <p:cTn id="127" dur="1" fill="hold">
                                          <p:stCondLst>
                                            <p:cond delay="0"/>
                                          </p:stCondLst>
                                        </p:cTn>
                                        <p:tgtEl>
                                          <p:spTgt spid="822"/>
                                        </p:tgtEl>
                                        <p:attrNameLst>
                                          <p:attrName>style.visibility</p:attrName>
                                        </p:attrNameLst>
                                      </p:cBhvr>
                                      <p:to>
                                        <p:strVal val="visible"/>
                                      </p:to>
                                    </p:set>
                                    <p:animEffect transition="in" filter="fade">
                                      <p:cBhvr>
                                        <p:cTn id="128" dur="500"/>
                                        <p:tgtEl>
                                          <p:spTgt spid="822"/>
                                        </p:tgtEl>
                                      </p:cBhvr>
                                    </p:animEffect>
                                  </p:childTnLst>
                                </p:cTn>
                              </p:par>
                            </p:childTnLst>
                          </p:cTn>
                        </p:par>
                        <p:par>
                          <p:cTn id="129" fill="hold">
                            <p:stCondLst>
                              <p:cond delay="13000"/>
                            </p:stCondLst>
                            <p:childTnLst>
                              <p:par>
                                <p:cTn id="130" presetID="10" presetClass="entr" presetSubtype="0" fill="hold" nodeType="afterEffect">
                                  <p:stCondLst>
                                    <p:cond delay="0"/>
                                  </p:stCondLst>
                                  <p:childTnLst>
                                    <p:set>
                                      <p:cBhvr>
                                        <p:cTn id="131" dur="1" fill="hold">
                                          <p:stCondLst>
                                            <p:cond delay="0"/>
                                          </p:stCondLst>
                                        </p:cTn>
                                        <p:tgtEl>
                                          <p:spTgt spid="821"/>
                                        </p:tgtEl>
                                        <p:attrNameLst>
                                          <p:attrName>style.visibility</p:attrName>
                                        </p:attrNameLst>
                                      </p:cBhvr>
                                      <p:to>
                                        <p:strVal val="visible"/>
                                      </p:to>
                                    </p:set>
                                    <p:animEffect transition="in" filter="fade">
                                      <p:cBhvr>
                                        <p:cTn id="132" dur="500"/>
                                        <p:tgtEl>
                                          <p:spTgt spid="821"/>
                                        </p:tgtEl>
                                      </p:cBhvr>
                                    </p:animEffect>
                                  </p:childTnLst>
                                </p:cTn>
                              </p:par>
                            </p:childTnLst>
                          </p:cTn>
                        </p:par>
                        <p:par>
                          <p:cTn id="133" fill="hold">
                            <p:stCondLst>
                              <p:cond delay="13500"/>
                            </p:stCondLst>
                            <p:childTnLst>
                              <p:par>
                                <p:cTn id="134" presetID="2" presetClass="entr" presetSubtype="4" fill="hold" nodeType="afterEffect">
                                  <p:stCondLst>
                                    <p:cond delay="0"/>
                                  </p:stCondLst>
                                  <p:childTnLst>
                                    <p:set>
                                      <p:cBhvr>
                                        <p:cTn id="135" dur="1" fill="hold">
                                          <p:stCondLst>
                                            <p:cond delay="0"/>
                                          </p:stCondLst>
                                        </p:cTn>
                                        <p:tgtEl>
                                          <p:spTgt spid="804">
                                            <p:txEl>
                                              <p:pRg st="0" end="0"/>
                                            </p:txEl>
                                          </p:spTgt>
                                        </p:tgtEl>
                                        <p:attrNameLst>
                                          <p:attrName>style.visibility</p:attrName>
                                        </p:attrNameLst>
                                      </p:cBhvr>
                                      <p:to>
                                        <p:strVal val="visible"/>
                                      </p:to>
                                    </p:set>
                                    <p:anim calcmode="lin" valueType="num">
                                      <p:cBhvr additive="base">
                                        <p:cTn id="136" dur="500"/>
                                        <p:tgtEl>
                                          <p:spTgt spid="804">
                                            <p:txEl>
                                              <p:pRg st="0" end="0"/>
                                            </p:txEl>
                                          </p:spTgt>
                                        </p:tgtEl>
                                        <p:attrNameLst>
                                          <p:attrName>ppt_y</p:attrName>
                                        </p:attrNameLst>
                                      </p:cBhvr>
                                      <p:tavLst>
                                        <p:tav tm="0">
                                          <p:val>
                                            <p:strVal val="#ppt_y+1"/>
                                          </p:val>
                                        </p:tav>
                                        <p:tav tm="100000">
                                          <p:val>
                                            <p:strVal val="#ppt_y"/>
                                          </p:val>
                                        </p:tav>
                                      </p:tavLst>
                                    </p:anim>
                                  </p:childTnLst>
                                </p:cTn>
                              </p:par>
                            </p:childTnLst>
                          </p:cTn>
                        </p:par>
                        <p:par>
                          <p:cTn id="137" fill="hold">
                            <p:stCondLst>
                              <p:cond delay="14000"/>
                            </p:stCondLst>
                            <p:childTnLst>
                              <p:par>
                                <p:cTn id="138" presetID="2" presetClass="entr" presetSubtype="4" fill="hold" nodeType="afterEffect">
                                  <p:stCondLst>
                                    <p:cond delay="0"/>
                                  </p:stCondLst>
                                  <p:childTnLst>
                                    <p:set>
                                      <p:cBhvr>
                                        <p:cTn id="139" dur="1" fill="hold">
                                          <p:stCondLst>
                                            <p:cond delay="0"/>
                                          </p:stCondLst>
                                        </p:cTn>
                                        <p:tgtEl>
                                          <p:spTgt spid="804">
                                            <p:txEl>
                                              <p:pRg st="1" end="1"/>
                                            </p:txEl>
                                          </p:spTgt>
                                        </p:tgtEl>
                                        <p:attrNameLst>
                                          <p:attrName>style.visibility</p:attrName>
                                        </p:attrNameLst>
                                      </p:cBhvr>
                                      <p:to>
                                        <p:strVal val="visible"/>
                                      </p:to>
                                    </p:set>
                                    <p:anim calcmode="lin" valueType="num">
                                      <p:cBhvr additive="base">
                                        <p:cTn id="140" dur="500"/>
                                        <p:tgtEl>
                                          <p:spTgt spid="804">
                                            <p:txEl>
                                              <p:pRg st="1" end="1"/>
                                            </p:txEl>
                                          </p:spTgt>
                                        </p:tgtEl>
                                        <p:attrNameLst>
                                          <p:attrName>ppt_y</p:attrName>
                                        </p:attrNameLst>
                                      </p:cBhvr>
                                      <p:tavLst>
                                        <p:tav tm="0">
                                          <p:val>
                                            <p:strVal val="#ppt_y+1"/>
                                          </p:val>
                                        </p:tav>
                                        <p:tav tm="100000">
                                          <p:val>
                                            <p:strVal val="#ppt_y"/>
                                          </p:val>
                                        </p:tav>
                                      </p:tavLst>
                                    </p:anim>
                                  </p:childTnLst>
                                </p:cTn>
                              </p:par>
                            </p:childTnLst>
                          </p:cTn>
                        </p:par>
                        <p:par>
                          <p:cTn id="141" fill="hold">
                            <p:stCondLst>
                              <p:cond delay="14500"/>
                            </p:stCondLst>
                            <p:childTnLst>
                              <p:par>
                                <p:cTn id="142" presetID="2" presetClass="entr" presetSubtype="4" fill="hold" nodeType="afterEffect">
                                  <p:stCondLst>
                                    <p:cond delay="0"/>
                                  </p:stCondLst>
                                  <p:childTnLst>
                                    <p:set>
                                      <p:cBhvr>
                                        <p:cTn id="143" dur="1" fill="hold">
                                          <p:stCondLst>
                                            <p:cond delay="0"/>
                                          </p:stCondLst>
                                        </p:cTn>
                                        <p:tgtEl>
                                          <p:spTgt spid="804">
                                            <p:txEl>
                                              <p:pRg st="2" end="2"/>
                                            </p:txEl>
                                          </p:spTgt>
                                        </p:tgtEl>
                                        <p:attrNameLst>
                                          <p:attrName>style.visibility</p:attrName>
                                        </p:attrNameLst>
                                      </p:cBhvr>
                                      <p:to>
                                        <p:strVal val="visible"/>
                                      </p:to>
                                    </p:set>
                                    <p:anim calcmode="lin" valueType="num">
                                      <p:cBhvr additive="base">
                                        <p:cTn id="144" dur="500"/>
                                        <p:tgtEl>
                                          <p:spTgt spid="804">
                                            <p:txEl>
                                              <p:pRg st="2" end="2"/>
                                            </p:txEl>
                                          </p:spTgt>
                                        </p:tgtEl>
                                        <p:attrNameLst>
                                          <p:attrName>ppt_y</p:attrName>
                                        </p:attrNameLst>
                                      </p:cBhvr>
                                      <p:tavLst>
                                        <p:tav tm="0">
                                          <p:val>
                                            <p:strVal val="#ppt_y+1"/>
                                          </p:val>
                                        </p:tav>
                                        <p:tav tm="100000">
                                          <p:val>
                                            <p:strVal val="#ppt_y"/>
                                          </p:val>
                                        </p:tav>
                                      </p:tavLst>
                                    </p:anim>
                                  </p:childTnLst>
                                </p:cTn>
                              </p:par>
                            </p:childTnLst>
                          </p:cTn>
                        </p:par>
                        <p:par>
                          <p:cTn id="145" fill="hold">
                            <p:stCondLst>
                              <p:cond delay="15000"/>
                            </p:stCondLst>
                            <p:childTnLst>
                              <p:par>
                                <p:cTn id="146" presetID="2" presetClass="entr" presetSubtype="4" fill="hold" nodeType="afterEffect">
                                  <p:stCondLst>
                                    <p:cond delay="0"/>
                                  </p:stCondLst>
                                  <p:childTnLst>
                                    <p:set>
                                      <p:cBhvr>
                                        <p:cTn id="147" dur="1" fill="hold">
                                          <p:stCondLst>
                                            <p:cond delay="0"/>
                                          </p:stCondLst>
                                        </p:cTn>
                                        <p:tgtEl>
                                          <p:spTgt spid="804">
                                            <p:txEl>
                                              <p:pRg st="3" end="3"/>
                                            </p:txEl>
                                          </p:spTgt>
                                        </p:tgtEl>
                                        <p:attrNameLst>
                                          <p:attrName>style.visibility</p:attrName>
                                        </p:attrNameLst>
                                      </p:cBhvr>
                                      <p:to>
                                        <p:strVal val="visible"/>
                                      </p:to>
                                    </p:set>
                                    <p:anim calcmode="lin" valueType="num">
                                      <p:cBhvr additive="base">
                                        <p:cTn id="148" dur="500"/>
                                        <p:tgtEl>
                                          <p:spTgt spid="804">
                                            <p:txEl>
                                              <p:pRg st="3" end="3"/>
                                            </p:txEl>
                                          </p:spTgt>
                                        </p:tgtEl>
                                        <p:attrNameLst>
                                          <p:attrName>ppt_y</p:attrName>
                                        </p:attrNameLst>
                                      </p:cBhvr>
                                      <p:tavLst>
                                        <p:tav tm="0">
                                          <p:val>
                                            <p:strVal val="#ppt_y+1"/>
                                          </p:val>
                                        </p:tav>
                                        <p:tav tm="100000">
                                          <p:val>
                                            <p:strVal val="#ppt_y"/>
                                          </p:val>
                                        </p:tav>
                                      </p:tavLst>
                                    </p:anim>
                                  </p:childTnLst>
                                </p:cTn>
                              </p:par>
                            </p:childTnLst>
                          </p:cTn>
                        </p:par>
                        <p:par>
                          <p:cTn id="149" fill="hold">
                            <p:stCondLst>
                              <p:cond delay="15500"/>
                            </p:stCondLst>
                            <p:childTnLst>
                              <p:par>
                                <p:cTn id="150" presetID="2" presetClass="entr" presetSubtype="4" fill="hold" nodeType="afterEffect">
                                  <p:stCondLst>
                                    <p:cond delay="0"/>
                                  </p:stCondLst>
                                  <p:childTnLst>
                                    <p:set>
                                      <p:cBhvr>
                                        <p:cTn id="151" dur="1" fill="hold">
                                          <p:stCondLst>
                                            <p:cond delay="0"/>
                                          </p:stCondLst>
                                        </p:cTn>
                                        <p:tgtEl>
                                          <p:spTgt spid="804">
                                            <p:txEl>
                                              <p:pRg st="4" end="4"/>
                                            </p:txEl>
                                          </p:spTgt>
                                        </p:tgtEl>
                                        <p:attrNameLst>
                                          <p:attrName>style.visibility</p:attrName>
                                        </p:attrNameLst>
                                      </p:cBhvr>
                                      <p:to>
                                        <p:strVal val="visible"/>
                                      </p:to>
                                    </p:set>
                                    <p:anim calcmode="lin" valueType="num">
                                      <p:cBhvr additive="base">
                                        <p:cTn id="152" dur="500"/>
                                        <p:tgtEl>
                                          <p:spTgt spid="804">
                                            <p:txEl>
                                              <p:pRg st="4" end="4"/>
                                            </p:txEl>
                                          </p:spTgt>
                                        </p:tgtEl>
                                        <p:attrNameLst>
                                          <p:attrName>ppt_y</p:attrName>
                                        </p:attrNameLst>
                                      </p:cBhvr>
                                      <p:tavLst>
                                        <p:tav tm="0">
                                          <p:val>
                                            <p:strVal val="#ppt_y+1"/>
                                          </p:val>
                                        </p:tav>
                                        <p:tav tm="100000">
                                          <p:val>
                                            <p:strVal val="#ppt_y"/>
                                          </p:val>
                                        </p:tav>
                                      </p:tavLst>
                                    </p:anim>
                                  </p:childTnLst>
                                </p:cTn>
                              </p:par>
                            </p:childTnLst>
                          </p:cTn>
                        </p:par>
                        <p:par>
                          <p:cTn id="153" fill="hold">
                            <p:stCondLst>
                              <p:cond delay="16000"/>
                            </p:stCondLst>
                            <p:childTnLst>
                              <p:par>
                                <p:cTn id="154" presetID="2" presetClass="entr" presetSubtype="4" fill="hold" nodeType="afterEffect">
                                  <p:stCondLst>
                                    <p:cond delay="0"/>
                                  </p:stCondLst>
                                  <p:childTnLst>
                                    <p:set>
                                      <p:cBhvr>
                                        <p:cTn id="155" dur="1" fill="hold">
                                          <p:stCondLst>
                                            <p:cond delay="0"/>
                                          </p:stCondLst>
                                        </p:cTn>
                                        <p:tgtEl>
                                          <p:spTgt spid="804">
                                            <p:txEl>
                                              <p:pRg st="5" end="5"/>
                                            </p:txEl>
                                          </p:spTgt>
                                        </p:tgtEl>
                                        <p:attrNameLst>
                                          <p:attrName>style.visibility</p:attrName>
                                        </p:attrNameLst>
                                      </p:cBhvr>
                                      <p:to>
                                        <p:strVal val="visible"/>
                                      </p:to>
                                    </p:set>
                                    <p:anim calcmode="lin" valueType="num">
                                      <p:cBhvr additive="base">
                                        <p:cTn id="156" dur="500"/>
                                        <p:tgtEl>
                                          <p:spTgt spid="804">
                                            <p:txEl>
                                              <p:pRg st="5" end="5"/>
                                            </p:txEl>
                                          </p:spTgt>
                                        </p:tgtEl>
                                        <p:attrNameLst>
                                          <p:attrName>ppt_y</p:attrName>
                                        </p:attrNameLst>
                                      </p:cBhvr>
                                      <p:tavLst>
                                        <p:tav tm="0">
                                          <p:val>
                                            <p:strVal val="#ppt_y+1"/>
                                          </p:val>
                                        </p:tav>
                                        <p:tav tm="100000">
                                          <p:val>
                                            <p:strVal val="#ppt_y"/>
                                          </p:val>
                                        </p:tav>
                                      </p:tavLst>
                                    </p:anim>
                                  </p:childTnLst>
                                </p:cTn>
                              </p:par>
                            </p:childTnLst>
                          </p:cTn>
                        </p:par>
                        <p:par>
                          <p:cTn id="157" fill="hold">
                            <p:stCondLst>
                              <p:cond delay="16500"/>
                            </p:stCondLst>
                            <p:childTnLst>
                              <p:par>
                                <p:cTn id="158" presetID="2" presetClass="entr" presetSubtype="4" fill="hold" nodeType="afterEffect">
                                  <p:stCondLst>
                                    <p:cond delay="0"/>
                                  </p:stCondLst>
                                  <p:childTnLst>
                                    <p:set>
                                      <p:cBhvr>
                                        <p:cTn id="159" dur="1" fill="hold">
                                          <p:stCondLst>
                                            <p:cond delay="0"/>
                                          </p:stCondLst>
                                        </p:cTn>
                                        <p:tgtEl>
                                          <p:spTgt spid="804">
                                            <p:txEl>
                                              <p:pRg st="6" end="6"/>
                                            </p:txEl>
                                          </p:spTgt>
                                        </p:tgtEl>
                                        <p:attrNameLst>
                                          <p:attrName>style.visibility</p:attrName>
                                        </p:attrNameLst>
                                      </p:cBhvr>
                                      <p:to>
                                        <p:strVal val="visible"/>
                                      </p:to>
                                    </p:set>
                                    <p:anim calcmode="lin" valueType="num">
                                      <p:cBhvr additive="base">
                                        <p:cTn id="160" dur="500"/>
                                        <p:tgtEl>
                                          <p:spTgt spid="804">
                                            <p:txEl>
                                              <p:pRg st="6" end="6"/>
                                            </p:txEl>
                                          </p:spTgt>
                                        </p:tgtEl>
                                        <p:attrNameLst>
                                          <p:attrName>ppt_y</p:attrName>
                                        </p:attrNameLst>
                                      </p:cBhvr>
                                      <p:tavLst>
                                        <p:tav tm="0">
                                          <p:val>
                                            <p:strVal val="#ppt_y+1"/>
                                          </p:val>
                                        </p:tav>
                                        <p:tav tm="100000">
                                          <p:val>
                                            <p:strVal val="#ppt_y"/>
                                          </p:val>
                                        </p:tav>
                                      </p:tavLst>
                                    </p:anim>
                                  </p:childTnLst>
                                </p:cTn>
                              </p:par>
                            </p:childTnLst>
                          </p:cTn>
                        </p:par>
                        <p:par>
                          <p:cTn id="161" fill="hold">
                            <p:stCondLst>
                              <p:cond delay="17000"/>
                            </p:stCondLst>
                            <p:childTnLst>
                              <p:par>
                                <p:cTn id="162" presetID="2" presetClass="entr" presetSubtype="4" fill="hold" nodeType="afterEffect">
                                  <p:stCondLst>
                                    <p:cond delay="0"/>
                                  </p:stCondLst>
                                  <p:childTnLst>
                                    <p:set>
                                      <p:cBhvr>
                                        <p:cTn id="163" dur="1" fill="hold">
                                          <p:stCondLst>
                                            <p:cond delay="0"/>
                                          </p:stCondLst>
                                        </p:cTn>
                                        <p:tgtEl>
                                          <p:spTgt spid="804">
                                            <p:txEl>
                                              <p:pRg st="7" end="7"/>
                                            </p:txEl>
                                          </p:spTgt>
                                        </p:tgtEl>
                                        <p:attrNameLst>
                                          <p:attrName>style.visibility</p:attrName>
                                        </p:attrNameLst>
                                      </p:cBhvr>
                                      <p:to>
                                        <p:strVal val="visible"/>
                                      </p:to>
                                    </p:set>
                                    <p:anim calcmode="lin" valueType="num">
                                      <p:cBhvr additive="base">
                                        <p:cTn id="164" dur="500"/>
                                        <p:tgtEl>
                                          <p:spTgt spid="804">
                                            <p:txEl>
                                              <p:pRg st="7" end="7"/>
                                            </p:txEl>
                                          </p:spTgt>
                                        </p:tgtEl>
                                        <p:attrNameLst>
                                          <p:attrName>ppt_y</p:attrName>
                                        </p:attrNameLst>
                                      </p:cBhvr>
                                      <p:tavLst>
                                        <p:tav tm="0">
                                          <p:val>
                                            <p:strVal val="#ppt_y+1"/>
                                          </p:val>
                                        </p:tav>
                                        <p:tav tm="100000">
                                          <p:val>
                                            <p:strVal val="#ppt_y"/>
                                          </p:val>
                                        </p:tav>
                                      </p:tavLst>
                                    </p:anim>
                                  </p:childTnLst>
                                </p:cTn>
                              </p:par>
                            </p:childTnLst>
                          </p:cTn>
                        </p:par>
                        <p:par>
                          <p:cTn id="165" fill="hold">
                            <p:stCondLst>
                              <p:cond delay="17500"/>
                            </p:stCondLst>
                            <p:childTnLst>
                              <p:par>
                                <p:cTn id="166" presetID="2" presetClass="entr" presetSubtype="4" fill="hold" nodeType="afterEffect">
                                  <p:stCondLst>
                                    <p:cond delay="0"/>
                                  </p:stCondLst>
                                  <p:childTnLst>
                                    <p:set>
                                      <p:cBhvr>
                                        <p:cTn id="167" dur="1" fill="hold">
                                          <p:stCondLst>
                                            <p:cond delay="0"/>
                                          </p:stCondLst>
                                        </p:cTn>
                                        <p:tgtEl>
                                          <p:spTgt spid="804">
                                            <p:txEl>
                                              <p:pRg st="8" end="8"/>
                                            </p:txEl>
                                          </p:spTgt>
                                        </p:tgtEl>
                                        <p:attrNameLst>
                                          <p:attrName>style.visibility</p:attrName>
                                        </p:attrNameLst>
                                      </p:cBhvr>
                                      <p:to>
                                        <p:strVal val="visible"/>
                                      </p:to>
                                    </p:set>
                                    <p:anim calcmode="lin" valueType="num">
                                      <p:cBhvr additive="base">
                                        <p:cTn id="168" dur="500"/>
                                        <p:tgtEl>
                                          <p:spTgt spid="804">
                                            <p:txEl>
                                              <p:pRg st="8" end="8"/>
                                            </p:txEl>
                                          </p:spTgt>
                                        </p:tgtEl>
                                        <p:attrNameLst>
                                          <p:attrName>ppt_y</p:attrName>
                                        </p:attrNameLst>
                                      </p:cBhvr>
                                      <p:tavLst>
                                        <p:tav tm="0">
                                          <p:val>
                                            <p:strVal val="#ppt_y+1"/>
                                          </p:val>
                                        </p:tav>
                                        <p:tav tm="100000">
                                          <p:val>
                                            <p:strVal val="#ppt_y"/>
                                          </p:val>
                                        </p:tav>
                                      </p:tavLst>
                                    </p:anim>
                                  </p:childTnLst>
                                </p:cTn>
                              </p:par>
                              <p:par>
                                <p:cTn id="169" presetID="2" presetClass="entr" presetSubtype="4" fill="hold" nodeType="withEffect">
                                  <p:stCondLst>
                                    <p:cond delay="100"/>
                                  </p:stCondLst>
                                  <p:childTnLst>
                                    <p:set>
                                      <p:cBhvr>
                                        <p:cTn id="170" dur="1" fill="hold">
                                          <p:stCondLst>
                                            <p:cond delay="0"/>
                                          </p:stCondLst>
                                        </p:cTn>
                                        <p:tgtEl>
                                          <p:spTgt spid="805"/>
                                        </p:tgtEl>
                                        <p:attrNameLst>
                                          <p:attrName>style.visibility</p:attrName>
                                        </p:attrNameLst>
                                      </p:cBhvr>
                                      <p:to>
                                        <p:strVal val="visible"/>
                                      </p:to>
                                    </p:set>
                                    <p:anim calcmode="lin" valueType="num">
                                      <p:cBhvr additive="base">
                                        <p:cTn id="171" dur="500"/>
                                        <p:tgtEl>
                                          <p:spTgt spid="805"/>
                                        </p:tgtEl>
                                        <p:attrNameLst>
                                          <p:attrName>ppt_y</p:attrName>
                                        </p:attrNameLst>
                                      </p:cBhvr>
                                      <p:tavLst>
                                        <p:tav tm="0">
                                          <p:val>
                                            <p:strVal val="#ppt_y+1"/>
                                          </p:val>
                                        </p:tav>
                                        <p:tav tm="100000">
                                          <p:val>
                                            <p:strVal val="#ppt_y"/>
                                          </p:val>
                                        </p:tav>
                                      </p:tavLst>
                                    </p:anim>
                                  </p:childTnLst>
                                </p:cTn>
                              </p:par>
                            </p:childTnLst>
                          </p:cTn>
                        </p:par>
                        <p:par>
                          <p:cTn id="172" fill="hold">
                            <p:stCondLst>
                              <p:cond delay="18000"/>
                            </p:stCondLst>
                            <p:childTnLst>
                              <p:par>
                                <p:cTn id="173" presetID="10" presetClass="entr" presetSubtype="0" fill="hold" nodeType="afterEffect">
                                  <p:stCondLst>
                                    <p:cond delay="0"/>
                                  </p:stCondLst>
                                  <p:childTnLst>
                                    <p:set>
                                      <p:cBhvr>
                                        <p:cTn id="174" dur="1" fill="hold">
                                          <p:stCondLst>
                                            <p:cond delay="0"/>
                                          </p:stCondLst>
                                        </p:cTn>
                                        <p:tgtEl>
                                          <p:spTgt spid="803"/>
                                        </p:tgtEl>
                                        <p:attrNameLst>
                                          <p:attrName>style.visibility</p:attrName>
                                        </p:attrNameLst>
                                      </p:cBhvr>
                                      <p:to>
                                        <p:strVal val="visible"/>
                                      </p:to>
                                    </p:set>
                                    <p:animEffect transition="in" filter="fade">
                                      <p:cBhvr>
                                        <p:cTn id="175" dur="500"/>
                                        <p:tgtEl>
                                          <p:spTgt spid="803"/>
                                        </p:tgtEl>
                                      </p:cBhvr>
                                    </p:animEffect>
                                  </p:childTnLst>
                                </p:cTn>
                              </p:par>
                            </p:childTnLst>
                          </p:cTn>
                        </p:par>
                        <p:par>
                          <p:cTn id="176" fill="hold">
                            <p:stCondLst>
                              <p:cond delay="18500"/>
                            </p:stCondLst>
                            <p:childTnLst>
                              <p:par>
                                <p:cTn id="177" presetID="10" presetClass="entr" presetSubtype="0" fill="hold" nodeType="afterEffect">
                                  <p:stCondLst>
                                    <p:cond delay="0"/>
                                  </p:stCondLst>
                                  <p:childTnLst>
                                    <p:set>
                                      <p:cBhvr>
                                        <p:cTn id="178" dur="1" fill="hold">
                                          <p:stCondLst>
                                            <p:cond delay="0"/>
                                          </p:stCondLst>
                                        </p:cTn>
                                        <p:tgtEl>
                                          <p:spTgt spid="818"/>
                                        </p:tgtEl>
                                        <p:attrNameLst>
                                          <p:attrName>style.visibility</p:attrName>
                                        </p:attrNameLst>
                                      </p:cBhvr>
                                      <p:to>
                                        <p:strVal val="visible"/>
                                      </p:to>
                                    </p:set>
                                    <p:animEffect transition="in" filter="fade">
                                      <p:cBhvr>
                                        <p:cTn id="179" dur="500"/>
                                        <p:tgtEl>
                                          <p:spTgt spid="818"/>
                                        </p:tgtEl>
                                      </p:cBhvr>
                                    </p:animEffect>
                                  </p:childTnLst>
                                </p:cTn>
                              </p:par>
                            </p:childTnLst>
                          </p:cTn>
                        </p:par>
                        <p:par>
                          <p:cTn id="180" fill="hold">
                            <p:stCondLst>
                              <p:cond delay="19000"/>
                            </p:stCondLst>
                            <p:childTnLst>
                              <p:par>
                                <p:cTn id="181" presetID="10" presetClass="entr" presetSubtype="0" fill="hold" nodeType="afterEffect">
                                  <p:stCondLst>
                                    <p:cond delay="0"/>
                                  </p:stCondLst>
                                  <p:childTnLst>
                                    <p:set>
                                      <p:cBhvr>
                                        <p:cTn id="182" dur="1" fill="hold">
                                          <p:stCondLst>
                                            <p:cond delay="0"/>
                                          </p:stCondLst>
                                        </p:cTn>
                                        <p:tgtEl>
                                          <p:spTgt spid="817"/>
                                        </p:tgtEl>
                                        <p:attrNameLst>
                                          <p:attrName>style.visibility</p:attrName>
                                        </p:attrNameLst>
                                      </p:cBhvr>
                                      <p:to>
                                        <p:strVal val="visible"/>
                                      </p:to>
                                    </p:set>
                                    <p:animEffect transition="in" filter="fade">
                                      <p:cBhvr>
                                        <p:cTn id="183" dur="500"/>
                                        <p:tgtEl>
                                          <p:spTgt spid="817"/>
                                        </p:tgtEl>
                                      </p:cBhvr>
                                    </p:animEffect>
                                  </p:childTnLst>
                                </p:cTn>
                              </p:par>
                            </p:childTnLst>
                          </p:cTn>
                        </p:par>
                        <p:par>
                          <p:cTn id="184" fill="hold">
                            <p:stCondLst>
                              <p:cond delay="19500"/>
                            </p:stCondLst>
                            <p:childTnLst>
                              <p:par>
                                <p:cTn id="185" presetID="2" presetClass="entr" presetSubtype="4" fill="hold" nodeType="afterEffect">
                                  <p:stCondLst>
                                    <p:cond delay="0"/>
                                  </p:stCondLst>
                                  <p:childTnLst>
                                    <p:set>
                                      <p:cBhvr>
                                        <p:cTn id="186" dur="1" fill="hold">
                                          <p:stCondLst>
                                            <p:cond delay="0"/>
                                          </p:stCondLst>
                                        </p:cTn>
                                        <p:tgtEl>
                                          <p:spTgt spid="807">
                                            <p:txEl>
                                              <p:pRg st="0" end="0"/>
                                            </p:txEl>
                                          </p:spTgt>
                                        </p:tgtEl>
                                        <p:attrNameLst>
                                          <p:attrName>style.visibility</p:attrName>
                                        </p:attrNameLst>
                                      </p:cBhvr>
                                      <p:to>
                                        <p:strVal val="visible"/>
                                      </p:to>
                                    </p:set>
                                    <p:anim calcmode="lin" valueType="num">
                                      <p:cBhvr additive="base">
                                        <p:cTn id="187" dur="500"/>
                                        <p:tgtEl>
                                          <p:spTgt spid="807">
                                            <p:txEl>
                                              <p:pRg st="0" end="0"/>
                                            </p:txEl>
                                          </p:spTgt>
                                        </p:tgtEl>
                                        <p:attrNameLst>
                                          <p:attrName>ppt_y</p:attrName>
                                        </p:attrNameLst>
                                      </p:cBhvr>
                                      <p:tavLst>
                                        <p:tav tm="0">
                                          <p:val>
                                            <p:strVal val="#ppt_y+1"/>
                                          </p:val>
                                        </p:tav>
                                        <p:tav tm="100000">
                                          <p:val>
                                            <p:strVal val="#ppt_y"/>
                                          </p:val>
                                        </p:tav>
                                      </p:tavLst>
                                    </p:anim>
                                  </p:childTnLst>
                                </p:cTn>
                              </p:par>
                            </p:childTnLst>
                          </p:cTn>
                        </p:par>
                        <p:par>
                          <p:cTn id="188" fill="hold">
                            <p:stCondLst>
                              <p:cond delay="20000"/>
                            </p:stCondLst>
                            <p:childTnLst>
                              <p:par>
                                <p:cTn id="189" presetID="2" presetClass="entr" presetSubtype="4" fill="hold" nodeType="afterEffect">
                                  <p:stCondLst>
                                    <p:cond delay="0"/>
                                  </p:stCondLst>
                                  <p:childTnLst>
                                    <p:set>
                                      <p:cBhvr>
                                        <p:cTn id="190" dur="1" fill="hold">
                                          <p:stCondLst>
                                            <p:cond delay="0"/>
                                          </p:stCondLst>
                                        </p:cTn>
                                        <p:tgtEl>
                                          <p:spTgt spid="807">
                                            <p:txEl>
                                              <p:pRg st="1" end="1"/>
                                            </p:txEl>
                                          </p:spTgt>
                                        </p:tgtEl>
                                        <p:attrNameLst>
                                          <p:attrName>style.visibility</p:attrName>
                                        </p:attrNameLst>
                                      </p:cBhvr>
                                      <p:to>
                                        <p:strVal val="visible"/>
                                      </p:to>
                                    </p:set>
                                    <p:anim calcmode="lin" valueType="num">
                                      <p:cBhvr additive="base">
                                        <p:cTn id="191" dur="500"/>
                                        <p:tgtEl>
                                          <p:spTgt spid="807">
                                            <p:txEl>
                                              <p:pRg st="1" end="1"/>
                                            </p:txEl>
                                          </p:spTgt>
                                        </p:tgtEl>
                                        <p:attrNameLst>
                                          <p:attrName>ppt_y</p:attrName>
                                        </p:attrNameLst>
                                      </p:cBhvr>
                                      <p:tavLst>
                                        <p:tav tm="0">
                                          <p:val>
                                            <p:strVal val="#ppt_y+1"/>
                                          </p:val>
                                        </p:tav>
                                        <p:tav tm="100000">
                                          <p:val>
                                            <p:strVal val="#ppt_y"/>
                                          </p:val>
                                        </p:tav>
                                      </p:tavLst>
                                    </p:anim>
                                  </p:childTnLst>
                                </p:cTn>
                              </p:par>
                            </p:childTnLst>
                          </p:cTn>
                        </p:par>
                        <p:par>
                          <p:cTn id="192" fill="hold">
                            <p:stCondLst>
                              <p:cond delay="20500"/>
                            </p:stCondLst>
                            <p:childTnLst>
                              <p:par>
                                <p:cTn id="193" presetID="2" presetClass="entr" presetSubtype="4" fill="hold" nodeType="afterEffect">
                                  <p:stCondLst>
                                    <p:cond delay="0"/>
                                  </p:stCondLst>
                                  <p:childTnLst>
                                    <p:set>
                                      <p:cBhvr>
                                        <p:cTn id="194" dur="1" fill="hold">
                                          <p:stCondLst>
                                            <p:cond delay="0"/>
                                          </p:stCondLst>
                                        </p:cTn>
                                        <p:tgtEl>
                                          <p:spTgt spid="807">
                                            <p:txEl>
                                              <p:pRg st="2" end="2"/>
                                            </p:txEl>
                                          </p:spTgt>
                                        </p:tgtEl>
                                        <p:attrNameLst>
                                          <p:attrName>style.visibility</p:attrName>
                                        </p:attrNameLst>
                                      </p:cBhvr>
                                      <p:to>
                                        <p:strVal val="visible"/>
                                      </p:to>
                                    </p:set>
                                    <p:anim calcmode="lin" valueType="num">
                                      <p:cBhvr additive="base">
                                        <p:cTn id="195" dur="500"/>
                                        <p:tgtEl>
                                          <p:spTgt spid="807">
                                            <p:txEl>
                                              <p:pRg st="2" end="2"/>
                                            </p:txEl>
                                          </p:spTgt>
                                        </p:tgtEl>
                                        <p:attrNameLst>
                                          <p:attrName>ppt_y</p:attrName>
                                        </p:attrNameLst>
                                      </p:cBhvr>
                                      <p:tavLst>
                                        <p:tav tm="0">
                                          <p:val>
                                            <p:strVal val="#ppt_y+1"/>
                                          </p:val>
                                        </p:tav>
                                        <p:tav tm="100000">
                                          <p:val>
                                            <p:strVal val="#ppt_y"/>
                                          </p:val>
                                        </p:tav>
                                      </p:tavLst>
                                    </p:anim>
                                  </p:childTnLst>
                                </p:cTn>
                              </p:par>
                            </p:childTnLst>
                          </p:cTn>
                        </p:par>
                        <p:par>
                          <p:cTn id="196" fill="hold">
                            <p:stCondLst>
                              <p:cond delay="21000"/>
                            </p:stCondLst>
                            <p:childTnLst>
                              <p:par>
                                <p:cTn id="197" presetID="2" presetClass="entr" presetSubtype="4" fill="hold" nodeType="afterEffect">
                                  <p:stCondLst>
                                    <p:cond delay="0"/>
                                  </p:stCondLst>
                                  <p:childTnLst>
                                    <p:set>
                                      <p:cBhvr>
                                        <p:cTn id="198" dur="1" fill="hold">
                                          <p:stCondLst>
                                            <p:cond delay="0"/>
                                          </p:stCondLst>
                                        </p:cTn>
                                        <p:tgtEl>
                                          <p:spTgt spid="807">
                                            <p:txEl>
                                              <p:pRg st="3" end="3"/>
                                            </p:txEl>
                                          </p:spTgt>
                                        </p:tgtEl>
                                        <p:attrNameLst>
                                          <p:attrName>style.visibility</p:attrName>
                                        </p:attrNameLst>
                                      </p:cBhvr>
                                      <p:to>
                                        <p:strVal val="visible"/>
                                      </p:to>
                                    </p:set>
                                    <p:anim calcmode="lin" valueType="num">
                                      <p:cBhvr additive="base">
                                        <p:cTn id="199" dur="500"/>
                                        <p:tgtEl>
                                          <p:spTgt spid="807">
                                            <p:txEl>
                                              <p:pRg st="3" end="3"/>
                                            </p:txEl>
                                          </p:spTgt>
                                        </p:tgtEl>
                                        <p:attrNameLst>
                                          <p:attrName>ppt_y</p:attrName>
                                        </p:attrNameLst>
                                      </p:cBhvr>
                                      <p:tavLst>
                                        <p:tav tm="0">
                                          <p:val>
                                            <p:strVal val="#ppt_y+1"/>
                                          </p:val>
                                        </p:tav>
                                        <p:tav tm="100000">
                                          <p:val>
                                            <p:strVal val="#ppt_y"/>
                                          </p:val>
                                        </p:tav>
                                      </p:tavLst>
                                    </p:anim>
                                  </p:childTnLst>
                                </p:cTn>
                              </p:par>
                            </p:childTnLst>
                          </p:cTn>
                        </p:par>
                        <p:par>
                          <p:cTn id="200" fill="hold">
                            <p:stCondLst>
                              <p:cond delay="21500"/>
                            </p:stCondLst>
                            <p:childTnLst>
                              <p:par>
                                <p:cTn id="201" presetID="2" presetClass="entr" presetSubtype="4" fill="hold" nodeType="afterEffect">
                                  <p:stCondLst>
                                    <p:cond delay="0"/>
                                  </p:stCondLst>
                                  <p:childTnLst>
                                    <p:set>
                                      <p:cBhvr>
                                        <p:cTn id="202" dur="1" fill="hold">
                                          <p:stCondLst>
                                            <p:cond delay="0"/>
                                          </p:stCondLst>
                                        </p:cTn>
                                        <p:tgtEl>
                                          <p:spTgt spid="807">
                                            <p:txEl>
                                              <p:pRg st="4" end="4"/>
                                            </p:txEl>
                                          </p:spTgt>
                                        </p:tgtEl>
                                        <p:attrNameLst>
                                          <p:attrName>style.visibility</p:attrName>
                                        </p:attrNameLst>
                                      </p:cBhvr>
                                      <p:to>
                                        <p:strVal val="visible"/>
                                      </p:to>
                                    </p:set>
                                    <p:anim calcmode="lin" valueType="num">
                                      <p:cBhvr additive="base">
                                        <p:cTn id="203" dur="500"/>
                                        <p:tgtEl>
                                          <p:spTgt spid="807">
                                            <p:txEl>
                                              <p:pRg st="4" end="4"/>
                                            </p:txEl>
                                          </p:spTgt>
                                        </p:tgtEl>
                                        <p:attrNameLst>
                                          <p:attrName>ppt_y</p:attrName>
                                        </p:attrNameLst>
                                      </p:cBhvr>
                                      <p:tavLst>
                                        <p:tav tm="0">
                                          <p:val>
                                            <p:strVal val="#ppt_y+1"/>
                                          </p:val>
                                        </p:tav>
                                        <p:tav tm="100000">
                                          <p:val>
                                            <p:strVal val="#ppt_y"/>
                                          </p:val>
                                        </p:tav>
                                      </p:tavLst>
                                    </p:anim>
                                  </p:childTnLst>
                                </p:cTn>
                              </p:par>
                            </p:childTnLst>
                          </p:cTn>
                        </p:par>
                        <p:par>
                          <p:cTn id="204" fill="hold">
                            <p:stCondLst>
                              <p:cond delay="22000"/>
                            </p:stCondLst>
                            <p:childTnLst>
                              <p:par>
                                <p:cTn id="205" presetID="2" presetClass="entr" presetSubtype="4" fill="hold" nodeType="afterEffect">
                                  <p:stCondLst>
                                    <p:cond delay="0"/>
                                  </p:stCondLst>
                                  <p:childTnLst>
                                    <p:set>
                                      <p:cBhvr>
                                        <p:cTn id="206" dur="1" fill="hold">
                                          <p:stCondLst>
                                            <p:cond delay="0"/>
                                          </p:stCondLst>
                                        </p:cTn>
                                        <p:tgtEl>
                                          <p:spTgt spid="807">
                                            <p:txEl>
                                              <p:pRg st="5" end="5"/>
                                            </p:txEl>
                                          </p:spTgt>
                                        </p:tgtEl>
                                        <p:attrNameLst>
                                          <p:attrName>style.visibility</p:attrName>
                                        </p:attrNameLst>
                                      </p:cBhvr>
                                      <p:to>
                                        <p:strVal val="visible"/>
                                      </p:to>
                                    </p:set>
                                    <p:anim calcmode="lin" valueType="num">
                                      <p:cBhvr additive="base">
                                        <p:cTn id="207" dur="500"/>
                                        <p:tgtEl>
                                          <p:spTgt spid="807">
                                            <p:txEl>
                                              <p:pRg st="5" end="5"/>
                                            </p:txEl>
                                          </p:spTgt>
                                        </p:tgtEl>
                                        <p:attrNameLst>
                                          <p:attrName>ppt_y</p:attrName>
                                        </p:attrNameLst>
                                      </p:cBhvr>
                                      <p:tavLst>
                                        <p:tav tm="0">
                                          <p:val>
                                            <p:strVal val="#ppt_y+1"/>
                                          </p:val>
                                        </p:tav>
                                        <p:tav tm="100000">
                                          <p:val>
                                            <p:strVal val="#ppt_y"/>
                                          </p:val>
                                        </p:tav>
                                      </p:tavLst>
                                    </p:anim>
                                  </p:childTnLst>
                                </p:cTn>
                              </p:par>
                            </p:childTnLst>
                          </p:cTn>
                        </p:par>
                        <p:par>
                          <p:cTn id="208" fill="hold">
                            <p:stCondLst>
                              <p:cond delay="22500"/>
                            </p:stCondLst>
                            <p:childTnLst>
                              <p:par>
                                <p:cTn id="209" presetID="2" presetClass="entr" presetSubtype="4" fill="hold" nodeType="afterEffect">
                                  <p:stCondLst>
                                    <p:cond delay="0"/>
                                  </p:stCondLst>
                                  <p:childTnLst>
                                    <p:set>
                                      <p:cBhvr>
                                        <p:cTn id="210" dur="1" fill="hold">
                                          <p:stCondLst>
                                            <p:cond delay="0"/>
                                          </p:stCondLst>
                                        </p:cTn>
                                        <p:tgtEl>
                                          <p:spTgt spid="807">
                                            <p:txEl>
                                              <p:pRg st="6" end="6"/>
                                            </p:txEl>
                                          </p:spTgt>
                                        </p:tgtEl>
                                        <p:attrNameLst>
                                          <p:attrName>style.visibility</p:attrName>
                                        </p:attrNameLst>
                                      </p:cBhvr>
                                      <p:to>
                                        <p:strVal val="visible"/>
                                      </p:to>
                                    </p:set>
                                    <p:anim calcmode="lin" valueType="num">
                                      <p:cBhvr additive="base">
                                        <p:cTn id="211" dur="500"/>
                                        <p:tgtEl>
                                          <p:spTgt spid="807">
                                            <p:txEl>
                                              <p:pRg st="6" end="6"/>
                                            </p:txEl>
                                          </p:spTgt>
                                        </p:tgtEl>
                                        <p:attrNameLst>
                                          <p:attrName>ppt_y</p:attrName>
                                        </p:attrNameLst>
                                      </p:cBhvr>
                                      <p:tavLst>
                                        <p:tav tm="0">
                                          <p:val>
                                            <p:strVal val="#ppt_y+1"/>
                                          </p:val>
                                        </p:tav>
                                        <p:tav tm="100000">
                                          <p:val>
                                            <p:strVal val="#ppt_y"/>
                                          </p:val>
                                        </p:tav>
                                      </p:tavLst>
                                    </p:anim>
                                  </p:childTnLst>
                                </p:cTn>
                              </p:par>
                            </p:childTnLst>
                          </p:cTn>
                        </p:par>
                        <p:par>
                          <p:cTn id="212" fill="hold">
                            <p:stCondLst>
                              <p:cond delay="23000"/>
                            </p:stCondLst>
                            <p:childTnLst>
                              <p:par>
                                <p:cTn id="213" presetID="2" presetClass="entr" presetSubtype="4" fill="hold" nodeType="afterEffect">
                                  <p:stCondLst>
                                    <p:cond delay="0"/>
                                  </p:stCondLst>
                                  <p:childTnLst>
                                    <p:set>
                                      <p:cBhvr>
                                        <p:cTn id="214" dur="1" fill="hold">
                                          <p:stCondLst>
                                            <p:cond delay="0"/>
                                          </p:stCondLst>
                                        </p:cTn>
                                        <p:tgtEl>
                                          <p:spTgt spid="807">
                                            <p:txEl>
                                              <p:pRg st="7" end="7"/>
                                            </p:txEl>
                                          </p:spTgt>
                                        </p:tgtEl>
                                        <p:attrNameLst>
                                          <p:attrName>style.visibility</p:attrName>
                                        </p:attrNameLst>
                                      </p:cBhvr>
                                      <p:to>
                                        <p:strVal val="visible"/>
                                      </p:to>
                                    </p:set>
                                    <p:anim calcmode="lin" valueType="num">
                                      <p:cBhvr additive="base">
                                        <p:cTn id="215" dur="500"/>
                                        <p:tgtEl>
                                          <p:spTgt spid="807">
                                            <p:txEl>
                                              <p:pRg st="7" end="7"/>
                                            </p:txEl>
                                          </p:spTgt>
                                        </p:tgtEl>
                                        <p:attrNameLst>
                                          <p:attrName>ppt_y</p:attrName>
                                        </p:attrNameLst>
                                      </p:cBhvr>
                                      <p:tavLst>
                                        <p:tav tm="0">
                                          <p:val>
                                            <p:strVal val="#ppt_y+1"/>
                                          </p:val>
                                        </p:tav>
                                        <p:tav tm="100000">
                                          <p:val>
                                            <p:strVal val="#ppt_y"/>
                                          </p:val>
                                        </p:tav>
                                      </p:tavLst>
                                    </p:anim>
                                  </p:childTnLst>
                                </p:cTn>
                              </p:par>
                            </p:childTnLst>
                          </p:cTn>
                        </p:par>
                        <p:par>
                          <p:cTn id="216" fill="hold">
                            <p:stCondLst>
                              <p:cond delay="23500"/>
                            </p:stCondLst>
                            <p:childTnLst>
                              <p:par>
                                <p:cTn id="217" presetID="2" presetClass="entr" presetSubtype="4" fill="hold" nodeType="afterEffect">
                                  <p:stCondLst>
                                    <p:cond delay="0"/>
                                  </p:stCondLst>
                                  <p:childTnLst>
                                    <p:set>
                                      <p:cBhvr>
                                        <p:cTn id="218" dur="1" fill="hold">
                                          <p:stCondLst>
                                            <p:cond delay="0"/>
                                          </p:stCondLst>
                                        </p:cTn>
                                        <p:tgtEl>
                                          <p:spTgt spid="807">
                                            <p:txEl>
                                              <p:pRg st="8" end="8"/>
                                            </p:txEl>
                                          </p:spTgt>
                                        </p:tgtEl>
                                        <p:attrNameLst>
                                          <p:attrName>style.visibility</p:attrName>
                                        </p:attrNameLst>
                                      </p:cBhvr>
                                      <p:to>
                                        <p:strVal val="visible"/>
                                      </p:to>
                                    </p:set>
                                    <p:anim calcmode="lin" valueType="num">
                                      <p:cBhvr additive="base">
                                        <p:cTn id="219" dur="500"/>
                                        <p:tgtEl>
                                          <p:spTgt spid="807">
                                            <p:txEl>
                                              <p:pRg st="8" end="8"/>
                                            </p:txEl>
                                          </p:spTgt>
                                        </p:tgtEl>
                                        <p:attrNameLst>
                                          <p:attrName>ppt_y</p:attrName>
                                        </p:attrNameLst>
                                      </p:cBhvr>
                                      <p:tavLst>
                                        <p:tav tm="0">
                                          <p:val>
                                            <p:strVal val="#ppt_y+1"/>
                                          </p:val>
                                        </p:tav>
                                        <p:tav tm="100000">
                                          <p:val>
                                            <p:strVal val="#ppt_y"/>
                                          </p:val>
                                        </p:tav>
                                      </p:tavLst>
                                    </p:anim>
                                  </p:childTnLst>
                                </p:cTn>
                              </p:par>
                              <p:par>
                                <p:cTn id="220" presetID="2" presetClass="entr" presetSubtype="4" fill="hold" nodeType="withEffect">
                                  <p:stCondLst>
                                    <p:cond delay="100"/>
                                  </p:stCondLst>
                                  <p:childTnLst>
                                    <p:set>
                                      <p:cBhvr>
                                        <p:cTn id="221" dur="1" fill="hold">
                                          <p:stCondLst>
                                            <p:cond delay="0"/>
                                          </p:stCondLst>
                                        </p:cTn>
                                        <p:tgtEl>
                                          <p:spTgt spid="808"/>
                                        </p:tgtEl>
                                        <p:attrNameLst>
                                          <p:attrName>style.visibility</p:attrName>
                                        </p:attrNameLst>
                                      </p:cBhvr>
                                      <p:to>
                                        <p:strVal val="visible"/>
                                      </p:to>
                                    </p:set>
                                    <p:anim calcmode="lin" valueType="num">
                                      <p:cBhvr additive="base">
                                        <p:cTn id="222" dur="500"/>
                                        <p:tgtEl>
                                          <p:spTgt spid="808"/>
                                        </p:tgtEl>
                                        <p:attrNameLst>
                                          <p:attrName>ppt_y</p:attrName>
                                        </p:attrNameLst>
                                      </p:cBhvr>
                                      <p:tavLst>
                                        <p:tav tm="0">
                                          <p:val>
                                            <p:strVal val="#ppt_y+1"/>
                                          </p:val>
                                        </p:tav>
                                        <p:tav tm="100000">
                                          <p:val>
                                            <p:strVal val="#ppt_y"/>
                                          </p:val>
                                        </p:tav>
                                      </p:tavLst>
                                    </p:anim>
                                  </p:childTnLst>
                                </p:cTn>
                              </p:par>
                            </p:childTnLst>
                          </p:cTn>
                        </p:par>
                        <p:par>
                          <p:cTn id="223" fill="hold">
                            <p:stCondLst>
                              <p:cond delay="24000"/>
                            </p:stCondLst>
                            <p:childTnLst>
                              <p:par>
                                <p:cTn id="224" presetID="10" presetClass="entr" presetSubtype="0" fill="hold" nodeType="afterEffect">
                                  <p:stCondLst>
                                    <p:cond delay="0"/>
                                  </p:stCondLst>
                                  <p:childTnLst>
                                    <p:set>
                                      <p:cBhvr>
                                        <p:cTn id="225" dur="1" fill="hold">
                                          <p:stCondLst>
                                            <p:cond delay="0"/>
                                          </p:stCondLst>
                                        </p:cTn>
                                        <p:tgtEl>
                                          <p:spTgt spid="806"/>
                                        </p:tgtEl>
                                        <p:attrNameLst>
                                          <p:attrName>style.visibility</p:attrName>
                                        </p:attrNameLst>
                                      </p:cBhvr>
                                      <p:to>
                                        <p:strVal val="visible"/>
                                      </p:to>
                                    </p:set>
                                    <p:animEffect transition="in" filter="fade">
                                      <p:cBhvr>
                                        <p:cTn id="226" dur="500"/>
                                        <p:tgtEl>
                                          <p:spTgt spid="806"/>
                                        </p:tgtEl>
                                      </p:cBhvr>
                                    </p:animEffect>
                                  </p:childTnLst>
                                </p:cTn>
                              </p:par>
                            </p:childTnLst>
                          </p:cTn>
                        </p:par>
                        <p:par>
                          <p:cTn id="227" fill="hold">
                            <p:stCondLst>
                              <p:cond delay="24500"/>
                            </p:stCondLst>
                            <p:childTnLst>
                              <p:par>
                                <p:cTn id="228" presetID="10" presetClass="entr" presetSubtype="0" fill="hold" nodeType="afterEffect">
                                  <p:stCondLst>
                                    <p:cond delay="0"/>
                                  </p:stCondLst>
                                  <p:childTnLst>
                                    <p:set>
                                      <p:cBhvr>
                                        <p:cTn id="229" dur="1" fill="hold">
                                          <p:stCondLst>
                                            <p:cond delay="0"/>
                                          </p:stCondLst>
                                        </p:cTn>
                                        <p:tgtEl>
                                          <p:spTgt spid="824"/>
                                        </p:tgtEl>
                                        <p:attrNameLst>
                                          <p:attrName>style.visibility</p:attrName>
                                        </p:attrNameLst>
                                      </p:cBhvr>
                                      <p:to>
                                        <p:strVal val="visible"/>
                                      </p:to>
                                    </p:set>
                                    <p:animEffect transition="in" filter="fade">
                                      <p:cBhvr>
                                        <p:cTn id="230" dur="500"/>
                                        <p:tgtEl>
                                          <p:spTgt spid="824"/>
                                        </p:tgtEl>
                                      </p:cBhvr>
                                    </p:animEffect>
                                  </p:childTnLst>
                                </p:cTn>
                              </p:par>
                            </p:childTnLst>
                          </p:cTn>
                        </p:par>
                        <p:par>
                          <p:cTn id="231" fill="hold">
                            <p:stCondLst>
                              <p:cond delay="25000"/>
                            </p:stCondLst>
                            <p:childTnLst>
                              <p:par>
                                <p:cTn id="232" presetID="10" presetClass="entr" presetSubtype="0" fill="hold" nodeType="afterEffect">
                                  <p:stCondLst>
                                    <p:cond delay="0"/>
                                  </p:stCondLst>
                                  <p:childTnLst>
                                    <p:set>
                                      <p:cBhvr>
                                        <p:cTn id="233" dur="1" fill="hold">
                                          <p:stCondLst>
                                            <p:cond delay="0"/>
                                          </p:stCondLst>
                                        </p:cTn>
                                        <p:tgtEl>
                                          <p:spTgt spid="823"/>
                                        </p:tgtEl>
                                        <p:attrNameLst>
                                          <p:attrName>style.visibility</p:attrName>
                                        </p:attrNameLst>
                                      </p:cBhvr>
                                      <p:to>
                                        <p:strVal val="visible"/>
                                      </p:to>
                                    </p:set>
                                    <p:animEffect transition="in" filter="fade">
                                      <p:cBhvr>
                                        <p:cTn id="234" dur="500"/>
                                        <p:tgtEl>
                                          <p:spTgt spid="823"/>
                                        </p:tgtEl>
                                      </p:cBhvr>
                                    </p:animEffect>
                                  </p:childTnLst>
                                </p:cTn>
                              </p:par>
                            </p:childTnLst>
                          </p:cTn>
                        </p:par>
                        <p:par>
                          <p:cTn id="235" fill="hold">
                            <p:stCondLst>
                              <p:cond delay="25500"/>
                            </p:stCondLst>
                            <p:childTnLst>
                              <p:par>
                                <p:cTn id="236" presetID="2" presetClass="entr" presetSubtype="4" fill="hold" nodeType="afterEffect">
                                  <p:stCondLst>
                                    <p:cond delay="0"/>
                                  </p:stCondLst>
                                  <p:childTnLst>
                                    <p:set>
                                      <p:cBhvr>
                                        <p:cTn id="237" dur="1" fill="hold">
                                          <p:stCondLst>
                                            <p:cond delay="0"/>
                                          </p:stCondLst>
                                        </p:cTn>
                                        <p:tgtEl>
                                          <p:spTgt spid="810">
                                            <p:txEl>
                                              <p:pRg st="0" end="0"/>
                                            </p:txEl>
                                          </p:spTgt>
                                        </p:tgtEl>
                                        <p:attrNameLst>
                                          <p:attrName>style.visibility</p:attrName>
                                        </p:attrNameLst>
                                      </p:cBhvr>
                                      <p:to>
                                        <p:strVal val="visible"/>
                                      </p:to>
                                    </p:set>
                                    <p:anim calcmode="lin" valueType="num">
                                      <p:cBhvr additive="base">
                                        <p:cTn id="238" dur="500"/>
                                        <p:tgtEl>
                                          <p:spTgt spid="810">
                                            <p:txEl>
                                              <p:pRg st="0" end="0"/>
                                            </p:txEl>
                                          </p:spTgt>
                                        </p:tgtEl>
                                        <p:attrNameLst>
                                          <p:attrName>ppt_y</p:attrName>
                                        </p:attrNameLst>
                                      </p:cBhvr>
                                      <p:tavLst>
                                        <p:tav tm="0">
                                          <p:val>
                                            <p:strVal val="#ppt_y+1"/>
                                          </p:val>
                                        </p:tav>
                                        <p:tav tm="100000">
                                          <p:val>
                                            <p:strVal val="#ppt_y"/>
                                          </p:val>
                                        </p:tav>
                                      </p:tavLst>
                                    </p:anim>
                                  </p:childTnLst>
                                </p:cTn>
                              </p:par>
                            </p:childTnLst>
                          </p:cTn>
                        </p:par>
                        <p:par>
                          <p:cTn id="239" fill="hold">
                            <p:stCondLst>
                              <p:cond delay="26000"/>
                            </p:stCondLst>
                            <p:childTnLst>
                              <p:par>
                                <p:cTn id="240" presetID="2" presetClass="entr" presetSubtype="4" fill="hold" nodeType="afterEffect">
                                  <p:stCondLst>
                                    <p:cond delay="0"/>
                                  </p:stCondLst>
                                  <p:childTnLst>
                                    <p:set>
                                      <p:cBhvr>
                                        <p:cTn id="241" dur="1" fill="hold">
                                          <p:stCondLst>
                                            <p:cond delay="0"/>
                                          </p:stCondLst>
                                        </p:cTn>
                                        <p:tgtEl>
                                          <p:spTgt spid="810">
                                            <p:txEl>
                                              <p:pRg st="1" end="1"/>
                                            </p:txEl>
                                          </p:spTgt>
                                        </p:tgtEl>
                                        <p:attrNameLst>
                                          <p:attrName>style.visibility</p:attrName>
                                        </p:attrNameLst>
                                      </p:cBhvr>
                                      <p:to>
                                        <p:strVal val="visible"/>
                                      </p:to>
                                    </p:set>
                                    <p:anim calcmode="lin" valueType="num">
                                      <p:cBhvr additive="base">
                                        <p:cTn id="242" dur="500"/>
                                        <p:tgtEl>
                                          <p:spTgt spid="810">
                                            <p:txEl>
                                              <p:pRg st="1" end="1"/>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6500"/>
                            </p:stCondLst>
                            <p:childTnLst>
                              <p:par>
                                <p:cTn id="244" presetID="2" presetClass="entr" presetSubtype="4" fill="hold" nodeType="afterEffect">
                                  <p:stCondLst>
                                    <p:cond delay="0"/>
                                  </p:stCondLst>
                                  <p:childTnLst>
                                    <p:set>
                                      <p:cBhvr>
                                        <p:cTn id="245" dur="1" fill="hold">
                                          <p:stCondLst>
                                            <p:cond delay="0"/>
                                          </p:stCondLst>
                                        </p:cTn>
                                        <p:tgtEl>
                                          <p:spTgt spid="810">
                                            <p:txEl>
                                              <p:pRg st="2" end="2"/>
                                            </p:txEl>
                                          </p:spTgt>
                                        </p:tgtEl>
                                        <p:attrNameLst>
                                          <p:attrName>style.visibility</p:attrName>
                                        </p:attrNameLst>
                                      </p:cBhvr>
                                      <p:to>
                                        <p:strVal val="visible"/>
                                      </p:to>
                                    </p:set>
                                    <p:anim calcmode="lin" valueType="num">
                                      <p:cBhvr additive="base">
                                        <p:cTn id="246" dur="500"/>
                                        <p:tgtEl>
                                          <p:spTgt spid="810">
                                            <p:txEl>
                                              <p:pRg st="2" end="2"/>
                                            </p:txEl>
                                          </p:spTgt>
                                        </p:tgtEl>
                                        <p:attrNameLst>
                                          <p:attrName>ppt_y</p:attrName>
                                        </p:attrNameLst>
                                      </p:cBhvr>
                                      <p:tavLst>
                                        <p:tav tm="0">
                                          <p:val>
                                            <p:strVal val="#ppt_y+1"/>
                                          </p:val>
                                        </p:tav>
                                        <p:tav tm="100000">
                                          <p:val>
                                            <p:strVal val="#ppt_y"/>
                                          </p:val>
                                        </p:tav>
                                      </p:tavLst>
                                    </p:anim>
                                  </p:childTnLst>
                                </p:cTn>
                              </p:par>
                            </p:childTnLst>
                          </p:cTn>
                        </p:par>
                        <p:par>
                          <p:cTn id="247" fill="hold">
                            <p:stCondLst>
                              <p:cond delay="27000"/>
                            </p:stCondLst>
                            <p:childTnLst>
                              <p:par>
                                <p:cTn id="248" presetID="2" presetClass="entr" presetSubtype="4" fill="hold" nodeType="afterEffect">
                                  <p:stCondLst>
                                    <p:cond delay="0"/>
                                  </p:stCondLst>
                                  <p:childTnLst>
                                    <p:set>
                                      <p:cBhvr>
                                        <p:cTn id="249" dur="1" fill="hold">
                                          <p:stCondLst>
                                            <p:cond delay="0"/>
                                          </p:stCondLst>
                                        </p:cTn>
                                        <p:tgtEl>
                                          <p:spTgt spid="810">
                                            <p:txEl>
                                              <p:pRg st="3" end="3"/>
                                            </p:txEl>
                                          </p:spTgt>
                                        </p:tgtEl>
                                        <p:attrNameLst>
                                          <p:attrName>style.visibility</p:attrName>
                                        </p:attrNameLst>
                                      </p:cBhvr>
                                      <p:to>
                                        <p:strVal val="visible"/>
                                      </p:to>
                                    </p:set>
                                    <p:anim calcmode="lin" valueType="num">
                                      <p:cBhvr additive="base">
                                        <p:cTn id="250" dur="500"/>
                                        <p:tgtEl>
                                          <p:spTgt spid="810">
                                            <p:txEl>
                                              <p:pRg st="3" end="3"/>
                                            </p:txEl>
                                          </p:spTgt>
                                        </p:tgtEl>
                                        <p:attrNameLst>
                                          <p:attrName>ppt_y</p:attrName>
                                        </p:attrNameLst>
                                      </p:cBhvr>
                                      <p:tavLst>
                                        <p:tav tm="0">
                                          <p:val>
                                            <p:strVal val="#ppt_y+1"/>
                                          </p:val>
                                        </p:tav>
                                        <p:tav tm="100000">
                                          <p:val>
                                            <p:strVal val="#ppt_y"/>
                                          </p:val>
                                        </p:tav>
                                      </p:tavLst>
                                    </p:anim>
                                  </p:childTnLst>
                                </p:cTn>
                              </p:par>
                            </p:childTnLst>
                          </p:cTn>
                        </p:par>
                        <p:par>
                          <p:cTn id="251" fill="hold">
                            <p:stCondLst>
                              <p:cond delay="27500"/>
                            </p:stCondLst>
                            <p:childTnLst>
                              <p:par>
                                <p:cTn id="252" presetID="2" presetClass="entr" presetSubtype="4" fill="hold" nodeType="afterEffect">
                                  <p:stCondLst>
                                    <p:cond delay="0"/>
                                  </p:stCondLst>
                                  <p:childTnLst>
                                    <p:set>
                                      <p:cBhvr>
                                        <p:cTn id="253" dur="1" fill="hold">
                                          <p:stCondLst>
                                            <p:cond delay="0"/>
                                          </p:stCondLst>
                                        </p:cTn>
                                        <p:tgtEl>
                                          <p:spTgt spid="810">
                                            <p:txEl>
                                              <p:pRg st="4" end="4"/>
                                            </p:txEl>
                                          </p:spTgt>
                                        </p:tgtEl>
                                        <p:attrNameLst>
                                          <p:attrName>style.visibility</p:attrName>
                                        </p:attrNameLst>
                                      </p:cBhvr>
                                      <p:to>
                                        <p:strVal val="visible"/>
                                      </p:to>
                                    </p:set>
                                    <p:anim calcmode="lin" valueType="num">
                                      <p:cBhvr additive="base">
                                        <p:cTn id="254" dur="500"/>
                                        <p:tgtEl>
                                          <p:spTgt spid="810">
                                            <p:txEl>
                                              <p:pRg st="4" end="4"/>
                                            </p:txEl>
                                          </p:spTgt>
                                        </p:tgtEl>
                                        <p:attrNameLst>
                                          <p:attrName>ppt_y</p:attrName>
                                        </p:attrNameLst>
                                      </p:cBhvr>
                                      <p:tavLst>
                                        <p:tav tm="0">
                                          <p:val>
                                            <p:strVal val="#ppt_y+1"/>
                                          </p:val>
                                        </p:tav>
                                        <p:tav tm="100000">
                                          <p:val>
                                            <p:strVal val="#ppt_y"/>
                                          </p:val>
                                        </p:tav>
                                      </p:tavLst>
                                    </p:anim>
                                  </p:childTnLst>
                                </p:cTn>
                              </p:par>
                            </p:childTnLst>
                          </p:cTn>
                        </p:par>
                        <p:par>
                          <p:cTn id="255" fill="hold">
                            <p:stCondLst>
                              <p:cond delay="28000"/>
                            </p:stCondLst>
                            <p:childTnLst>
                              <p:par>
                                <p:cTn id="256" presetID="2" presetClass="entr" presetSubtype="4" fill="hold" nodeType="afterEffect">
                                  <p:stCondLst>
                                    <p:cond delay="0"/>
                                  </p:stCondLst>
                                  <p:childTnLst>
                                    <p:set>
                                      <p:cBhvr>
                                        <p:cTn id="257" dur="1" fill="hold">
                                          <p:stCondLst>
                                            <p:cond delay="0"/>
                                          </p:stCondLst>
                                        </p:cTn>
                                        <p:tgtEl>
                                          <p:spTgt spid="810">
                                            <p:txEl>
                                              <p:pRg st="5" end="5"/>
                                            </p:txEl>
                                          </p:spTgt>
                                        </p:tgtEl>
                                        <p:attrNameLst>
                                          <p:attrName>style.visibility</p:attrName>
                                        </p:attrNameLst>
                                      </p:cBhvr>
                                      <p:to>
                                        <p:strVal val="visible"/>
                                      </p:to>
                                    </p:set>
                                    <p:anim calcmode="lin" valueType="num">
                                      <p:cBhvr additive="base">
                                        <p:cTn id="258" dur="500"/>
                                        <p:tgtEl>
                                          <p:spTgt spid="810">
                                            <p:txEl>
                                              <p:pRg st="5" end="5"/>
                                            </p:txEl>
                                          </p:spTgt>
                                        </p:tgtEl>
                                        <p:attrNameLst>
                                          <p:attrName>ppt_y</p:attrName>
                                        </p:attrNameLst>
                                      </p:cBhvr>
                                      <p:tavLst>
                                        <p:tav tm="0">
                                          <p:val>
                                            <p:strVal val="#ppt_y+1"/>
                                          </p:val>
                                        </p:tav>
                                        <p:tav tm="100000">
                                          <p:val>
                                            <p:strVal val="#ppt_y"/>
                                          </p:val>
                                        </p:tav>
                                      </p:tavLst>
                                    </p:anim>
                                  </p:childTnLst>
                                </p:cTn>
                              </p:par>
                            </p:childTnLst>
                          </p:cTn>
                        </p:par>
                        <p:par>
                          <p:cTn id="259" fill="hold">
                            <p:stCondLst>
                              <p:cond delay="28500"/>
                            </p:stCondLst>
                            <p:childTnLst>
                              <p:par>
                                <p:cTn id="260" presetID="2" presetClass="entr" presetSubtype="4" fill="hold" nodeType="afterEffect">
                                  <p:stCondLst>
                                    <p:cond delay="0"/>
                                  </p:stCondLst>
                                  <p:childTnLst>
                                    <p:set>
                                      <p:cBhvr>
                                        <p:cTn id="261" dur="1" fill="hold">
                                          <p:stCondLst>
                                            <p:cond delay="0"/>
                                          </p:stCondLst>
                                        </p:cTn>
                                        <p:tgtEl>
                                          <p:spTgt spid="810">
                                            <p:txEl>
                                              <p:pRg st="6" end="6"/>
                                            </p:txEl>
                                          </p:spTgt>
                                        </p:tgtEl>
                                        <p:attrNameLst>
                                          <p:attrName>style.visibility</p:attrName>
                                        </p:attrNameLst>
                                      </p:cBhvr>
                                      <p:to>
                                        <p:strVal val="visible"/>
                                      </p:to>
                                    </p:set>
                                    <p:anim calcmode="lin" valueType="num">
                                      <p:cBhvr additive="base">
                                        <p:cTn id="262" dur="500"/>
                                        <p:tgtEl>
                                          <p:spTgt spid="810">
                                            <p:txEl>
                                              <p:pRg st="6" end="6"/>
                                            </p:txEl>
                                          </p:spTgt>
                                        </p:tgtEl>
                                        <p:attrNameLst>
                                          <p:attrName>ppt_y</p:attrName>
                                        </p:attrNameLst>
                                      </p:cBhvr>
                                      <p:tavLst>
                                        <p:tav tm="0">
                                          <p:val>
                                            <p:strVal val="#ppt_y+1"/>
                                          </p:val>
                                        </p:tav>
                                        <p:tav tm="100000">
                                          <p:val>
                                            <p:strVal val="#ppt_y"/>
                                          </p:val>
                                        </p:tav>
                                      </p:tavLst>
                                    </p:anim>
                                  </p:childTnLst>
                                </p:cTn>
                              </p:par>
                            </p:childTnLst>
                          </p:cTn>
                        </p:par>
                        <p:par>
                          <p:cTn id="263" fill="hold">
                            <p:stCondLst>
                              <p:cond delay="29000"/>
                            </p:stCondLst>
                            <p:childTnLst>
                              <p:par>
                                <p:cTn id="264" presetID="2" presetClass="entr" presetSubtype="4" fill="hold" nodeType="afterEffect">
                                  <p:stCondLst>
                                    <p:cond delay="0"/>
                                  </p:stCondLst>
                                  <p:childTnLst>
                                    <p:set>
                                      <p:cBhvr>
                                        <p:cTn id="265" dur="1" fill="hold">
                                          <p:stCondLst>
                                            <p:cond delay="0"/>
                                          </p:stCondLst>
                                        </p:cTn>
                                        <p:tgtEl>
                                          <p:spTgt spid="810">
                                            <p:txEl>
                                              <p:pRg st="7" end="7"/>
                                            </p:txEl>
                                          </p:spTgt>
                                        </p:tgtEl>
                                        <p:attrNameLst>
                                          <p:attrName>style.visibility</p:attrName>
                                        </p:attrNameLst>
                                      </p:cBhvr>
                                      <p:to>
                                        <p:strVal val="visible"/>
                                      </p:to>
                                    </p:set>
                                    <p:anim calcmode="lin" valueType="num">
                                      <p:cBhvr additive="base">
                                        <p:cTn id="266" dur="500"/>
                                        <p:tgtEl>
                                          <p:spTgt spid="810">
                                            <p:txEl>
                                              <p:pRg st="7" end="7"/>
                                            </p:txEl>
                                          </p:spTgt>
                                        </p:tgtEl>
                                        <p:attrNameLst>
                                          <p:attrName>ppt_y</p:attrName>
                                        </p:attrNameLst>
                                      </p:cBhvr>
                                      <p:tavLst>
                                        <p:tav tm="0">
                                          <p:val>
                                            <p:strVal val="#ppt_y+1"/>
                                          </p:val>
                                        </p:tav>
                                        <p:tav tm="100000">
                                          <p:val>
                                            <p:strVal val="#ppt_y"/>
                                          </p:val>
                                        </p:tav>
                                      </p:tavLst>
                                    </p:anim>
                                  </p:childTnLst>
                                </p:cTn>
                              </p:par>
                            </p:childTnLst>
                          </p:cTn>
                        </p:par>
                        <p:par>
                          <p:cTn id="267" fill="hold">
                            <p:stCondLst>
                              <p:cond delay="29500"/>
                            </p:stCondLst>
                            <p:childTnLst>
                              <p:par>
                                <p:cTn id="268" presetID="2" presetClass="entr" presetSubtype="4" fill="hold" nodeType="afterEffect">
                                  <p:stCondLst>
                                    <p:cond delay="0"/>
                                  </p:stCondLst>
                                  <p:childTnLst>
                                    <p:set>
                                      <p:cBhvr>
                                        <p:cTn id="269" dur="1" fill="hold">
                                          <p:stCondLst>
                                            <p:cond delay="0"/>
                                          </p:stCondLst>
                                        </p:cTn>
                                        <p:tgtEl>
                                          <p:spTgt spid="810">
                                            <p:txEl>
                                              <p:pRg st="8" end="8"/>
                                            </p:txEl>
                                          </p:spTgt>
                                        </p:tgtEl>
                                        <p:attrNameLst>
                                          <p:attrName>style.visibility</p:attrName>
                                        </p:attrNameLst>
                                      </p:cBhvr>
                                      <p:to>
                                        <p:strVal val="visible"/>
                                      </p:to>
                                    </p:set>
                                    <p:anim calcmode="lin" valueType="num">
                                      <p:cBhvr additive="base">
                                        <p:cTn id="270" dur="500"/>
                                        <p:tgtEl>
                                          <p:spTgt spid="810">
                                            <p:txEl>
                                              <p:pRg st="8" end="8"/>
                                            </p:txEl>
                                          </p:spTgt>
                                        </p:tgtEl>
                                        <p:attrNameLst>
                                          <p:attrName>ppt_y</p:attrName>
                                        </p:attrNameLst>
                                      </p:cBhvr>
                                      <p:tavLst>
                                        <p:tav tm="0">
                                          <p:val>
                                            <p:strVal val="#ppt_y+1"/>
                                          </p:val>
                                        </p:tav>
                                        <p:tav tm="100000">
                                          <p:val>
                                            <p:strVal val="#ppt_y"/>
                                          </p:val>
                                        </p:tav>
                                      </p:tavLst>
                                    </p:anim>
                                  </p:childTnLst>
                                </p:cTn>
                              </p:par>
                              <p:par>
                                <p:cTn id="271" presetID="2" presetClass="entr" presetSubtype="4" fill="hold" nodeType="withEffect">
                                  <p:stCondLst>
                                    <p:cond delay="100"/>
                                  </p:stCondLst>
                                  <p:childTnLst>
                                    <p:set>
                                      <p:cBhvr>
                                        <p:cTn id="272" dur="1" fill="hold">
                                          <p:stCondLst>
                                            <p:cond delay="0"/>
                                          </p:stCondLst>
                                        </p:cTn>
                                        <p:tgtEl>
                                          <p:spTgt spid="811"/>
                                        </p:tgtEl>
                                        <p:attrNameLst>
                                          <p:attrName>style.visibility</p:attrName>
                                        </p:attrNameLst>
                                      </p:cBhvr>
                                      <p:to>
                                        <p:strVal val="visible"/>
                                      </p:to>
                                    </p:set>
                                    <p:anim calcmode="lin" valueType="num">
                                      <p:cBhvr additive="base">
                                        <p:cTn id="273" dur="500"/>
                                        <p:tgtEl>
                                          <p:spTgt spid="811"/>
                                        </p:tgtEl>
                                        <p:attrNameLst>
                                          <p:attrName>ppt_y</p:attrName>
                                        </p:attrNameLst>
                                      </p:cBhvr>
                                      <p:tavLst>
                                        <p:tav tm="0">
                                          <p:val>
                                            <p:strVal val="#ppt_y+1"/>
                                          </p:val>
                                        </p:tav>
                                        <p:tav tm="100000">
                                          <p:val>
                                            <p:strVal val="#ppt_y"/>
                                          </p:val>
                                        </p:tav>
                                      </p:tavLst>
                                    </p:anim>
                                  </p:childTnLst>
                                </p:cTn>
                              </p:par>
                            </p:childTnLst>
                          </p:cTn>
                        </p:par>
                        <p:par>
                          <p:cTn id="274" fill="hold">
                            <p:stCondLst>
                              <p:cond delay="30000"/>
                            </p:stCondLst>
                            <p:childTnLst>
                              <p:par>
                                <p:cTn id="275" presetID="10" presetClass="entr" presetSubtype="0" fill="hold" nodeType="afterEffect">
                                  <p:stCondLst>
                                    <p:cond delay="0"/>
                                  </p:stCondLst>
                                  <p:childTnLst>
                                    <p:set>
                                      <p:cBhvr>
                                        <p:cTn id="276" dur="1" fill="hold">
                                          <p:stCondLst>
                                            <p:cond delay="0"/>
                                          </p:stCondLst>
                                        </p:cTn>
                                        <p:tgtEl>
                                          <p:spTgt spid="809"/>
                                        </p:tgtEl>
                                        <p:attrNameLst>
                                          <p:attrName>style.visibility</p:attrName>
                                        </p:attrNameLst>
                                      </p:cBhvr>
                                      <p:to>
                                        <p:strVal val="visible"/>
                                      </p:to>
                                    </p:set>
                                    <p:animEffect transition="in" filter="fade">
                                      <p:cBhvr>
                                        <p:cTn id="277" dur="500"/>
                                        <p:tgtEl>
                                          <p:spTgt spid="809"/>
                                        </p:tgtEl>
                                      </p:cBhvr>
                                    </p:animEffect>
                                  </p:childTnLst>
                                </p:cTn>
                              </p:par>
                            </p:childTnLst>
                          </p:cTn>
                        </p:par>
                        <p:par>
                          <p:cTn id="278" fill="hold">
                            <p:stCondLst>
                              <p:cond delay="30500"/>
                            </p:stCondLst>
                            <p:childTnLst>
                              <p:par>
                                <p:cTn id="279" presetID="10" presetClass="entr" presetSubtype="0" fill="hold" nodeType="afterEffect">
                                  <p:stCondLst>
                                    <p:cond delay="0"/>
                                  </p:stCondLst>
                                  <p:childTnLst>
                                    <p:set>
                                      <p:cBhvr>
                                        <p:cTn id="280" dur="1" fill="hold">
                                          <p:stCondLst>
                                            <p:cond delay="0"/>
                                          </p:stCondLst>
                                        </p:cTn>
                                        <p:tgtEl>
                                          <p:spTgt spid="820"/>
                                        </p:tgtEl>
                                        <p:attrNameLst>
                                          <p:attrName>style.visibility</p:attrName>
                                        </p:attrNameLst>
                                      </p:cBhvr>
                                      <p:to>
                                        <p:strVal val="visible"/>
                                      </p:to>
                                    </p:set>
                                    <p:animEffect transition="in" filter="fade">
                                      <p:cBhvr>
                                        <p:cTn id="281" dur="500"/>
                                        <p:tgtEl>
                                          <p:spTgt spid="820"/>
                                        </p:tgtEl>
                                      </p:cBhvr>
                                    </p:animEffect>
                                  </p:childTnLst>
                                </p:cTn>
                              </p:par>
                            </p:childTnLst>
                          </p:cTn>
                        </p:par>
                        <p:par>
                          <p:cTn id="282" fill="hold">
                            <p:stCondLst>
                              <p:cond delay="31000"/>
                            </p:stCondLst>
                            <p:childTnLst>
                              <p:par>
                                <p:cTn id="283" presetID="10" presetClass="entr" presetSubtype="0" fill="hold" nodeType="afterEffect">
                                  <p:stCondLst>
                                    <p:cond delay="0"/>
                                  </p:stCondLst>
                                  <p:childTnLst>
                                    <p:set>
                                      <p:cBhvr>
                                        <p:cTn id="284" dur="1" fill="hold">
                                          <p:stCondLst>
                                            <p:cond delay="0"/>
                                          </p:stCondLst>
                                        </p:cTn>
                                        <p:tgtEl>
                                          <p:spTgt spid="819"/>
                                        </p:tgtEl>
                                        <p:attrNameLst>
                                          <p:attrName>style.visibility</p:attrName>
                                        </p:attrNameLst>
                                      </p:cBhvr>
                                      <p:to>
                                        <p:strVal val="visible"/>
                                      </p:to>
                                    </p:set>
                                    <p:animEffect transition="in" filter="fade">
                                      <p:cBhvr>
                                        <p:cTn id="285" dur="500"/>
                                        <p:tgtEl>
                                          <p:spTgt spid="819"/>
                                        </p:tgtEl>
                                      </p:cBhvr>
                                    </p:animEffect>
                                  </p:childTnLst>
                                </p:cTn>
                              </p:par>
                            </p:childTnLst>
                          </p:cTn>
                        </p:par>
                        <p:par>
                          <p:cTn id="286" fill="hold">
                            <p:stCondLst>
                              <p:cond delay="31500"/>
                            </p:stCondLst>
                            <p:childTnLst>
                              <p:par>
                                <p:cTn id="287" presetID="2" presetClass="entr" presetSubtype="4" fill="hold" nodeType="afterEffect">
                                  <p:stCondLst>
                                    <p:cond delay="0"/>
                                  </p:stCondLst>
                                  <p:childTnLst>
                                    <p:set>
                                      <p:cBhvr>
                                        <p:cTn id="288" dur="1" fill="hold">
                                          <p:stCondLst>
                                            <p:cond delay="0"/>
                                          </p:stCondLst>
                                        </p:cTn>
                                        <p:tgtEl>
                                          <p:spTgt spid="813">
                                            <p:txEl>
                                              <p:pRg st="0" end="0"/>
                                            </p:txEl>
                                          </p:spTgt>
                                        </p:tgtEl>
                                        <p:attrNameLst>
                                          <p:attrName>style.visibility</p:attrName>
                                        </p:attrNameLst>
                                      </p:cBhvr>
                                      <p:to>
                                        <p:strVal val="visible"/>
                                      </p:to>
                                    </p:set>
                                    <p:anim calcmode="lin" valueType="num">
                                      <p:cBhvr additive="base">
                                        <p:cTn id="289" dur="500"/>
                                        <p:tgtEl>
                                          <p:spTgt spid="813">
                                            <p:txEl>
                                              <p:pRg st="0" end="0"/>
                                            </p:txEl>
                                          </p:spTgt>
                                        </p:tgtEl>
                                        <p:attrNameLst>
                                          <p:attrName>ppt_y</p:attrName>
                                        </p:attrNameLst>
                                      </p:cBhvr>
                                      <p:tavLst>
                                        <p:tav tm="0">
                                          <p:val>
                                            <p:strVal val="#ppt_y+1"/>
                                          </p:val>
                                        </p:tav>
                                        <p:tav tm="100000">
                                          <p:val>
                                            <p:strVal val="#ppt_y"/>
                                          </p:val>
                                        </p:tav>
                                      </p:tavLst>
                                    </p:anim>
                                  </p:childTnLst>
                                </p:cTn>
                              </p:par>
                            </p:childTnLst>
                          </p:cTn>
                        </p:par>
                        <p:par>
                          <p:cTn id="290" fill="hold">
                            <p:stCondLst>
                              <p:cond delay="32000"/>
                            </p:stCondLst>
                            <p:childTnLst>
                              <p:par>
                                <p:cTn id="291" presetID="2" presetClass="entr" presetSubtype="4" fill="hold" nodeType="afterEffect">
                                  <p:stCondLst>
                                    <p:cond delay="0"/>
                                  </p:stCondLst>
                                  <p:childTnLst>
                                    <p:set>
                                      <p:cBhvr>
                                        <p:cTn id="292" dur="1" fill="hold">
                                          <p:stCondLst>
                                            <p:cond delay="0"/>
                                          </p:stCondLst>
                                        </p:cTn>
                                        <p:tgtEl>
                                          <p:spTgt spid="813">
                                            <p:txEl>
                                              <p:pRg st="1" end="1"/>
                                            </p:txEl>
                                          </p:spTgt>
                                        </p:tgtEl>
                                        <p:attrNameLst>
                                          <p:attrName>style.visibility</p:attrName>
                                        </p:attrNameLst>
                                      </p:cBhvr>
                                      <p:to>
                                        <p:strVal val="visible"/>
                                      </p:to>
                                    </p:set>
                                    <p:anim calcmode="lin" valueType="num">
                                      <p:cBhvr additive="base">
                                        <p:cTn id="293" dur="500"/>
                                        <p:tgtEl>
                                          <p:spTgt spid="813">
                                            <p:txEl>
                                              <p:pRg st="1" end="1"/>
                                            </p:txEl>
                                          </p:spTgt>
                                        </p:tgtEl>
                                        <p:attrNameLst>
                                          <p:attrName>ppt_y</p:attrName>
                                        </p:attrNameLst>
                                      </p:cBhvr>
                                      <p:tavLst>
                                        <p:tav tm="0">
                                          <p:val>
                                            <p:strVal val="#ppt_y+1"/>
                                          </p:val>
                                        </p:tav>
                                        <p:tav tm="100000">
                                          <p:val>
                                            <p:strVal val="#ppt_y"/>
                                          </p:val>
                                        </p:tav>
                                      </p:tavLst>
                                    </p:anim>
                                  </p:childTnLst>
                                </p:cTn>
                              </p:par>
                            </p:childTnLst>
                          </p:cTn>
                        </p:par>
                        <p:par>
                          <p:cTn id="294" fill="hold">
                            <p:stCondLst>
                              <p:cond delay="32500"/>
                            </p:stCondLst>
                            <p:childTnLst>
                              <p:par>
                                <p:cTn id="295" presetID="2" presetClass="entr" presetSubtype="4" fill="hold" nodeType="afterEffect">
                                  <p:stCondLst>
                                    <p:cond delay="0"/>
                                  </p:stCondLst>
                                  <p:childTnLst>
                                    <p:set>
                                      <p:cBhvr>
                                        <p:cTn id="296" dur="1" fill="hold">
                                          <p:stCondLst>
                                            <p:cond delay="0"/>
                                          </p:stCondLst>
                                        </p:cTn>
                                        <p:tgtEl>
                                          <p:spTgt spid="813">
                                            <p:txEl>
                                              <p:pRg st="2" end="2"/>
                                            </p:txEl>
                                          </p:spTgt>
                                        </p:tgtEl>
                                        <p:attrNameLst>
                                          <p:attrName>style.visibility</p:attrName>
                                        </p:attrNameLst>
                                      </p:cBhvr>
                                      <p:to>
                                        <p:strVal val="visible"/>
                                      </p:to>
                                    </p:set>
                                    <p:anim calcmode="lin" valueType="num">
                                      <p:cBhvr additive="base">
                                        <p:cTn id="297" dur="500"/>
                                        <p:tgtEl>
                                          <p:spTgt spid="813">
                                            <p:txEl>
                                              <p:pRg st="2" end="2"/>
                                            </p:txEl>
                                          </p:spTgt>
                                        </p:tgtEl>
                                        <p:attrNameLst>
                                          <p:attrName>ppt_y</p:attrName>
                                        </p:attrNameLst>
                                      </p:cBhvr>
                                      <p:tavLst>
                                        <p:tav tm="0">
                                          <p:val>
                                            <p:strVal val="#ppt_y+1"/>
                                          </p:val>
                                        </p:tav>
                                        <p:tav tm="100000">
                                          <p:val>
                                            <p:strVal val="#ppt_y"/>
                                          </p:val>
                                        </p:tav>
                                      </p:tavLst>
                                    </p:anim>
                                  </p:childTnLst>
                                </p:cTn>
                              </p:par>
                            </p:childTnLst>
                          </p:cTn>
                        </p:par>
                        <p:par>
                          <p:cTn id="298" fill="hold">
                            <p:stCondLst>
                              <p:cond delay="33000"/>
                            </p:stCondLst>
                            <p:childTnLst>
                              <p:par>
                                <p:cTn id="299" presetID="2" presetClass="entr" presetSubtype="4" fill="hold" nodeType="afterEffect">
                                  <p:stCondLst>
                                    <p:cond delay="0"/>
                                  </p:stCondLst>
                                  <p:childTnLst>
                                    <p:set>
                                      <p:cBhvr>
                                        <p:cTn id="300" dur="1" fill="hold">
                                          <p:stCondLst>
                                            <p:cond delay="0"/>
                                          </p:stCondLst>
                                        </p:cTn>
                                        <p:tgtEl>
                                          <p:spTgt spid="813">
                                            <p:txEl>
                                              <p:pRg st="3" end="3"/>
                                            </p:txEl>
                                          </p:spTgt>
                                        </p:tgtEl>
                                        <p:attrNameLst>
                                          <p:attrName>style.visibility</p:attrName>
                                        </p:attrNameLst>
                                      </p:cBhvr>
                                      <p:to>
                                        <p:strVal val="visible"/>
                                      </p:to>
                                    </p:set>
                                    <p:anim calcmode="lin" valueType="num">
                                      <p:cBhvr additive="base">
                                        <p:cTn id="301" dur="500"/>
                                        <p:tgtEl>
                                          <p:spTgt spid="813">
                                            <p:txEl>
                                              <p:pRg st="3" end="3"/>
                                            </p:txEl>
                                          </p:spTgt>
                                        </p:tgtEl>
                                        <p:attrNameLst>
                                          <p:attrName>ppt_y</p:attrName>
                                        </p:attrNameLst>
                                      </p:cBhvr>
                                      <p:tavLst>
                                        <p:tav tm="0">
                                          <p:val>
                                            <p:strVal val="#ppt_y+1"/>
                                          </p:val>
                                        </p:tav>
                                        <p:tav tm="100000">
                                          <p:val>
                                            <p:strVal val="#ppt_y"/>
                                          </p:val>
                                        </p:tav>
                                      </p:tavLst>
                                    </p:anim>
                                  </p:childTnLst>
                                </p:cTn>
                              </p:par>
                            </p:childTnLst>
                          </p:cTn>
                        </p:par>
                        <p:par>
                          <p:cTn id="302" fill="hold">
                            <p:stCondLst>
                              <p:cond delay="33500"/>
                            </p:stCondLst>
                            <p:childTnLst>
                              <p:par>
                                <p:cTn id="303" presetID="2" presetClass="entr" presetSubtype="4" fill="hold" nodeType="afterEffect">
                                  <p:stCondLst>
                                    <p:cond delay="0"/>
                                  </p:stCondLst>
                                  <p:childTnLst>
                                    <p:set>
                                      <p:cBhvr>
                                        <p:cTn id="304" dur="1" fill="hold">
                                          <p:stCondLst>
                                            <p:cond delay="0"/>
                                          </p:stCondLst>
                                        </p:cTn>
                                        <p:tgtEl>
                                          <p:spTgt spid="813">
                                            <p:txEl>
                                              <p:pRg st="4" end="4"/>
                                            </p:txEl>
                                          </p:spTgt>
                                        </p:tgtEl>
                                        <p:attrNameLst>
                                          <p:attrName>style.visibility</p:attrName>
                                        </p:attrNameLst>
                                      </p:cBhvr>
                                      <p:to>
                                        <p:strVal val="visible"/>
                                      </p:to>
                                    </p:set>
                                    <p:anim calcmode="lin" valueType="num">
                                      <p:cBhvr additive="base">
                                        <p:cTn id="305" dur="500"/>
                                        <p:tgtEl>
                                          <p:spTgt spid="813">
                                            <p:txEl>
                                              <p:pRg st="4" end="4"/>
                                            </p:txEl>
                                          </p:spTgt>
                                        </p:tgtEl>
                                        <p:attrNameLst>
                                          <p:attrName>ppt_y</p:attrName>
                                        </p:attrNameLst>
                                      </p:cBhvr>
                                      <p:tavLst>
                                        <p:tav tm="0">
                                          <p:val>
                                            <p:strVal val="#ppt_y+1"/>
                                          </p:val>
                                        </p:tav>
                                        <p:tav tm="100000">
                                          <p:val>
                                            <p:strVal val="#ppt_y"/>
                                          </p:val>
                                        </p:tav>
                                      </p:tavLst>
                                    </p:anim>
                                  </p:childTnLst>
                                </p:cTn>
                              </p:par>
                            </p:childTnLst>
                          </p:cTn>
                        </p:par>
                        <p:par>
                          <p:cTn id="306" fill="hold">
                            <p:stCondLst>
                              <p:cond delay="34000"/>
                            </p:stCondLst>
                            <p:childTnLst>
                              <p:par>
                                <p:cTn id="307" presetID="2" presetClass="entr" presetSubtype="4" fill="hold" nodeType="afterEffect">
                                  <p:stCondLst>
                                    <p:cond delay="0"/>
                                  </p:stCondLst>
                                  <p:childTnLst>
                                    <p:set>
                                      <p:cBhvr>
                                        <p:cTn id="308" dur="1" fill="hold">
                                          <p:stCondLst>
                                            <p:cond delay="0"/>
                                          </p:stCondLst>
                                        </p:cTn>
                                        <p:tgtEl>
                                          <p:spTgt spid="813">
                                            <p:txEl>
                                              <p:pRg st="5" end="5"/>
                                            </p:txEl>
                                          </p:spTgt>
                                        </p:tgtEl>
                                        <p:attrNameLst>
                                          <p:attrName>style.visibility</p:attrName>
                                        </p:attrNameLst>
                                      </p:cBhvr>
                                      <p:to>
                                        <p:strVal val="visible"/>
                                      </p:to>
                                    </p:set>
                                    <p:anim calcmode="lin" valueType="num">
                                      <p:cBhvr additive="base">
                                        <p:cTn id="309" dur="500"/>
                                        <p:tgtEl>
                                          <p:spTgt spid="813">
                                            <p:txEl>
                                              <p:pRg st="5" end="5"/>
                                            </p:txEl>
                                          </p:spTgt>
                                        </p:tgtEl>
                                        <p:attrNameLst>
                                          <p:attrName>ppt_y</p:attrName>
                                        </p:attrNameLst>
                                      </p:cBhvr>
                                      <p:tavLst>
                                        <p:tav tm="0">
                                          <p:val>
                                            <p:strVal val="#ppt_y+1"/>
                                          </p:val>
                                        </p:tav>
                                        <p:tav tm="100000">
                                          <p:val>
                                            <p:strVal val="#ppt_y"/>
                                          </p:val>
                                        </p:tav>
                                      </p:tavLst>
                                    </p:anim>
                                  </p:childTnLst>
                                </p:cTn>
                              </p:par>
                            </p:childTnLst>
                          </p:cTn>
                        </p:par>
                        <p:par>
                          <p:cTn id="310" fill="hold">
                            <p:stCondLst>
                              <p:cond delay="34500"/>
                            </p:stCondLst>
                            <p:childTnLst>
                              <p:par>
                                <p:cTn id="311" presetID="2" presetClass="entr" presetSubtype="4" fill="hold" nodeType="afterEffect">
                                  <p:stCondLst>
                                    <p:cond delay="0"/>
                                  </p:stCondLst>
                                  <p:childTnLst>
                                    <p:set>
                                      <p:cBhvr>
                                        <p:cTn id="312" dur="1" fill="hold">
                                          <p:stCondLst>
                                            <p:cond delay="0"/>
                                          </p:stCondLst>
                                        </p:cTn>
                                        <p:tgtEl>
                                          <p:spTgt spid="813">
                                            <p:txEl>
                                              <p:pRg st="6" end="6"/>
                                            </p:txEl>
                                          </p:spTgt>
                                        </p:tgtEl>
                                        <p:attrNameLst>
                                          <p:attrName>style.visibility</p:attrName>
                                        </p:attrNameLst>
                                      </p:cBhvr>
                                      <p:to>
                                        <p:strVal val="visible"/>
                                      </p:to>
                                    </p:set>
                                    <p:anim calcmode="lin" valueType="num">
                                      <p:cBhvr additive="base">
                                        <p:cTn id="313" dur="500"/>
                                        <p:tgtEl>
                                          <p:spTgt spid="813">
                                            <p:txEl>
                                              <p:pRg st="6" end="6"/>
                                            </p:txEl>
                                          </p:spTgt>
                                        </p:tgtEl>
                                        <p:attrNameLst>
                                          <p:attrName>ppt_y</p:attrName>
                                        </p:attrNameLst>
                                      </p:cBhvr>
                                      <p:tavLst>
                                        <p:tav tm="0">
                                          <p:val>
                                            <p:strVal val="#ppt_y+1"/>
                                          </p:val>
                                        </p:tav>
                                        <p:tav tm="100000">
                                          <p:val>
                                            <p:strVal val="#ppt_y"/>
                                          </p:val>
                                        </p:tav>
                                      </p:tavLst>
                                    </p:anim>
                                  </p:childTnLst>
                                </p:cTn>
                              </p:par>
                            </p:childTnLst>
                          </p:cTn>
                        </p:par>
                        <p:par>
                          <p:cTn id="314" fill="hold">
                            <p:stCondLst>
                              <p:cond delay="35000"/>
                            </p:stCondLst>
                            <p:childTnLst>
                              <p:par>
                                <p:cTn id="315" presetID="2" presetClass="entr" presetSubtype="4" fill="hold" nodeType="afterEffect">
                                  <p:stCondLst>
                                    <p:cond delay="0"/>
                                  </p:stCondLst>
                                  <p:childTnLst>
                                    <p:set>
                                      <p:cBhvr>
                                        <p:cTn id="316" dur="1" fill="hold">
                                          <p:stCondLst>
                                            <p:cond delay="0"/>
                                          </p:stCondLst>
                                        </p:cTn>
                                        <p:tgtEl>
                                          <p:spTgt spid="813">
                                            <p:txEl>
                                              <p:pRg st="7" end="7"/>
                                            </p:txEl>
                                          </p:spTgt>
                                        </p:tgtEl>
                                        <p:attrNameLst>
                                          <p:attrName>style.visibility</p:attrName>
                                        </p:attrNameLst>
                                      </p:cBhvr>
                                      <p:to>
                                        <p:strVal val="visible"/>
                                      </p:to>
                                    </p:set>
                                    <p:anim calcmode="lin" valueType="num">
                                      <p:cBhvr additive="base">
                                        <p:cTn id="317" dur="500"/>
                                        <p:tgtEl>
                                          <p:spTgt spid="813">
                                            <p:txEl>
                                              <p:pRg st="7" end="7"/>
                                            </p:txEl>
                                          </p:spTgt>
                                        </p:tgtEl>
                                        <p:attrNameLst>
                                          <p:attrName>ppt_y</p:attrName>
                                        </p:attrNameLst>
                                      </p:cBhvr>
                                      <p:tavLst>
                                        <p:tav tm="0">
                                          <p:val>
                                            <p:strVal val="#ppt_y+1"/>
                                          </p:val>
                                        </p:tav>
                                        <p:tav tm="100000">
                                          <p:val>
                                            <p:strVal val="#ppt_y"/>
                                          </p:val>
                                        </p:tav>
                                      </p:tavLst>
                                    </p:anim>
                                  </p:childTnLst>
                                </p:cTn>
                              </p:par>
                            </p:childTnLst>
                          </p:cTn>
                        </p:par>
                        <p:par>
                          <p:cTn id="318" fill="hold">
                            <p:stCondLst>
                              <p:cond delay="35500"/>
                            </p:stCondLst>
                            <p:childTnLst>
                              <p:par>
                                <p:cTn id="319" presetID="2" presetClass="entr" presetSubtype="4" fill="hold" nodeType="afterEffect">
                                  <p:stCondLst>
                                    <p:cond delay="0"/>
                                  </p:stCondLst>
                                  <p:childTnLst>
                                    <p:set>
                                      <p:cBhvr>
                                        <p:cTn id="320" dur="1" fill="hold">
                                          <p:stCondLst>
                                            <p:cond delay="0"/>
                                          </p:stCondLst>
                                        </p:cTn>
                                        <p:tgtEl>
                                          <p:spTgt spid="813">
                                            <p:txEl>
                                              <p:pRg st="8" end="8"/>
                                            </p:txEl>
                                          </p:spTgt>
                                        </p:tgtEl>
                                        <p:attrNameLst>
                                          <p:attrName>style.visibility</p:attrName>
                                        </p:attrNameLst>
                                      </p:cBhvr>
                                      <p:to>
                                        <p:strVal val="visible"/>
                                      </p:to>
                                    </p:set>
                                    <p:anim calcmode="lin" valueType="num">
                                      <p:cBhvr additive="base">
                                        <p:cTn id="321" dur="500"/>
                                        <p:tgtEl>
                                          <p:spTgt spid="813">
                                            <p:txEl>
                                              <p:pRg st="8" end="8"/>
                                            </p:txEl>
                                          </p:spTgt>
                                        </p:tgtEl>
                                        <p:attrNameLst>
                                          <p:attrName>ppt_y</p:attrName>
                                        </p:attrNameLst>
                                      </p:cBhvr>
                                      <p:tavLst>
                                        <p:tav tm="0">
                                          <p:val>
                                            <p:strVal val="#ppt_y+1"/>
                                          </p:val>
                                        </p:tav>
                                        <p:tav tm="100000">
                                          <p:val>
                                            <p:strVal val="#ppt_y"/>
                                          </p:val>
                                        </p:tav>
                                      </p:tavLst>
                                    </p:anim>
                                  </p:childTnLst>
                                </p:cTn>
                              </p:par>
                              <p:par>
                                <p:cTn id="322" presetID="2" presetClass="entr" presetSubtype="4" fill="hold" nodeType="withEffect">
                                  <p:stCondLst>
                                    <p:cond delay="100"/>
                                  </p:stCondLst>
                                  <p:childTnLst>
                                    <p:set>
                                      <p:cBhvr>
                                        <p:cTn id="323" dur="1" fill="hold">
                                          <p:stCondLst>
                                            <p:cond delay="0"/>
                                          </p:stCondLst>
                                        </p:cTn>
                                        <p:tgtEl>
                                          <p:spTgt spid="814"/>
                                        </p:tgtEl>
                                        <p:attrNameLst>
                                          <p:attrName>style.visibility</p:attrName>
                                        </p:attrNameLst>
                                      </p:cBhvr>
                                      <p:to>
                                        <p:strVal val="visible"/>
                                      </p:to>
                                    </p:set>
                                    <p:anim calcmode="lin" valueType="num">
                                      <p:cBhvr additive="base">
                                        <p:cTn id="324" dur="500"/>
                                        <p:tgtEl>
                                          <p:spTgt spid="814"/>
                                        </p:tgtEl>
                                        <p:attrNameLst>
                                          <p:attrName>ppt_y</p:attrName>
                                        </p:attrNameLst>
                                      </p:cBhvr>
                                      <p:tavLst>
                                        <p:tav tm="0">
                                          <p:val>
                                            <p:strVal val="#ppt_y+1"/>
                                          </p:val>
                                        </p:tav>
                                        <p:tav tm="100000">
                                          <p:val>
                                            <p:strVal val="#ppt_y"/>
                                          </p:val>
                                        </p:tav>
                                      </p:tavLst>
                                    </p:anim>
                                  </p:childTnLst>
                                </p:cTn>
                              </p:par>
                            </p:childTnLst>
                          </p:cTn>
                        </p:par>
                        <p:par>
                          <p:cTn id="325" fill="hold">
                            <p:stCondLst>
                              <p:cond delay="36000"/>
                            </p:stCondLst>
                            <p:childTnLst>
                              <p:par>
                                <p:cTn id="326" presetID="10" presetClass="entr" presetSubtype="0" fill="hold" nodeType="afterEffect">
                                  <p:stCondLst>
                                    <p:cond delay="0"/>
                                  </p:stCondLst>
                                  <p:childTnLst>
                                    <p:set>
                                      <p:cBhvr>
                                        <p:cTn id="327" dur="1" fill="hold">
                                          <p:stCondLst>
                                            <p:cond delay="0"/>
                                          </p:stCondLst>
                                        </p:cTn>
                                        <p:tgtEl>
                                          <p:spTgt spid="812"/>
                                        </p:tgtEl>
                                        <p:attrNameLst>
                                          <p:attrName>style.visibility</p:attrName>
                                        </p:attrNameLst>
                                      </p:cBhvr>
                                      <p:to>
                                        <p:strVal val="visible"/>
                                      </p:to>
                                    </p:set>
                                    <p:animEffect transition="in" filter="fade">
                                      <p:cBhvr>
                                        <p:cTn id="328" dur="500"/>
                                        <p:tgtEl>
                                          <p:spTgt spid="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WOT">
  <p:cSld name="SWOT">
    <p:spTree>
      <p:nvGrpSpPr>
        <p:cNvPr id="1" name="Shape 827"/>
        <p:cNvGrpSpPr/>
        <p:nvPr/>
      </p:nvGrpSpPr>
      <p:grpSpPr>
        <a:xfrm>
          <a:off x="0" y="0"/>
          <a:ext cx="0" cy="0"/>
          <a:chOff x="0" y="0"/>
          <a:chExt cx="0" cy="0"/>
        </a:xfrm>
      </p:grpSpPr>
      <p:sp>
        <p:nvSpPr>
          <p:cNvPr id="828" name="Google Shape;828;p5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9" name="Google Shape;829;p5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830" name="Google Shape;830;p5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831" name="Google Shape;831;p57"/>
          <p:cNvSpPr/>
          <p:nvPr/>
        </p:nvSpPr>
        <p:spPr>
          <a:xfrm rot="5400000">
            <a:off x="6736438" y="3234592"/>
            <a:ext cx="2284254" cy="2287530"/>
          </a:xfrm>
          <a:prstGeom prst="snip1Rect">
            <a:avLst>
              <a:gd name="adj" fmla="val 16667"/>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32" name="Google Shape;832;p57"/>
          <p:cNvSpPr txBox="1">
            <a:spLocks noGrp="1"/>
          </p:cNvSpPr>
          <p:nvPr>
            <p:ph type="body" idx="1"/>
          </p:nvPr>
        </p:nvSpPr>
        <p:spPr>
          <a:xfrm>
            <a:off x="7025891" y="3459174"/>
            <a:ext cx="1630680" cy="170475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9600"/>
              <a:buFont typeface="Ubuntu Medium"/>
              <a:buNone/>
              <a:defRPr sz="9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33" name="Google Shape;833;p57"/>
          <p:cNvSpPr txBox="1">
            <a:spLocks noGrp="1"/>
          </p:cNvSpPr>
          <p:nvPr>
            <p:ph type="body" idx="2"/>
          </p:nvPr>
        </p:nvSpPr>
        <p:spPr>
          <a:xfrm>
            <a:off x="543540" y="3992992"/>
            <a:ext cx="5827206" cy="1453771"/>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34" name="Google Shape;834;p57"/>
          <p:cNvSpPr txBox="1">
            <a:spLocks noGrp="1"/>
          </p:cNvSpPr>
          <p:nvPr>
            <p:ph type="body" idx="3"/>
          </p:nvPr>
        </p:nvSpPr>
        <p:spPr>
          <a:xfrm>
            <a:off x="543540" y="3003671"/>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35" name="Google Shape;835;p57"/>
          <p:cNvSpPr/>
          <p:nvPr/>
        </p:nvSpPr>
        <p:spPr>
          <a:xfrm>
            <a:off x="4412749" y="3768837"/>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836" name="Google Shape;836;p57"/>
          <p:cNvSpPr txBox="1">
            <a:spLocks noGrp="1"/>
          </p:cNvSpPr>
          <p:nvPr>
            <p:ph type="body" idx="4"/>
          </p:nvPr>
        </p:nvSpPr>
        <p:spPr>
          <a:xfrm>
            <a:off x="11877319" y="3992992"/>
            <a:ext cx="5827206" cy="145377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37" name="Google Shape;837;p57"/>
          <p:cNvSpPr txBox="1">
            <a:spLocks noGrp="1"/>
          </p:cNvSpPr>
          <p:nvPr>
            <p:ph type="body" idx="5"/>
          </p:nvPr>
        </p:nvSpPr>
        <p:spPr>
          <a:xfrm>
            <a:off x="11877319" y="3003671"/>
            <a:ext cx="58272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38" name="Google Shape;838;p57"/>
          <p:cNvSpPr/>
          <p:nvPr/>
        </p:nvSpPr>
        <p:spPr>
          <a:xfrm>
            <a:off x="11984816" y="3768837"/>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839" name="Google Shape;839;p57"/>
          <p:cNvSpPr txBox="1">
            <a:spLocks noGrp="1"/>
          </p:cNvSpPr>
          <p:nvPr>
            <p:ph type="body" idx="6"/>
          </p:nvPr>
        </p:nvSpPr>
        <p:spPr>
          <a:xfrm>
            <a:off x="536802" y="6753752"/>
            <a:ext cx="5827206" cy="1453771"/>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0" name="Google Shape;840;p57"/>
          <p:cNvSpPr txBox="1">
            <a:spLocks noGrp="1"/>
          </p:cNvSpPr>
          <p:nvPr>
            <p:ph type="body" idx="7"/>
          </p:nvPr>
        </p:nvSpPr>
        <p:spPr>
          <a:xfrm>
            <a:off x="536802" y="5764431"/>
            <a:ext cx="5827206"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1" name="Google Shape;841;p57"/>
          <p:cNvSpPr/>
          <p:nvPr/>
        </p:nvSpPr>
        <p:spPr>
          <a:xfrm>
            <a:off x="4406011" y="6529597"/>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842" name="Google Shape;842;p57"/>
          <p:cNvSpPr txBox="1">
            <a:spLocks noGrp="1"/>
          </p:cNvSpPr>
          <p:nvPr>
            <p:ph type="body" idx="8"/>
          </p:nvPr>
        </p:nvSpPr>
        <p:spPr>
          <a:xfrm>
            <a:off x="11877319" y="6753752"/>
            <a:ext cx="5827206" cy="1453771"/>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3" name="Google Shape;843;p57"/>
          <p:cNvSpPr txBox="1">
            <a:spLocks noGrp="1"/>
          </p:cNvSpPr>
          <p:nvPr>
            <p:ph type="body" idx="9"/>
          </p:nvPr>
        </p:nvSpPr>
        <p:spPr>
          <a:xfrm>
            <a:off x="11877319" y="5764431"/>
            <a:ext cx="5827206"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4" name="Google Shape;844;p57"/>
          <p:cNvSpPr/>
          <p:nvPr/>
        </p:nvSpPr>
        <p:spPr>
          <a:xfrm>
            <a:off x="11984816" y="6529597"/>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845" name="Google Shape;845;p57"/>
          <p:cNvSpPr/>
          <p:nvPr/>
        </p:nvSpPr>
        <p:spPr>
          <a:xfrm rot="10800000">
            <a:off x="9267916" y="3232954"/>
            <a:ext cx="2284254" cy="2287530"/>
          </a:xfrm>
          <a:prstGeom prst="snip1Rect">
            <a:avLst>
              <a:gd name="adj" fmla="val 16667"/>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46" name="Google Shape;846;p57"/>
          <p:cNvSpPr txBox="1">
            <a:spLocks noGrp="1"/>
          </p:cNvSpPr>
          <p:nvPr>
            <p:ph type="body" idx="13"/>
          </p:nvPr>
        </p:nvSpPr>
        <p:spPr>
          <a:xfrm>
            <a:off x="9593065" y="3459174"/>
            <a:ext cx="1630680" cy="170475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9600"/>
              <a:buFont typeface="Ubuntu Medium"/>
              <a:buNone/>
              <a:defRPr sz="9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7" name="Google Shape;847;p57"/>
          <p:cNvSpPr/>
          <p:nvPr/>
        </p:nvSpPr>
        <p:spPr>
          <a:xfrm>
            <a:off x="6736438" y="5764432"/>
            <a:ext cx="2284254" cy="2287530"/>
          </a:xfrm>
          <a:prstGeom prst="snip1Rect">
            <a:avLst>
              <a:gd name="adj" fmla="val 16667"/>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48" name="Google Shape;848;p57"/>
          <p:cNvSpPr txBox="1">
            <a:spLocks noGrp="1"/>
          </p:cNvSpPr>
          <p:nvPr>
            <p:ph type="body" idx="14"/>
          </p:nvPr>
        </p:nvSpPr>
        <p:spPr>
          <a:xfrm>
            <a:off x="7025891" y="5970306"/>
            <a:ext cx="1630680" cy="170475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9600"/>
              <a:buFont typeface="Ubuntu Medium"/>
              <a:buNone/>
              <a:defRPr sz="9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49" name="Google Shape;849;p57"/>
          <p:cNvSpPr/>
          <p:nvPr/>
        </p:nvSpPr>
        <p:spPr>
          <a:xfrm rot="-5400000">
            <a:off x="9266278" y="5762794"/>
            <a:ext cx="2284254" cy="2287530"/>
          </a:xfrm>
          <a:prstGeom prst="snip1Rect">
            <a:avLst>
              <a:gd name="adj" fmla="val 16667"/>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50" name="Google Shape;850;p57"/>
          <p:cNvSpPr txBox="1">
            <a:spLocks noGrp="1"/>
          </p:cNvSpPr>
          <p:nvPr>
            <p:ph type="body" idx="15"/>
          </p:nvPr>
        </p:nvSpPr>
        <p:spPr>
          <a:xfrm>
            <a:off x="9593065" y="5970306"/>
            <a:ext cx="1630680" cy="170475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9600"/>
              <a:buFont typeface="Ubuntu Medium"/>
              <a:buNone/>
              <a:defRPr sz="96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31"/>
                                        </p:tgtEl>
                                        <p:attrNameLst>
                                          <p:attrName>style.visibility</p:attrName>
                                        </p:attrNameLst>
                                      </p:cBhvr>
                                      <p:to>
                                        <p:strVal val="visible"/>
                                      </p:to>
                                    </p:set>
                                    <p:anim calcmode="lin" valueType="num">
                                      <p:cBhvr additive="base">
                                        <p:cTn id="7" dur="500"/>
                                        <p:tgtEl>
                                          <p:spTgt spid="8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832">
                                            <p:txEl>
                                              <p:pRg st="0" end="0"/>
                                            </p:txEl>
                                          </p:spTgt>
                                        </p:tgtEl>
                                        <p:attrNameLst>
                                          <p:attrName>style.visibility</p:attrName>
                                        </p:attrNameLst>
                                      </p:cBhvr>
                                      <p:to>
                                        <p:strVal val="visible"/>
                                      </p:to>
                                    </p:set>
                                    <p:anim calcmode="lin" valueType="num">
                                      <p:cBhvr additive="base">
                                        <p:cTn id="10" dur="500"/>
                                        <p:tgtEl>
                                          <p:spTgt spid="832">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832">
                                            <p:txEl>
                                              <p:pRg st="1" end="1"/>
                                            </p:txEl>
                                          </p:spTgt>
                                        </p:tgtEl>
                                        <p:attrNameLst>
                                          <p:attrName>style.visibility</p:attrName>
                                        </p:attrNameLst>
                                      </p:cBhvr>
                                      <p:to>
                                        <p:strVal val="visible"/>
                                      </p:to>
                                    </p:set>
                                    <p:anim calcmode="lin" valueType="num">
                                      <p:cBhvr additive="base">
                                        <p:cTn id="13" dur="500"/>
                                        <p:tgtEl>
                                          <p:spTgt spid="832">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832">
                                            <p:txEl>
                                              <p:pRg st="2" end="2"/>
                                            </p:txEl>
                                          </p:spTgt>
                                        </p:tgtEl>
                                        <p:attrNameLst>
                                          <p:attrName>style.visibility</p:attrName>
                                        </p:attrNameLst>
                                      </p:cBhvr>
                                      <p:to>
                                        <p:strVal val="visible"/>
                                      </p:to>
                                    </p:set>
                                    <p:anim calcmode="lin" valueType="num">
                                      <p:cBhvr additive="base">
                                        <p:cTn id="16" dur="500"/>
                                        <p:tgtEl>
                                          <p:spTgt spid="832">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832">
                                            <p:txEl>
                                              <p:pRg st="3" end="3"/>
                                            </p:txEl>
                                          </p:spTgt>
                                        </p:tgtEl>
                                        <p:attrNameLst>
                                          <p:attrName>style.visibility</p:attrName>
                                        </p:attrNameLst>
                                      </p:cBhvr>
                                      <p:to>
                                        <p:strVal val="visible"/>
                                      </p:to>
                                    </p:set>
                                    <p:anim calcmode="lin" valueType="num">
                                      <p:cBhvr additive="base">
                                        <p:cTn id="19" dur="500"/>
                                        <p:tgtEl>
                                          <p:spTgt spid="832">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832">
                                            <p:txEl>
                                              <p:pRg st="4" end="4"/>
                                            </p:txEl>
                                          </p:spTgt>
                                        </p:tgtEl>
                                        <p:attrNameLst>
                                          <p:attrName>style.visibility</p:attrName>
                                        </p:attrNameLst>
                                      </p:cBhvr>
                                      <p:to>
                                        <p:strVal val="visible"/>
                                      </p:to>
                                    </p:set>
                                    <p:anim calcmode="lin" valueType="num">
                                      <p:cBhvr additive="base">
                                        <p:cTn id="22" dur="500"/>
                                        <p:tgtEl>
                                          <p:spTgt spid="832">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832">
                                            <p:txEl>
                                              <p:pRg st="5" end="5"/>
                                            </p:txEl>
                                          </p:spTgt>
                                        </p:tgtEl>
                                        <p:attrNameLst>
                                          <p:attrName>style.visibility</p:attrName>
                                        </p:attrNameLst>
                                      </p:cBhvr>
                                      <p:to>
                                        <p:strVal val="visible"/>
                                      </p:to>
                                    </p:set>
                                    <p:anim calcmode="lin" valueType="num">
                                      <p:cBhvr additive="base">
                                        <p:cTn id="25" dur="500"/>
                                        <p:tgtEl>
                                          <p:spTgt spid="832">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832">
                                            <p:txEl>
                                              <p:pRg st="6" end="6"/>
                                            </p:txEl>
                                          </p:spTgt>
                                        </p:tgtEl>
                                        <p:attrNameLst>
                                          <p:attrName>style.visibility</p:attrName>
                                        </p:attrNameLst>
                                      </p:cBhvr>
                                      <p:to>
                                        <p:strVal val="visible"/>
                                      </p:to>
                                    </p:set>
                                    <p:anim calcmode="lin" valueType="num">
                                      <p:cBhvr additive="base">
                                        <p:cTn id="28" dur="500"/>
                                        <p:tgtEl>
                                          <p:spTgt spid="832">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832">
                                            <p:txEl>
                                              <p:pRg st="7" end="7"/>
                                            </p:txEl>
                                          </p:spTgt>
                                        </p:tgtEl>
                                        <p:attrNameLst>
                                          <p:attrName>style.visibility</p:attrName>
                                        </p:attrNameLst>
                                      </p:cBhvr>
                                      <p:to>
                                        <p:strVal val="visible"/>
                                      </p:to>
                                    </p:set>
                                    <p:anim calcmode="lin" valueType="num">
                                      <p:cBhvr additive="base">
                                        <p:cTn id="31" dur="500"/>
                                        <p:tgtEl>
                                          <p:spTgt spid="832">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832">
                                            <p:txEl>
                                              <p:pRg st="8" end="8"/>
                                            </p:txEl>
                                          </p:spTgt>
                                        </p:tgtEl>
                                        <p:attrNameLst>
                                          <p:attrName>style.visibility</p:attrName>
                                        </p:attrNameLst>
                                      </p:cBhvr>
                                      <p:to>
                                        <p:strVal val="visible"/>
                                      </p:to>
                                    </p:set>
                                    <p:anim calcmode="lin" valueType="num">
                                      <p:cBhvr additive="base">
                                        <p:cTn id="34" dur="500"/>
                                        <p:tgtEl>
                                          <p:spTgt spid="832">
                                            <p:txEl>
                                              <p:pRg st="8" end="8"/>
                                            </p:txEl>
                                          </p:spTgt>
                                        </p:tgtEl>
                                        <p:attrNameLst>
                                          <p:attrName>ppt_x</p:attrName>
                                        </p:attrNameLst>
                                      </p:cBhvr>
                                      <p:tavLst>
                                        <p:tav tm="0">
                                          <p:val>
                                            <p:strVal val="#ppt_x-1"/>
                                          </p:val>
                                        </p:tav>
                                        <p:tav tm="100000">
                                          <p:val>
                                            <p:strVal val="#ppt_x"/>
                                          </p:val>
                                        </p:tav>
                                      </p:tavLst>
                                    </p:anim>
                                  </p:childTnLst>
                                </p:cTn>
                              </p:par>
                              <p:par>
                                <p:cTn id="35" presetID="10" presetClass="entr" presetSubtype="0" fill="hold" nodeType="withEffect">
                                  <p:stCondLst>
                                    <p:cond delay="0"/>
                                  </p:stCondLst>
                                  <p:childTnLst>
                                    <p:set>
                                      <p:cBhvr>
                                        <p:cTn id="36" dur="1" fill="hold">
                                          <p:stCondLst>
                                            <p:cond delay="0"/>
                                          </p:stCondLst>
                                        </p:cTn>
                                        <p:tgtEl>
                                          <p:spTgt spid="831"/>
                                        </p:tgtEl>
                                        <p:attrNameLst>
                                          <p:attrName>style.visibility</p:attrName>
                                        </p:attrNameLst>
                                      </p:cBhvr>
                                      <p:to>
                                        <p:strVal val="visible"/>
                                      </p:to>
                                    </p:set>
                                    <p:animEffect transition="in" filter="fade">
                                      <p:cBhvr>
                                        <p:cTn id="37" dur="500"/>
                                        <p:tgtEl>
                                          <p:spTgt spid="831"/>
                                        </p:tgtEl>
                                      </p:cBhvr>
                                    </p:animEffect>
                                  </p:childTnLst>
                                </p:cTn>
                              </p:par>
                              <p:par>
                                <p:cTn id="38" presetID="10" presetClass="entr" presetSubtype="0" fill="hold" nodeType="withEffect">
                                  <p:stCondLst>
                                    <p:cond delay="0"/>
                                  </p:stCondLst>
                                  <p:childTnLst>
                                    <p:set>
                                      <p:cBhvr>
                                        <p:cTn id="39" dur="1" fill="hold">
                                          <p:stCondLst>
                                            <p:cond delay="0"/>
                                          </p:stCondLst>
                                        </p:cTn>
                                        <p:tgtEl>
                                          <p:spTgt spid="832">
                                            <p:txEl>
                                              <p:pRg st="0" end="0"/>
                                            </p:txEl>
                                          </p:spTgt>
                                        </p:tgtEl>
                                        <p:attrNameLst>
                                          <p:attrName>style.visibility</p:attrName>
                                        </p:attrNameLst>
                                      </p:cBhvr>
                                      <p:to>
                                        <p:strVal val="visible"/>
                                      </p:to>
                                    </p:set>
                                    <p:animEffect transition="in" filter="fade">
                                      <p:cBhvr>
                                        <p:cTn id="40" dur="500"/>
                                        <p:tgtEl>
                                          <p:spTgt spid="832">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32">
                                            <p:txEl>
                                              <p:pRg st="1" end="1"/>
                                            </p:txEl>
                                          </p:spTgt>
                                        </p:tgtEl>
                                        <p:attrNameLst>
                                          <p:attrName>style.visibility</p:attrName>
                                        </p:attrNameLst>
                                      </p:cBhvr>
                                      <p:to>
                                        <p:strVal val="visible"/>
                                      </p:to>
                                    </p:set>
                                    <p:animEffect transition="in" filter="fade">
                                      <p:cBhvr>
                                        <p:cTn id="43" dur="500"/>
                                        <p:tgtEl>
                                          <p:spTgt spid="832">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32">
                                            <p:txEl>
                                              <p:pRg st="2" end="2"/>
                                            </p:txEl>
                                          </p:spTgt>
                                        </p:tgtEl>
                                        <p:attrNameLst>
                                          <p:attrName>style.visibility</p:attrName>
                                        </p:attrNameLst>
                                      </p:cBhvr>
                                      <p:to>
                                        <p:strVal val="visible"/>
                                      </p:to>
                                    </p:set>
                                    <p:animEffect transition="in" filter="fade">
                                      <p:cBhvr>
                                        <p:cTn id="46" dur="500"/>
                                        <p:tgtEl>
                                          <p:spTgt spid="832">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32">
                                            <p:txEl>
                                              <p:pRg st="3" end="3"/>
                                            </p:txEl>
                                          </p:spTgt>
                                        </p:tgtEl>
                                        <p:attrNameLst>
                                          <p:attrName>style.visibility</p:attrName>
                                        </p:attrNameLst>
                                      </p:cBhvr>
                                      <p:to>
                                        <p:strVal val="visible"/>
                                      </p:to>
                                    </p:set>
                                    <p:animEffect transition="in" filter="fade">
                                      <p:cBhvr>
                                        <p:cTn id="49" dur="500"/>
                                        <p:tgtEl>
                                          <p:spTgt spid="832">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32">
                                            <p:txEl>
                                              <p:pRg st="4" end="4"/>
                                            </p:txEl>
                                          </p:spTgt>
                                        </p:tgtEl>
                                        <p:attrNameLst>
                                          <p:attrName>style.visibility</p:attrName>
                                        </p:attrNameLst>
                                      </p:cBhvr>
                                      <p:to>
                                        <p:strVal val="visible"/>
                                      </p:to>
                                    </p:set>
                                    <p:animEffect transition="in" filter="fade">
                                      <p:cBhvr>
                                        <p:cTn id="52" dur="500"/>
                                        <p:tgtEl>
                                          <p:spTgt spid="832">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32">
                                            <p:txEl>
                                              <p:pRg st="5" end="5"/>
                                            </p:txEl>
                                          </p:spTgt>
                                        </p:tgtEl>
                                        <p:attrNameLst>
                                          <p:attrName>style.visibility</p:attrName>
                                        </p:attrNameLst>
                                      </p:cBhvr>
                                      <p:to>
                                        <p:strVal val="visible"/>
                                      </p:to>
                                    </p:set>
                                    <p:animEffect transition="in" filter="fade">
                                      <p:cBhvr>
                                        <p:cTn id="55" dur="500"/>
                                        <p:tgtEl>
                                          <p:spTgt spid="832">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32">
                                            <p:txEl>
                                              <p:pRg st="6" end="6"/>
                                            </p:txEl>
                                          </p:spTgt>
                                        </p:tgtEl>
                                        <p:attrNameLst>
                                          <p:attrName>style.visibility</p:attrName>
                                        </p:attrNameLst>
                                      </p:cBhvr>
                                      <p:to>
                                        <p:strVal val="visible"/>
                                      </p:to>
                                    </p:set>
                                    <p:animEffect transition="in" filter="fade">
                                      <p:cBhvr>
                                        <p:cTn id="58" dur="500"/>
                                        <p:tgtEl>
                                          <p:spTgt spid="832">
                                            <p:txEl>
                                              <p:pRg st="6" end="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832">
                                            <p:txEl>
                                              <p:pRg st="7" end="7"/>
                                            </p:txEl>
                                          </p:spTgt>
                                        </p:tgtEl>
                                        <p:attrNameLst>
                                          <p:attrName>style.visibility</p:attrName>
                                        </p:attrNameLst>
                                      </p:cBhvr>
                                      <p:to>
                                        <p:strVal val="visible"/>
                                      </p:to>
                                    </p:set>
                                    <p:animEffect transition="in" filter="fade">
                                      <p:cBhvr>
                                        <p:cTn id="61" dur="500"/>
                                        <p:tgtEl>
                                          <p:spTgt spid="832">
                                            <p:txEl>
                                              <p:pRg st="7" end="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832">
                                            <p:txEl>
                                              <p:pRg st="8" end="8"/>
                                            </p:txEl>
                                          </p:spTgt>
                                        </p:tgtEl>
                                        <p:attrNameLst>
                                          <p:attrName>style.visibility</p:attrName>
                                        </p:attrNameLst>
                                      </p:cBhvr>
                                      <p:to>
                                        <p:strVal val="visible"/>
                                      </p:to>
                                    </p:set>
                                    <p:animEffect transition="in" filter="fade">
                                      <p:cBhvr>
                                        <p:cTn id="64" dur="500"/>
                                        <p:tgtEl>
                                          <p:spTgt spid="832">
                                            <p:txEl>
                                              <p:pRg st="8" end="8"/>
                                            </p:txEl>
                                          </p:spTgt>
                                        </p:tgtEl>
                                      </p:cBhvr>
                                    </p:animEffect>
                                  </p:childTnLst>
                                </p:cTn>
                              </p:par>
                              <p:par>
                                <p:cTn id="65" presetID="2" presetClass="entr" presetSubtype="8" fill="hold" nodeType="withEffect">
                                  <p:stCondLst>
                                    <p:cond delay="250"/>
                                  </p:stCondLst>
                                  <p:childTnLst>
                                    <p:set>
                                      <p:cBhvr>
                                        <p:cTn id="66" dur="1" fill="hold">
                                          <p:stCondLst>
                                            <p:cond delay="0"/>
                                          </p:stCondLst>
                                        </p:cTn>
                                        <p:tgtEl>
                                          <p:spTgt spid="845"/>
                                        </p:tgtEl>
                                        <p:attrNameLst>
                                          <p:attrName>style.visibility</p:attrName>
                                        </p:attrNameLst>
                                      </p:cBhvr>
                                      <p:to>
                                        <p:strVal val="visible"/>
                                      </p:to>
                                    </p:set>
                                    <p:anim calcmode="lin" valueType="num">
                                      <p:cBhvr additive="base">
                                        <p:cTn id="67" dur="500"/>
                                        <p:tgtEl>
                                          <p:spTgt spid="845"/>
                                        </p:tgtEl>
                                        <p:attrNameLst>
                                          <p:attrName>ppt_x</p:attrName>
                                        </p:attrNameLst>
                                      </p:cBhvr>
                                      <p:tavLst>
                                        <p:tav tm="0">
                                          <p:val>
                                            <p:strVal val="#ppt_x-1"/>
                                          </p:val>
                                        </p:tav>
                                        <p:tav tm="100000">
                                          <p:val>
                                            <p:strVal val="#ppt_x"/>
                                          </p:val>
                                        </p:tav>
                                      </p:tavLst>
                                    </p:anim>
                                  </p:childTnLst>
                                </p:cTn>
                              </p:par>
                              <p:par>
                                <p:cTn id="68" presetID="2" presetClass="entr" presetSubtype="8" fill="hold" nodeType="withEffect">
                                  <p:stCondLst>
                                    <p:cond delay="250"/>
                                  </p:stCondLst>
                                  <p:childTnLst>
                                    <p:set>
                                      <p:cBhvr>
                                        <p:cTn id="69" dur="1" fill="hold">
                                          <p:stCondLst>
                                            <p:cond delay="0"/>
                                          </p:stCondLst>
                                        </p:cTn>
                                        <p:tgtEl>
                                          <p:spTgt spid="846">
                                            <p:txEl>
                                              <p:pRg st="0" end="0"/>
                                            </p:txEl>
                                          </p:spTgt>
                                        </p:tgtEl>
                                        <p:attrNameLst>
                                          <p:attrName>style.visibility</p:attrName>
                                        </p:attrNameLst>
                                      </p:cBhvr>
                                      <p:to>
                                        <p:strVal val="visible"/>
                                      </p:to>
                                    </p:set>
                                    <p:anim calcmode="lin" valueType="num">
                                      <p:cBhvr additive="base">
                                        <p:cTn id="70" dur="500"/>
                                        <p:tgtEl>
                                          <p:spTgt spid="846">
                                            <p:txEl>
                                              <p:pRg st="0" end="0"/>
                                            </p:txEl>
                                          </p:spTgt>
                                        </p:tgtEl>
                                        <p:attrNameLst>
                                          <p:attrName>ppt_x</p:attrName>
                                        </p:attrNameLst>
                                      </p:cBhvr>
                                      <p:tavLst>
                                        <p:tav tm="0">
                                          <p:val>
                                            <p:strVal val="#ppt_x-1"/>
                                          </p:val>
                                        </p:tav>
                                        <p:tav tm="100000">
                                          <p:val>
                                            <p:strVal val="#ppt_x"/>
                                          </p:val>
                                        </p:tav>
                                      </p:tavLst>
                                    </p:anim>
                                  </p:childTnLst>
                                </p:cTn>
                              </p:par>
                              <p:par>
                                <p:cTn id="71" presetID="2" presetClass="entr" presetSubtype="8" fill="hold" nodeType="withEffect">
                                  <p:stCondLst>
                                    <p:cond delay="250"/>
                                  </p:stCondLst>
                                  <p:childTnLst>
                                    <p:set>
                                      <p:cBhvr>
                                        <p:cTn id="72" dur="1" fill="hold">
                                          <p:stCondLst>
                                            <p:cond delay="0"/>
                                          </p:stCondLst>
                                        </p:cTn>
                                        <p:tgtEl>
                                          <p:spTgt spid="846">
                                            <p:txEl>
                                              <p:pRg st="1" end="1"/>
                                            </p:txEl>
                                          </p:spTgt>
                                        </p:tgtEl>
                                        <p:attrNameLst>
                                          <p:attrName>style.visibility</p:attrName>
                                        </p:attrNameLst>
                                      </p:cBhvr>
                                      <p:to>
                                        <p:strVal val="visible"/>
                                      </p:to>
                                    </p:set>
                                    <p:anim calcmode="lin" valueType="num">
                                      <p:cBhvr additive="base">
                                        <p:cTn id="73" dur="500"/>
                                        <p:tgtEl>
                                          <p:spTgt spid="846">
                                            <p:txEl>
                                              <p:pRg st="1" end="1"/>
                                            </p:txEl>
                                          </p:spTgt>
                                        </p:tgtEl>
                                        <p:attrNameLst>
                                          <p:attrName>ppt_x</p:attrName>
                                        </p:attrNameLst>
                                      </p:cBhvr>
                                      <p:tavLst>
                                        <p:tav tm="0">
                                          <p:val>
                                            <p:strVal val="#ppt_x-1"/>
                                          </p:val>
                                        </p:tav>
                                        <p:tav tm="100000">
                                          <p:val>
                                            <p:strVal val="#ppt_x"/>
                                          </p:val>
                                        </p:tav>
                                      </p:tavLst>
                                    </p:anim>
                                  </p:childTnLst>
                                </p:cTn>
                              </p:par>
                              <p:par>
                                <p:cTn id="74" presetID="2" presetClass="entr" presetSubtype="8" fill="hold" nodeType="withEffect">
                                  <p:stCondLst>
                                    <p:cond delay="250"/>
                                  </p:stCondLst>
                                  <p:childTnLst>
                                    <p:set>
                                      <p:cBhvr>
                                        <p:cTn id="75" dur="1" fill="hold">
                                          <p:stCondLst>
                                            <p:cond delay="0"/>
                                          </p:stCondLst>
                                        </p:cTn>
                                        <p:tgtEl>
                                          <p:spTgt spid="846">
                                            <p:txEl>
                                              <p:pRg st="2" end="2"/>
                                            </p:txEl>
                                          </p:spTgt>
                                        </p:tgtEl>
                                        <p:attrNameLst>
                                          <p:attrName>style.visibility</p:attrName>
                                        </p:attrNameLst>
                                      </p:cBhvr>
                                      <p:to>
                                        <p:strVal val="visible"/>
                                      </p:to>
                                    </p:set>
                                    <p:anim calcmode="lin" valueType="num">
                                      <p:cBhvr additive="base">
                                        <p:cTn id="76" dur="500"/>
                                        <p:tgtEl>
                                          <p:spTgt spid="846">
                                            <p:txEl>
                                              <p:pRg st="2" end="2"/>
                                            </p:txEl>
                                          </p:spTgt>
                                        </p:tgtEl>
                                        <p:attrNameLst>
                                          <p:attrName>ppt_x</p:attrName>
                                        </p:attrNameLst>
                                      </p:cBhvr>
                                      <p:tavLst>
                                        <p:tav tm="0">
                                          <p:val>
                                            <p:strVal val="#ppt_x-1"/>
                                          </p:val>
                                        </p:tav>
                                        <p:tav tm="100000">
                                          <p:val>
                                            <p:strVal val="#ppt_x"/>
                                          </p:val>
                                        </p:tav>
                                      </p:tavLst>
                                    </p:anim>
                                  </p:childTnLst>
                                </p:cTn>
                              </p:par>
                              <p:par>
                                <p:cTn id="77" presetID="2" presetClass="entr" presetSubtype="8" fill="hold" nodeType="withEffect">
                                  <p:stCondLst>
                                    <p:cond delay="250"/>
                                  </p:stCondLst>
                                  <p:childTnLst>
                                    <p:set>
                                      <p:cBhvr>
                                        <p:cTn id="78" dur="1" fill="hold">
                                          <p:stCondLst>
                                            <p:cond delay="0"/>
                                          </p:stCondLst>
                                        </p:cTn>
                                        <p:tgtEl>
                                          <p:spTgt spid="846">
                                            <p:txEl>
                                              <p:pRg st="3" end="3"/>
                                            </p:txEl>
                                          </p:spTgt>
                                        </p:tgtEl>
                                        <p:attrNameLst>
                                          <p:attrName>style.visibility</p:attrName>
                                        </p:attrNameLst>
                                      </p:cBhvr>
                                      <p:to>
                                        <p:strVal val="visible"/>
                                      </p:to>
                                    </p:set>
                                    <p:anim calcmode="lin" valueType="num">
                                      <p:cBhvr additive="base">
                                        <p:cTn id="79" dur="500"/>
                                        <p:tgtEl>
                                          <p:spTgt spid="846">
                                            <p:txEl>
                                              <p:pRg st="3" end="3"/>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250"/>
                                  </p:stCondLst>
                                  <p:childTnLst>
                                    <p:set>
                                      <p:cBhvr>
                                        <p:cTn id="81" dur="1" fill="hold">
                                          <p:stCondLst>
                                            <p:cond delay="0"/>
                                          </p:stCondLst>
                                        </p:cTn>
                                        <p:tgtEl>
                                          <p:spTgt spid="846">
                                            <p:txEl>
                                              <p:pRg st="4" end="4"/>
                                            </p:txEl>
                                          </p:spTgt>
                                        </p:tgtEl>
                                        <p:attrNameLst>
                                          <p:attrName>style.visibility</p:attrName>
                                        </p:attrNameLst>
                                      </p:cBhvr>
                                      <p:to>
                                        <p:strVal val="visible"/>
                                      </p:to>
                                    </p:set>
                                    <p:anim calcmode="lin" valueType="num">
                                      <p:cBhvr additive="base">
                                        <p:cTn id="82" dur="500"/>
                                        <p:tgtEl>
                                          <p:spTgt spid="846">
                                            <p:txEl>
                                              <p:pRg st="4" end="4"/>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250"/>
                                  </p:stCondLst>
                                  <p:childTnLst>
                                    <p:set>
                                      <p:cBhvr>
                                        <p:cTn id="84" dur="1" fill="hold">
                                          <p:stCondLst>
                                            <p:cond delay="0"/>
                                          </p:stCondLst>
                                        </p:cTn>
                                        <p:tgtEl>
                                          <p:spTgt spid="846">
                                            <p:txEl>
                                              <p:pRg st="5" end="5"/>
                                            </p:txEl>
                                          </p:spTgt>
                                        </p:tgtEl>
                                        <p:attrNameLst>
                                          <p:attrName>style.visibility</p:attrName>
                                        </p:attrNameLst>
                                      </p:cBhvr>
                                      <p:to>
                                        <p:strVal val="visible"/>
                                      </p:to>
                                    </p:set>
                                    <p:anim calcmode="lin" valueType="num">
                                      <p:cBhvr additive="base">
                                        <p:cTn id="85" dur="500"/>
                                        <p:tgtEl>
                                          <p:spTgt spid="846">
                                            <p:txEl>
                                              <p:pRg st="5" end="5"/>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250"/>
                                  </p:stCondLst>
                                  <p:childTnLst>
                                    <p:set>
                                      <p:cBhvr>
                                        <p:cTn id="87" dur="1" fill="hold">
                                          <p:stCondLst>
                                            <p:cond delay="0"/>
                                          </p:stCondLst>
                                        </p:cTn>
                                        <p:tgtEl>
                                          <p:spTgt spid="846">
                                            <p:txEl>
                                              <p:pRg st="6" end="6"/>
                                            </p:txEl>
                                          </p:spTgt>
                                        </p:tgtEl>
                                        <p:attrNameLst>
                                          <p:attrName>style.visibility</p:attrName>
                                        </p:attrNameLst>
                                      </p:cBhvr>
                                      <p:to>
                                        <p:strVal val="visible"/>
                                      </p:to>
                                    </p:set>
                                    <p:anim calcmode="lin" valueType="num">
                                      <p:cBhvr additive="base">
                                        <p:cTn id="88" dur="500"/>
                                        <p:tgtEl>
                                          <p:spTgt spid="846">
                                            <p:txEl>
                                              <p:pRg st="6" end="6"/>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250"/>
                                  </p:stCondLst>
                                  <p:childTnLst>
                                    <p:set>
                                      <p:cBhvr>
                                        <p:cTn id="90" dur="1" fill="hold">
                                          <p:stCondLst>
                                            <p:cond delay="0"/>
                                          </p:stCondLst>
                                        </p:cTn>
                                        <p:tgtEl>
                                          <p:spTgt spid="846">
                                            <p:txEl>
                                              <p:pRg st="7" end="7"/>
                                            </p:txEl>
                                          </p:spTgt>
                                        </p:tgtEl>
                                        <p:attrNameLst>
                                          <p:attrName>style.visibility</p:attrName>
                                        </p:attrNameLst>
                                      </p:cBhvr>
                                      <p:to>
                                        <p:strVal val="visible"/>
                                      </p:to>
                                    </p:set>
                                    <p:anim calcmode="lin" valueType="num">
                                      <p:cBhvr additive="base">
                                        <p:cTn id="91" dur="500"/>
                                        <p:tgtEl>
                                          <p:spTgt spid="846">
                                            <p:txEl>
                                              <p:pRg st="7" end="7"/>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250"/>
                                  </p:stCondLst>
                                  <p:childTnLst>
                                    <p:set>
                                      <p:cBhvr>
                                        <p:cTn id="93" dur="1" fill="hold">
                                          <p:stCondLst>
                                            <p:cond delay="0"/>
                                          </p:stCondLst>
                                        </p:cTn>
                                        <p:tgtEl>
                                          <p:spTgt spid="846">
                                            <p:txEl>
                                              <p:pRg st="8" end="8"/>
                                            </p:txEl>
                                          </p:spTgt>
                                        </p:tgtEl>
                                        <p:attrNameLst>
                                          <p:attrName>style.visibility</p:attrName>
                                        </p:attrNameLst>
                                      </p:cBhvr>
                                      <p:to>
                                        <p:strVal val="visible"/>
                                      </p:to>
                                    </p:set>
                                    <p:anim calcmode="lin" valueType="num">
                                      <p:cBhvr additive="base">
                                        <p:cTn id="94" dur="500"/>
                                        <p:tgtEl>
                                          <p:spTgt spid="846">
                                            <p:txEl>
                                              <p:pRg st="8" end="8"/>
                                            </p:txEl>
                                          </p:spTgt>
                                        </p:tgtEl>
                                        <p:attrNameLst>
                                          <p:attrName>ppt_x</p:attrName>
                                        </p:attrNameLst>
                                      </p:cBhvr>
                                      <p:tavLst>
                                        <p:tav tm="0">
                                          <p:val>
                                            <p:strVal val="#ppt_x-1"/>
                                          </p:val>
                                        </p:tav>
                                        <p:tav tm="100000">
                                          <p:val>
                                            <p:strVal val="#ppt_x"/>
                                          </p:val>
                                        </p:tav>
                                      </p:tavLst>
                                    </p:anim>
                                  </p:childTnLst>
                                </p:cTn>
                              </p:par>
                              <p:par>
                                <p:cTn id="95" presetID="10" presetClass="entr" presetSubtype="0" fill="hold" nodeType="withEffect">
                                  <p:stCondLst>
                                    <p:cond delay="250"/>
                                  </p:stCondLst>
                                  <p:childTnLst>
                                    <p:set>
                                      <p:cBhvr>
                                        <p:cTn id="96" dur="1" fill="hold">
                                          <p:stCondLst>
                                            <p:cond delay="0"/>
                                          </p:stCondLst>
                                        </p:cTn>
                                        <p:tgtEl>
                                          <p:spTgt spid="845"/>
                                        </p:tgtEl>
                                        <p:attrNameLst>
                                          <p:attrName>style.visibility</p:attrName>
                                        </p:attrNameLst>
                                      </p:cBhvr>
                                      <p:to>
                                        <p:strVal val="visible"/>
                                      </p:to>
                                    </p:set>
                                    <p:animEffect transition="in" filter="fade">
                                      <p:cBhvr>
                                        <p:cTn id="97" dur="500"/>
                                        <p:tgtEl>
                                          <p:spTgt spid="845"/>
                                        </p:tgtEl>
                                      </p:cBhvr>
                                    </p:animEffect>
                                  </p:childTnLst>
                                </p:cTn>
                              </p:par>
                              <p:par>
                                <p:cTn id="98" presetID="10" presetClass="entr" presetSubtype="0" fill="hold" nodeType="withEffect">
                                  <p:stCondLst>
                                    <p:cond delay="250"/>
                                  </p:stCondLst>
                                  <p:childTnLst>
                                    <p:set>
                                      <p:cBhvr>
                                        <p:cTn id="99" dur="1" fill="hold">
                                          <p:stCondLst>
                                            <p:cond delay="0"/>
                                          </p:stCondLst>
                                        </p:cTn>
                                        <p:tgtEl>
                                          <p:spTgt spid="846">
                                            <p:txEl>
                                              <p:pRg st="0" end="0"/>
                                            </p:txEl>
                                          </p:spTgt>
                                        </p:tgtEl>
                                        <p:attrNameLst>
                                          <p:attrName>style.visibility</p:attrName>
                                        </p:attrNameLst>
                                      </p:cBhvr>
                                      <p:to>
                                        <p:strVal val="visible"/>
                                      </p:to>
                                    </p:set>
                                    <p:animEffect transition="in" filter="fade">
                                      <p:cBhvr>
                                        <p:cTn id="100" dur="500"/>
                                        <p:tgtEl>
                                          <p:spTgt spid="846">
                                            <p:txEl>
                                              <p:pRg st="0" end="0"/>
                                            </p:txEl>
                                          </p:spTgt>
                                        </p:tgtEl>
                                      </p:cBhvr>
                                    </p:animEffect>
                                  </p:childTnLst>
                                </p:cTn>
                              </p:par>
                              <p:par>
                                <p:cTn id="101" presetID="10" presetClass="entr" presetSubtype="0" fill="hold" nodeType="withEffect">
                                  <p:stCondLst>
                                    <p:cond delay="250"/>
                                  </p:stCondLst>
                                  <p:childTnLst>
                                    <p:set>
                                      <p:cBhvr>
                                        <p:cTn id="102" dur="1" fill="hold">
                                          <p:stCondLst>
                                            <p:cond delay="0"/>
                                          </p:stCondLst>
                                        </p:cTn>
                                        <p:tgtEl>
                                          <p:spTgt spid="846">
                                            <p:txEl>
                                              <p:pRg st="1" end="1"/>
                                            </p:txEl>
                                          </p:spTgt>
                                        </p:tgtEl>
                                        <p:attrNameLst>
                                          <p:attrName>style.visibility</p:attrName>
                                        </p:attrNameLst>
                                      </p:cBhvr>
                                      <p:to>
                                        <p:strVal val="visible"/>
                                      </p:to>
                                    </p:set>
                                    <p:animEffect transition="in" filter="fade">
                                      <p:cBhvr>
                                        <p:cTn id="103" dur="500"/>
                                        <p:tgtEl>
                                          <p:spTgt spid="846">
                                            <p:txEl>
                                              <p:pRg st="1" end="1"/>
                                            </p:txEl>
                                          </p:spTgt>
                                        </p:tgtEl>
                                      </p:cBhvr>
                                    </p:animEffect>
                                  </p:childTnLst>
                                </p:cTn>
                              </p:par>
                              <p:par>
                                <p:cTn id="104" presetID="10" presetClass="entr" presetSubtype="0" fill="hold" nodeType="withEffect">
                                  <p:stCondLst>
                                    <p:cond delay="250"/>
                                  </p:stCondLst>
                                  <p:childTnLst>
                                    <p:set>
                                      <p:cBhvr>
                                        <p:cTn id="105" dur="1" fill="hold">
                                          <p:stCondLst>
                                            <p:cond delay="0"/>
                                          </p:stCondLst>
                                        </p:cTn>
                                        <p:tgtEl>
                                          <p:spTgt spid="846">
                                            <p:txEl>
                                              <p:pRg st="2" end="2"/>
                                            </p:txEl>
                                          </p:spTgt>
                                        </p:tgtEl>
                                        <p:attrNameLst>
                                          <p:attrName>style.visibility</p:attrName>
                                        </p:attrNameLst>
                                      </p:cBhvr>
                                      <p:to>
                                        <p:strVal val="visible"/>
                                      </p:to>
                                    </p:set>
                                    <p:animEffect transition="in" filter="fade">
                                      <p:cBhvr>
                                        <p:cTn id="106" dur="500"/>
                                        <p:tgtEl>
                                          <p:spTgt spid="846">
                                            <p:txEl>
                                              <p:pRg st="2" end="2"/>
                                            </p:txEl>
                                          </p:spTgt>
                                        </p:tgtEl>
                                      </p:cBhvr>
                                    </p:animEffect>
                                  </p:childTnLst>
                                </p:cTn>
                              </p:par>
                              <p:par>
                                <p:cTn id="107" presetID="10" presetClass="entr" presetSubtype="0" fill="hold" nodeType="withEffect">
                                  <p:stCondLst>
                                    <p:cond delay="250"/>
                                  </p:stCondLst>
                                  <p:childTnLst>
                                    <p:set>
                                      <p:cBhvr>
                                        <p:cTn id="108" dur="1" fill="hold">
                                          <p:stCondLst>
                                            <p:cond delay="0"/>
                                          </p:stCondLst>
                                        </p:cTn>
                                        <p:tgtEl>
                                          <p:spTgt spid="846">
                                            <p:txEl>
                                              <p:pRg st="3" end="3"/>
                                            </p:txEl>
                                          </p:spTgt>
                                        </p:tgtEl>
                                        <p:attrNameLst>
                                          <p:attrName>style.visibility</p:attrName>
                                        </p:attrNameLst>
                                      </p:cBhvr>
                                      <p:to>
                                        <p:strVal val="visible"/>
                                      </p:to>
                                    </p:set>
                                    <p:animEffect transition="in" filter="fade">
                                      <p:cBhvr>
                                        <p:cTn id="109" dur="500"/>
                                        <p:tgtEl>
                                          <p:spTgt spid="846">
                                            <p:txEl>
                                              <p:pRg st="3" end="3"/>
                                            </p:txEl>
                                          </p:spTgt>
                                        </p:tgtEl>
                                      </p:cBhvr>
                                    </p:animEffect>
                                  </p:childTnLst>
                                </p:cTn>
                              </p:par>
                              <p:par>
                                <p:cTn id="110" presetID="10" presetClass="entr" presetSubtype="0" fill="hold" nodeType="withEffect">
                                  <p:stCondLst>
                                    <p:cond delay="250"/>
                                  </p:stCondLst>
                                  <p:childTnLst>
                                    <p:set>
                                      <p:cBhvr>
                                        <p:cTn id="111" dur="1" fill="hold">
                                          <p:stCondLst>
                                            <p:cond delay="0"/>
                                          </p:stCondLst>
                                        </p:cTn>
                                        <p:tgtEl>
                                          <p:spTgt spid="846">
                                            <p:txEl>
                                              <p:pRg st="4" end="4"/>
                                            </p:txEl>
                                          </p:spTgt>
                                        </p:tgtEl>
                                        <p:attrNameLst>
                                          <p:attrName>style.visibility</p:attrName>
                                        </p:attrNameLst>
                                      </p:cBhvr>
                                      <p:to>
                                        <p:strVal val="visible"/>
                                      </p:to>
                                    </p:set>
                                    <p:animEffect transition="in" filter="fade">
                                      <p:cBhvr>
                                        <p:cTn id="112" dur="500"/>
                                        <p:tgtEl>
                                          <p:spTgt spid="846">
                                            <p:txEl>
                                              <p:pRg st="4" end="4"/>
                                            </p:txEl>
                                          </p:spTgt>
                                        </p:tgtEl>
                                      </p:cBhvr>
                                    </p:animEffect>
                                  </p:childTnLst>
                                </p:cTn>
                              </p:par>
                              <p:par>
                                <p:cTn id="113" presetID="10" presetClass="entr" presetSubtype="0" fill="hold" nodeType="withEffect">
                                  <p:stCondLst>
                                    <p:cond delay="250"/>
                                  </p:stCondLst>
                                  <p:childTnLst>
                                    <p:set>
                                      <p:cBhvr>
                                        <p:cTn id="114" dur="1" fill="hold">
                                          <p:stCondLst>
                                            <p:cond delay="0"/>
                                          </p:stCondLst>
                                        </p:cTn>
                                        <p:tgtEl>
                                          <p:spTgt spid="846">
                                            <p:txEl>
                                              <p:pRg st="5" end="5"/>
                                            </p:txEl>
                                          </p:spTgt>
                                        </p:tgtEl>
                                        <p:attrNameLst>
                                          <p:attrName>style.visibility</p:attrName>
                                        </p:attrNameLst>
                                      </p:cBhvr>
                                      <p:to>
                                        <p:strVal val="visible"/>
                                      </p:to>
                                    </p:set>
                                    <p:animEffect transition="in" filter="fade">
                                      <p:cBhvr>
                                        <p:cTn id="115" dur="500"/>
                                        <p:tgtEl>
                                          <p:spTgt spid="846">
                                            <p:txEl>
                                              <p:pRg st="5" end="5"/>
                                            </p:txEl>
                                          </p:spTgt>
                                        </p:tgtEl>
                                      </p:cBhvr>
                                    </p:animEffect>
                                  </p:childTnLst>
                                </p:cTn>
                              </p:par>
                              <p:par>
                                <p:cTn id="116" presetID="10" presetClass="entr" presetSubtype="0" fill="hold" nodeType="withEffect">
                                  <p:stCondLst>
                                    <p:cond delay="250"/>
                                  </p:stCondLst>
                                  <p:childTnLst>
                                    <p:set>
                                      <p:cBhvr>
                                        <p:cTn id="117" dur="1" fill="hold">
                                          <p:stCondLst>
                                            <p:cond delay="0"/>
                                          </p:stCondLst>
                                        </p:cTn>
                                        <p:tgtEl>
                                          <p:spTgt spid="846">
                                            <p:txEl>
                                              <p:pRg st="6" end="6"/>
                                            </p:txEl>
                                          </p:spTgt>
                                        </p:tgtEl>
                                        <p:attrNameLst>
                                          <p:attrName>style.visibility</p:attrName>
                                        </p:attrNameLst>
                                      </p:cBhvr>
                                      <p:to>
                                        <p:strVal val="visible"/>
                                      </p:to>
                                    </p:set>
                                    <p:animEffect transition="in" filter="fade">
                                      <p:cBhvr>
                                        <p:cTn id="118" dur="500"/>
                                        <p:tgtEl>
                                          <p:spTgt spid="846">
                                            <p:txEl>
                                              <p:pRg st="6" end="6"/>
                                            </p:txEl>
                                          </p:spTgt>
                                        </p:tgtEl>
                                      </p:cBhvr>
                                    </p:animEffect>
                                  </p:childTnLst>
                                </p:cTn>
                              </p:par>
                              <p:par>
                                <p:cTn id="119" presetID="10" presetClass="entr" presetSubtype="0" fill="hold" nodeType="withEffect">
                                  <p:stCondLst>
                                    <p:cond delay="250"/>
                                  </p:stCondLst>
                                  <p:childTnLst>
                                    <p:set>
                                      <p:cBhvr>
                                        <p:cTn id="120" dur="1" fill="hold">
                                          <p:stCondLst>
                                            <p:cond delay="0"/>
                                          </p:stCondLst>
                                        </p:cTn>
                                        <p:tgtEl>
                                          <p:spTgt spid="846">
                                            <p:txEl>
                                              <p:pRg st="7" end="7"/>
                                            </p:txEl>
                                          </p:spTgt>
                                        </p:tgtEl>
                                        <p:attrNameLst>
                                          <p:attrName>style.visibility</p:attrName>
                                        </p:attrNameLst>
                                      </p:cBhvr>
                                      <p:to>
                                        <p:strVal val="visible"/>
                                      </p:to>
                                    </p:set>
                                    <p:animEffect transition="in" filter="fade">
                                      <p:cBhvr>
                                        <p:cTn id="121" dur="500"/>
                                        <p:tgtEl>
                                          <p:spTgt spid="846">
                                            <p:txEl>
                                              <p:pRg st="7" end="7"/>
                                            </p:txEl>
                                          </p:spTgt>
                                        </p:tgtEl>
                                      </p:cBhvr>
                                    </p:animEffect>
                                  </p:childTnLst>
                                </p:cTn>
                              </p:par>
                              <p:par>
                                <p:cTn id="122" presetID="10" presetClass="entr" presetSubtype="0" fill="hold" nodeType="withEffect">
                                  <p:stCondLst>
                                    <p:cond delay="250"/>
                                  </p:stCondLst>
                                  <p:childTnLst>
                                    <p:set>
                                      <p:cBhvr>
                                        <p:cTn id="123" dur="1" fill="hold">
                                          <p:stCondLst>
                                            <p:cond delay="0"/>
                                          </p:stCondLst>
                                        </p:cTn>
                                        <p:tgtEl>
                                          <p:spTgt spid="846">
                                            <p:txEl>
                                              <p:pRg st="8" end="8"/>
                                            </p:txEl>
                                          </p:spTgt>
                                        </p:tgtEl>
                                        <p:attrNameLst>
                                          <p:attrName>style.visibility</p:attrName>
                                        </p:attrNameLst>
                                      </p:cBhvr>
                                      <p:to>
                                        <p:strVal val="visible"/>
                                      </p:to>
                                    </p:set>
                                    <p:animEffect transition="in" filter="fade">
                                      <p:cBhvr>
                                        <p:cTn id="124" dur="500"/>
                                        <p:tgtEl>
                                          <p:spTgt spid="846">
                                            <p:txEl>
                                              <p:pRg st="8" end="8"/>
                                            </p:txEl>
                                          </p:spTgt>
                                        </p:tgtEl>
                                      </p:cBhvr>
                                    </p:animEffect>
                                  </p:childTnLst>
                                </p:cTn>
                              </p:par>
                              <p:par>
                                <p:cTn id="125" presetID="2" presetClass="entr" presetSubtype="8" fill="hold" nodeType="withEffect">
                                  <p:stCondLst>
                                    <p:cond delay="500"/>
                                  </p:stCondLst>
                                  <p:childTnLst>
                                    <p:set>
                                      <p:cBhvr>
                                        <p:cTn id="126" dur="1" fill="hold">
                                          <p:stCondLst>
                                            <p:cond delay="0"/>
                                          </p:stCondLst>
                                        </p:cTn>
                                        <p:tgtEl>
                                          <p:spTgt spid="847"/>
                                        </p:tgtEl>
                                        <p:attrNameLst>
                                          <p:attrName>style.visibility</p:attrName>
                                        </p:attrNameLst>
                                      </p:cBhvr>
                                      <p:to>
                                        <p:strVal val="visible"/>
                                      </p:to>
                                    </p:set>
                                    <p:anim calcmode="lin" valueType="num">
                                      <p:cBhvr additive="base">
                                        <p:cTn id="127" dur="500"/>
                                        <p:tgtEl>
                                          <p:spTgt spid="847"/>
                                        </p:tgtEl>
                                        <p:attrNameLst>
                                          <p:attrName>ppt_x</p:attrName>
                                        </p:attrNameLst>
                                      </p:cBhvr>
                                      <p:tavLst>
                                        <p:tav tm="0">
                                          <p:val>
                                            <p:strVal val="#ppt_x-1"/>
                                          </p:val>
                                        </p:tav>
                                        <p:tav tm="100000">
                                          <p:val>
                                            <p:strVal val="#ppt_x"/>
                                          </p:val>
                                        </p:tav>
                                      </p:tavLst>
                                    </p:anim>
                                  </p:childTnLst>
                                </p:cTn>
                              </p:par>
                              <p:par>
                                <p:cTn id="128" presetID="2" presetClass="entr" presetSubtype="8" fill="hold" nodeType="withEffect">
                                  <p:stCondLst>
                                    <p:cond delay="500"/>
                                  </p:stCondLst>
                                  <p:childTnLst>
                                    <p:set>
                                      <p:cBhvr>
                                        <p:cTn id="129" dur="1" fill="hold">
                                          <p:stCondLst>
                                            <p:cond delay="0"/>
                                          </p:stCondLst>
                                        </p:cTn>
                                        <p:tgtEl>
                                          <p:spTgt spid="848">
                                            <p:txEl>
                                              <p:pRg st="0" end="0"/>
                                            </p:txEl>
                                          </p:spTgt>
                                        </p:tgtEl>
                                        <p:attrNameLst>
                                          <p:attrName>style.visibility</p:attrName>
                                        </p:attrNameLst>
                                      </p:cBhvr>
                                      <p:to>
                                        <p:strVal val="visible"/>
                                      </p:to>
                                    </p:set>
                                    <p:anim calcmode="lin" valueType="num">
                                      <p:cBhvr additive="base">
                                        <p:cTn id="130" dur="500"/>
                                        <p:tgtEl>
                                          <p:spTgt spid="848">
                                            <p:txEl>
                                              <p:pRg st="0" end="0"/>
                                            </p:txEl>
                                          </p:spTgt>
                                        </p:tgtEl>
                                        <p:attrNameLst>
                                          <p:attrName>ppt_x</p:attrName>
                                        </p:attrNameLst>
                                      </p:cBhvr>
                                      <p:tavLst>
                                        <p:tav tm="0">
                                          <p:val>
                                            <p:strVal val="#ppt_x-1"/>
                                          </p:val>
                                        </p:tav>
                                        <p:tav tm="100000">
                                          <p:val>
                                            <p:strVal val="#ppt_x"/>
                                          </p:val>
                                        </p:tav>
                                      </p:tavLst>
                                    </p:anim>
                                  </p:childTnLst>
                                </p:cTn>
                              </p:par>
                              <p:par>
                                <p:cTn id="131" presetID="2" presetClass="entr" presetSubtype="8" fill="hold" nodeType="withEffect">
                                  <p:stCondLst>
                                    <p:cond delay="500"/>
                                  </p:stCondLst>
                                  <p:childTnLst>
                                    <p:set>
                                      <p:cBhvr>
                                        <p:cTn id="132" dur="1" fill="hold">
                                          <p:stCondLst>
                                            <p:cond delay="0"/>
                                          </p:stCondLst>
                                        </p:cTn>
                                        <p:tgtEl>
                                          <p:spTgt spid="848">
                                            <p:txEl>
                                              <p:pRg st="1" end="1"/>
                                            </p:txEl>
                                          </p:spTgt>
                                        </p:tgtEl>
                                        <p:attrNameLst>
                                          <p:attrName>style.visibility</p:attrName>
                                        </p:attrNameLst>
                                      </p:cBhvr>
                                      <p:to>
                                        <p:strVal val="visible"/>
                                      </p:to>
                                    </p:set>
                                    <p:anim calcmode="lin" valueType="num">
                                      <p:cBhvr additive="base">
                                        <p:cTn id="133" dur="500"/>
                                        <p:tgtEl>
                                          <p:spTgt spid="848">
                                            <p:txEl>
                                              <p:pRg st="1" end="1"/>
                                            </p:txEl>
                                          </p:spTgt>
                                        </p:tgtEl>
                                        <p:attrNameLst>
                                          <p:attrName>ppt_x</p:attrName>
                                        </p:attrNameLst>
                                      </p:cBhvr>
                                      <p:tavLst>
                                        <p:tav tm="0">
                                          <p:val>
                                            <p:strVal val="#ppt_x-1"/>
                                          </p:val>
                                        </p:tav>
                                        <p:tav tm="100000">
                                          <p:val>
                                            <p:strVal val="#ppt_x"/>
                                          </p:val>
                                        </p:tav>
                                      </p:tavLst>
                                    </p:anim>
                                  </p:childTnLst>
                                </p:cTn>
                              </p:par>
                              <p:par>
                                <p:cTn id="134" presetID="2" presetClass="entr" presetSubtype="8" fill="hold" nodeType="withEffect">
                                  <p:stCondLst>
                                    <p:cond delay="500"/>
                                  </p:stCondLst>
                                  <p:childTnLst>
                                    <p:set>
                                      <p:cBhvr>
                                        <p:cTn id="135" dur="1" fill="hold">
                                          <p:stCondLst>
                                            <p:cond delay="0"/>
                                          </p:stCondLst>
                                        </p:cTn>
                                        <p:tgtEl>
                                          <p:spTgt spid="848">
                                            <p:txEl>
                                              <p:pRg st="2" end="2"/>
                                            </p:txEl>
                                          </p:spTgt>
                                        </p:tgtEl>
                                        <p:attrNameLst>
                                          <p:attrName>style.visibility</p:attrName>
                                        </p:attrNameLst>
                                      </p:cBhvr>
                                      <p:to>
                                        <p:strVal val="visible"/>
                                      </p:to>
                                    </p:set>
                                    <p:anim calcmode="lin" valueType="num">
                                      <p:cBhvr additive="base">
                                        <p:cTn id="136" dur="500"/>
                                        <p:tgtEl>
                                          <p:spTgt spid="848">
                                            <p:txEl>
                                              <p:pRg st="2" end="2"/>
                                            </p:txEl>
                                          </p:spTgt>
                                        </p:tgtEl>
                                        <p:attrNameLst>
                                          <p:attrName>ppt_x</p:attrName>
                                        </p:attrNameLst>
                                      </p:cBhvr>
                                      <p:tavLst>
                                        <p:tav tm="0">
                                          <p:val>
                                            <p:strVal val="#ppt_x-1"/>
                                          </p:val>
                                        </p:tav>
                                        <p:tav tm="100000">
                                          <p:val>
                                            <p:strVal val="#ppt_x"/>
                                          </p:val>
                                        </p:tav>
                                      </p:tavLst>
                                    </p:anim>
                                  </p:childTnLst>
                                </p:cTn>
                              </p:par>
                              <p:par>
                                <p:cTn id="137" presetID="2" presetClass="entr" presetSubtype="8" fill="hold" nodeType="withEffect">
                                  <p:stCondLst>
                                    <p:cond delay="500"/>
                                  </p:stCondLst>
                                  <p:childTnLst>
                                    <p:set>
                                      <p:cBhvr>
                                        <p:cTn id="138" dur="1" fill="hold">
                                          <p:stCondLst>
                                            <p:cond delay="0"/>
                                          </p:stCondLst>
                                        </p:cTn>
                                        <p:tgtEl>
                                          <p:spTgt spid="848">
                                            <p:txEl>
                                              <p:pRg st="3" end="3"/>
                                            </p:txEl>
                                          </p:spTgt>
                                        </p:tgtEl>
                                        <p:attrNameLst>
                                          <p:attrName>style.visibility</p:attrName>
                                        </p:attrNameLst>
                                      </p:cBhvr>
                                      <p:to>
                                        <p:strVal val="visible"/>
                                      </p:to>
                                    </p:set>
                                    <p:anim calcmode="lin" valueType="num">
                                      <p:cBhvr additive="base">
                                        <p:cTn id="139" dur="500"/>
                                        <p:tgtEl>
                                          <p:spTgt spid="848">
                                            <p:txEl>
                                              <p:pRg st="3" end="3"/>
                                            </p:txEl>
                                          </p:spTgt>
                                        </p:tgtEl>
                                        <p:attrNameLst>
                                          <p:attrName>ppt_x</p:attrName>
                                        </p:attrNameLst>
                                      </p:cBhvr>
                                      <p:tavLst>
                                        <p:tav tm="0">
                                          <p:val>
                                            <p:strVal val="#ppt_x-1"/>
                                          </p:val>
                                        </p:tav>
                                        <p:tav tm="100000">
                                          <p:val>
                                            <p:strVal val="#ppt_x"/>
                                          </p:val>
                                        </p:tav>
                                      </p:tavLst>
                                    </p:anim>
                                  </p:childTnLst>
                                </p:cTn>
                              </p:par>
                              <p:par>
                                <p:cTn id="140" presetID="2" presetClass="entr" presetSubtype="8" fill="hold" nodeType="withEffect">
                                  <p:stCondLst>
                                    <p:cond delay="500"/>
                                  </p:stCondLst>
                                  <p:childTnLst>
                                    <p:set>
                                      <p:cBhvr>
                                        <p:cTn id="141" dur="1" fill="hold">
                                          <p:stCondLst>
                                            <p:cond delay="0"/>
                                          </p:stCondLst>
                                        </p:cTn>
                                        <p:tgtEl>
                                          <p:spTgt spid="848">
                                            <p:txEl>
                                              <p:pRg st="4" end="4"/>
                                            </p:txEl>
                                          </p:spTgt>
                                        </p:tgtEl>
                                        <p:attrNameLst>
                                          <p:attrName>style.visibility</p:attrName>
                                        </p:attrNameLst>
                                      </p:cBhvr>
                                      <p:to>
                                        <p:strVal val="visible"/>
                                      </p:to>
                                    </p:set>
                                    <p:anim calcmode="lin" valueType="num">
                                      <p:cBhvr additive="base">
                                        <p:cTn id="142" dur="500"/>
                                        <p:tgtEl>
                                          <p:spTgt spid="848">
                                            <p:txEl>
                                              <p:pRg st="4" end="4"/>
                                            </p:txEl>
                                          </p:spTgt>
                                        </p:tgtEl>
                                        <p:attrNameLst>
                                          <p:attrName>ppt_x</p:attrName>
                                        </p:attrNameLst>
                                      </p:cBhvr>
                                      <p:tavLst>
                                        <p:tav tm="0">
                                          <p:val>
                                            <p:strVal val="#ppt_x-1"/>
                                          </p:val>
                                        </p:tav>
                                        <p:tav tm="100000">
                                          <p:val>
                                            <p:strVal val="#ppt_x"/>
                                          </p:val>
                                        </p:tav>
                                      </p:tavLst>
                                    </p:anim>
                                  </p:childTnLst>
                                </p:cTn>
                              </p:par>
                              <p:par>
                                <p:cTn id="143" presetID="2" presetClass="entr" presetSubtype="8" fill="hold" nodeType="withEffect">
                                  <p:stCondLst>
                                    <p:cond delay="500"/>
                                  </p:stCondLst>
                                  <p:childTnLst>
                                    <p:set>
                                      <p:cBhvr>
                                        <p:cTn id="144" dur="1" fill="hold">
                                          <p:stCondLst>
                                            <p:cond delay="0"/>
                                          </p:stCondLst>
                                        </p:cTn>
                                        <p:tgtEl>
                                          <p:spTgt spid="848">
                                            <p:txEl>
                                              <p:pRg st="5" end="5"/>
                                            </p:txEl>
                                          </p:spTgt>
                                        </p:tgtEl>
                                        <p:attrNameLst>
                                          <p:attrName>style.visibility</p:attrName>
                                        </p:attrNameLst>
                                      </p:cBhvr>
                                      <p:to>
                                        <p:strVal val="visible"/>
                                      </p:to>
                                    </p:set>
                                    <p:anim calcmode="lin" valueType="num">
                                      <p:cBhvr additive="base">
                                        <p:cTn id="145" dur="500"/>
                                        <p:tgtEl>
                                          <p:spTgt spid="848">
                                            <p:txEl>
                                              <p:pRg st="5" end="5"/>
                                            </p:txEl>
                                          </p:spTgt>
                                        </p:tgtEl>
                                        <p:attrNameLst>
                                          <p:attrName>ppt_x</p:attrName>
                                        </p:attrNameLst>
                                      </p:cBhvr>
                                      <p:tavLst>
                                        <p:tav tm="0">
                                          <p:val>
                                            <p:strVal val="#ppt_x-1"/>
                                          </p:val>
                                        </p:tav>
                                        <p:tav tm="100000">
                                          <p:val>
                                            <p:strVal val="#ppt_x"/>
                                          </p:val>
                                        </p:tav>
                                      </p:tavLst>
                                    </p:anim>
                                  </p:childTnLst>
                                </p:cTn>
                              </p:par>
                              <p:par>
                                <p:cTn id="146" presetID="2" presetClass="entr" presetSubtype="8" fill="hold" nodeType="withEffect">
                                  <p:stCondLst>
                                    <p:cond delay="500"/>
                                  </p:stCondLst>
                                  <p:childTnLst>
                                    <p:set>
                                      <p:cBhvr>
                                        <p:cTn id="147" dur="1" fill="hold">
                                          <p:stCondLst>
                                            <p:cond delay="0"/>
                                          </p:stCondLst>
                                        </p:cTn>
                                        <p:tgtEl>
                                          <p:spTgt spid="848">
                                            <p:txEl>
                                              <p:pRg st="6" end="6"/>
                                            </p:txEl>
                                          </p:spTgt>
                                        </p:tgtEl>
                                        <p:attrNameLst>
                                          <p:attrName>style.visibility</p:attrName>
                                        </p:attrNameLst>
                                      </p:cBhvr>
                                      <p:to>
                                        <p:strVal val="visible"/>
                                      </p:to>
                                    </p:set>
                                    <p:anim calcmode="lin" valueType="num">
                                      <p:cBhvr additive="base">
                                        <p:cTn id="148" dur="500"/>
                                        <p:tgtEl>
                                          <p:spTgt spid="848">
                                            <p:txEl>
                                              <p:pRg st="6" end="6"/>
                                            </p:txEl>
                                          </p:spTgt>
                                        </p:tgtEl>
                                        <p:attrNameLst>
                                          <p:attrName>ppt_x</p:attrName>
                                        </p:attrNameLst>
                                      </p:cBhvr>
                                      <p:tavLst>
                                        <p:tav tm="0">
                                          <p:val>
                                            <p:strVal val="#ppt_x-1"/>
                                          </p:val>
                                        </p:tav>
                                        <p:tav tm="100000">
                                          <p:val>
                                            <p:strVal val="#ppt_x"/>
                                          </p:val>
                                        </p:tav>
                                      </p:tavLst>
                                    </p:anim>
                                  </p:childTnLst>
                                </p:cTn>
                              </p:par>
                              <p:par>
                                <p:cTn id="149" presetID="2" presetClass="entr" presetSubtype="8" fill="hold" nodeType="withEffect">
                                  <p:stCondLst>
                                    <p:cond delay="500"/>
                                  </p:stCondLst>
                                  <p:childTnLst>
                                    <p:set>
                                      <p:cBhvr>
                                        <p:cTn id="150" dur="1" fill="hold">
                                          <p:stCondLst>
                                            <p:cond delay="0"/>
                                          </p:stCondLst>
                                        </p:cTn>
                                        <p:tgtEl>
                                          <p:spTgt spid="848">
                                            <p:txEl>
                                              <p:pRg st="7" end="7"/>
                                            </p:txEl>
                                          </p:spTgt>
                                        </p:tgtEl>
                                        <p:attrNameLst>
                                          <p:attrName>style.visibility</p:attrName>
                                        </p:attrNameLst>
                                      </p:cBhvr>
                                      <p:to>
                                        <p:strVal val="visible"/>
                                      </p:to>
                                    </p:set>
                                    <p:anim calcmode="lin" valueType="num">
                                      <p:cBhvr additive="base">
                                        <p:cTn id="151" dur="500"/>
                                        <p:tgtEl>
                                          <p:spTgt spid="848">
                                            <p:txEl>
                                              <p:pRg st="7" end="7"/>
                                            </p:txEl>
                                          </p:spTgt>
                                        </p:tgtEl>
                                        <p:attrNameLst>
                                          <p:attrName>ppt_x</p:attrName>
                                        </p:attrNameLst>
                                      </p:cBhvr>
                                      <p:tavLst>
                                        <p:tav tm="0">
                                          <p:val>
                                            <p:strVal val="#ppt_x-1"/>
                                          </p:val>
                                        </p:tav>
                                        <p:tav tm="100000">
                                          <p:val>
                                            <p:strVal val="#ppt_x"/>
                                          </p:val>
                                        </p:tav>
                                      </p:tavLst>
                                    </p:anim>
                                  </p:childTnLst>
                                </p:cTn>
                              </p:par>
                              <p:par>
                                <p:cTn id="152" presetID="2" presetClass="entr" presetSubtype="8" fill="hold" nodeType="withEffect">
                                  <p:stCondLst>
                                    <p:cond delay="500"/>
                                  </p:stCondLst>
                                  <p:childTnLst>
                                    <p:set>
                                      <p:cBhvr>
                                        <p:cTn id="153" dur="1" fill="hold">
                                          <p:stCondLst>
                                            <p:cond delay="0"/>
                                          </p:stCondLst>
                                        </p:cTn>
                                        <p:tgtEl>
                                          <p:spTgt spid="848">
                                            <p:txEl>
                                              <p:pRg st="8" end="8"/>
                                            </p:txEl>
                                          </p:spTgt>
                                        </p:tgtEl>
                                        <p:attrNameLst>
                                          <p:attrName>style.visibility</p:attrName>
                                        </p:attrNameLst>
                                      </p:cBhvr>
                                      <p:to>
                                        <p:strVal val="visible"/>
                                      </p:to>
                                    </p:set>
                                    <p:anim calcmode="lin" valueType="num">
                                      <p:cBhvr additive="base">
                                        <p:cTn id="154" dur="500"/>
                                        <p:tgtEl>
                                          <p:spTgt spid="848">
                                            <p:txEl>
                                              <p:pRg st="8" end="8"/>
                                            </p:txEl>
                                          </p:spTgt>
                                        </p:tgtEl>
                                        <p:attrNameLst>
                                          <p:attrName>ppt_x</p:attrName>
                                        </p:attrNameLst>
                                      </p:cBhvr>
                                      <p:tavLst>
                                        <p:tav tm="0">
                                          <p:val>
                                            <p:strVal val="#ppt_x-1"/>
                                          </p:val>
                                        </p:tav>
                                        <p:tav tm="100000">
                                          <p:val>
                                            <p:strVal val="#ppt_x"/>
                                          </p:val>
                                        </p:tav>
                                      </p:tavLst>
                                    </p:anim>
                                  </p:childTnLst>
                                </p:cTn>
                              </p:par>
                              <p:par>
                                <p:cTn id="155" presetID="10" presetClass="entr" presetSubtype="0" fill="hold" nodeType="withEffect">
                                  <p:stCondLst>
                                    <p:cond delay="500"/>
                                  </p:stCondLst>
                                  <p:childTnLst>
                                    <p:set>
                                      <p:cBhvr>
                                        <p:cTn id="156" dur="1" fill="hold">
                                          <p:stCondLst>
                                            <p:cond delay="0"/>
                                          </p:stCondLst>
                                        </p:cTn>
                                        <p:tgtEl>
                                          <p:spTgt spid="847"/>
                                        </p:tgtEl>
                                        <p:attrNameLst>
                                          <p:attrName>style.visibility</p:attrName>
                                        </p:attrNameLst>
                                      </p:cBhvr>
                                      <p:to>
                                        <p:strVal val="visible"/>
                                      </p:to>
                                    </p:set>
                                    <p:animEffect transition="in" filter="fade">
                                      <p:cBhvr>
                                        <p:cTn id="157" dur="500"/>
                                        <p:tgtEl>
                                          <p:spTgt spid="847"/>
                                        </p:tgtEl>
                                      </p:cBhvr>
                                    </p:animEffect>
                                  </p:childTnLst>
                                </p:cTn>
                              </p:par>
                              <p:par>
                                <p:cTn id="158" presetID="10" presetClass="entr" presetSubtype="0" fill="hold" nodeType="withEffect">
                                  <p:stCondLst>
                                    <p:cond delay="500"/>
                                  </p:stCondLst>
                                  <p:childTnLst>
                                    <p:set>
                                      <p:cBhvr>
                                        <p:cTn id="159" dur="1" fill="hold">
                                          <p:stCondLst>
                                            <p:cond delay="0"/>
                                          </p:stCondLst>
                                        </p:cTn>
                                        <p:tgtEl>
                                          <p:spTgt spid="848">
                                            <p:txEl>
                                              <p:pRg st="0" end="0"/>
                                            </p:txEl>
                                          </p:spTgt>
                                        </p:tgtEl>
                                        <p:attrNameLst>
                                          <p:attrName>style.visibility</p:attrName>
                                        </p:attrNameLst>
                                      </p:cBhvr>
                                      <p:to>
                                        <p:strVal val="visible"/>
                                      </p:to>
                                    </p:set>
                                    <p:animEffect transition="in" filter="fade">
                                      <p:cBhvr>
                                        <p:cTn id="160" dur="500"/>
                                        <p:tgtEl>
                                          <p:spTgt spid="848">
                                            <p:txEl>
                                              <p:pRg st="0" end="0"/>
                                            </p:txEl>
                                          </p:spTgt>
                                        </p:tgtEl>
                                      </p:cBhvr>
                                    </p:animEffect>
                                  </p:childTnLst>
                                </p:cTn>
                              </p:par>
                              <p:par>
                                <p:cTn id="161" presetID="10" presetClass="entr" presetSubtype="0" fill="hold" nodeType="withEffect">
                                  <p:stCondLst>
                                    <p:cond delay="500"/>
                                  </p:stCondLst>
                                  <p:childTnLst>
                                    <p:set>
                                      <p:cBhvr>
                                        <p:cTn id="162" dur="1" fill="hold">
                                          <p:stCondLst>
                                            <p:cond delay="0"/>
                                          </p:stCondLst>
                                        </p:cTn>
                                        <p:tgtEl>
                                          <p:spTgt spid="848">
                                            <p:txEl>
                                              <p:pRg st="1" end="1"/>
                                            </p:txEl>
                                          </p:spTgt>
                                        </p:tgtEl>
                                        <p:attrNameLst>
                                          <p:attrName>style.visibility</p:attrName>
                                        </p:attrNameLst>
                                      </p:cBhvr>
                                      <p:to>
                                        <p:strVal val="visible"/>
                                      </p:to>
                                    </p:set>
                                    <p:animEffect transition="in" filter="fade">
                                      <p:cBhvr>
                                        <p:cTn id="163" dur="500"/>
                                        <p:tgtEl>
                                          <p:spTgt spid="848">
                                            <p:txEl>
                                              <p:pRg st="1" end="1"/>
                                            </p:txEl>
                                          </p:spTgt>
                                        </p:tgtEl>
                                      </p:cBhvr>
                                    </p:animEffect>
                                  </p:childTnLst>
                                </p:cTn>
                              </p:par>
                              <p:par>
                                <p:cTn id="164" presetID="10" presetClass="entr" presetSubtype="0" fill="hold" nodeType="withEffect">
                                  <p:stCondLst>
                                    <p:cond delay="500"/>
                                  </p:stCondLst>
                                  <p:childTnLst>
                                    <p:set>
                                      <p:cBhvr>
                                        <p:cTn id="165" dur="1" fill="hold">
                                          <p:stCondLst>
                                            <p:cond delay="0"/>
                                          </p:stCondLst>
                                        </p:cTn>
                                        <p:tgtEl>
                                          <p:spTgt spid="848">
                                            <p:txEl>
                                              <p:pRg st="2" end="2"/>
                                            </p:txEl>
                                          </p:spTgt>
                                        </p:tgtEl>
                                        <p:attrNameLst>
                                          <p:attrName>style.visibility</p:attrName>
                                        </p:attrNameLst>
                                      </p:cBhvr>
                                      <p:to>
                                        <p:strVal val="visible"/>
                                      </p:to>
                                    </p:set>
                                    <p:animEffect transition="in" filter="fade">
                                      <p:cBhvr>
                                        <p:cTn id="166" dur="500"/>
                                        <p:tgtEl>
                                          <p:spTgt spid="848">
                                            <p:txEl>
                                              <p:pRg st="2" end="2"/>
                                            </p:txEl>
                                          </p:spTgt>
                                        </p:tgtEl>
                                      </p:cBhvr>
                                    </p:animEffect>
                                  </p:childTnLst>
                                </p:cTn>
                              </p:par>
                              <p:par>
                                <p:cTn id="167" presetID="10" presetClass="entr" presetSubtype="0" fill="hold" nodeType="withEffect">
                                  <p:stCondLst>
                                    <p:cond delay="500"/>
                                  </p:stCondLst>
                                  <p:childTnLst>
                                    <p:set>
                                      <p:cBhvr>
                                        <p:cTn id="168" dur="1" fill="hold">
                                          <p:stCondLst>
                                            <p:cond delay="0"/>
                                          </p:stCondLst>
                                        </p:cTn>
                                        <p:tgtEl>
                                          <p:spTgt spid="848">
                                            <p:txEl>
                                              <p:pRg st="3" end="3"/>
                                            </p:txEl>
                                          </p:spTgt>
                                        </p:tgtEl>
                                        <p:attrNameLst>
                                          <p:attrName>style.visibility</p:attrName>
                                        </p:attrNameLst>
                                      </p:cBhvr>
                                      <p:to>
                                        <p:strVal val="visible"/>
                                      </p:to>
                                    </p:set>
                                    <p:animEffect transition="in" filter="fade">
                                      <p:cBhvr>
                                        <p:cTn id="169" dur="500"/>
                                        <p:tgtEl>
                                          <p:spTgt spid="848">
                                            <p:txEl>
                                              <p:pRg st="3" end="3"/>
                                            </p:txEl>
                                          </p:spTgt>
                                        </p:tgtEl>
                                      </p:cBhvr>
                                    </p:animEffect>
                                  </p:childTnLst>
                                </p:cTn>
                              </p:par>
                              <p:par>
                                <p:cTn id="170" presetID="10" presetClass="entr" presetSubtype="0" fill="hold" nodeType="withEffect">
                                  <p:stCondLst>
                                    <p:cond delay="500"/>
                                  </p:stCondLst>
                                  <p:childTnLst>
                                    <p:set>
                                      <p:cBhvr>
                                        <p:cTn id="171" dur="1" fill="hold">
                                          <p:stCondLst>
                                            <p:cond delay="0"/>
                                          </p:stCondLst>
                                        </p:cTn>
                                        <p:tgtEl>
                                          <p:spTgt spid="848">
                                            <p:txEl>
                                              <p:pRg st="4" end="4"/>
                                            </p:txEl>
                                          </p:spTgt>
                                        </p:tgtEl>
                                        <p:attrNameLst>
                                          <p:attrName>style.visibility</p:attrName>
                                        </p:attrNameLst>
                                      </p:cBhvr>
                                      <p:to>
                                        <p:strVal val="visible"/>
                                      </p:to>
                                    </p:set>
                                    <p:animEffect transition="in" filter="fade">
                                      <p:cBhvr>
                                        <p:cTn id="172" dur="500"/>
                                        <p:tgtEl>
                                          <p:spTgt spid="848">
                                            <p:txEl>
                                              <p:pRg st="4" end="4"/>
                                            </p:txEl>
                                          </p:spTgt>
                                        </p:tgtEl>
                                      </p:cBhvr>
                                    </p:animEffect>
                                  </p:childTnLst>
                                </p:cTn>
                              </p:par>
                              <p:par>
                                <p:cTn id="173" presetID="10" presetClass="entr" presetSubtype="0" fill="hold" nodeType="withEffect">
                                  <p:stCondLst>
                                    <p:cond delay="500"/>
                                  </p:stCondLst>
                                  <p:childTnLst>
                                    <p:set>
                                      <p:cBhvr>
                                        <p:cTn id="174" dur="1" fill="hold">
                                          <p:stCondLst>
                                            <p:cond delay="0"/>
                                          </p:stCondLst>
                                        </p:cTn>
                                        <p:tgtEl>
                                          <p:spTgt spid="848">
                                            <p:txEl>
                                              <p:pRg st="5" end="5"/>
                                            </p:txEl>
                                          </p:spTgt>
                                        </p:tgtEl>
                                        <p:attrNameLst>
                                          <p:attrName>style.visibility</p:attrName>
                                        </p:attrNameLst>
                                      </p:cBhvr>
                                      <p:to>
                                        <p:strVal val="visible"/>
                                      </p:to>
                                    </p:set>
                                    <p:animEffect transition="in" filter="fade">
                                      <p:cBhvr>
                                        <p:cTn id="175" dur="500"/>
                                        <p:tgtEl>
                                          <p:spTgt spid="848">
                                            <p:txEl>
                                              <p:pRg st="5" end="5"/>
                                            </p:txEl>
                                          </p:spTgt>
                                        </p:tgtEl>
                                      </p:cBhvr>
                                    </p:animEffect>
                                  </p:childTnLst>
                                </p:cTn>
                              </p:par>
                              <p:par>
                                <p:cTn id="176" presetID="10" presetClass="entr" presetSubtype="0" fill="hold" nodeType="withEffect">
                                  <p:stCondLst>
                                    <p:cond delay="500"/>
                                  </p:stCondLst>
                                  <p:childTnLst>
                                    <p:set>
                                      <p:cBhvr>
                                        <p:cTn id="177" dur="1" fill="hold">
                                          <p:stCondLst>
                                            <p:cond delay="0"/>
                                          </p:stCondLst>
                                        </p:cTn>
                                        <p:tgtEl>
                                          <p:spTgt spid="848">
                                            <p:txEl>
                                              <p:pRg st="6" end="6"/>
                                            </p:txEl>
                                          </p:spTgt>
                                        </p:tgtEl>
                                        <p:attrNameLst>
                                          <p:attrName>style.visibility</p:attrName>
                                        </p:attrNameLst>
                                      </p:cBhvr>
                                      <p:to>
                                        <p:strVal val="visible"/>
                                      </p:to>
                                    </p:set>
                                    <p:animEffect transition="in" filter="fade">
                                      <p:cBhvr>
                                        <p:cTn id="178" dur="500"/>
                                        <p:tgtEl>
                                          <p:spTgt spid="848">
                                            <p:txEl>
                                              <p:pRg st="6" end="6"/>
                                            </p:txEl>
                                          </p:spTgt>
                                        </p:tgtEl>
                                      </p:cBhvr>
                                    </p:animEffect>
                                  </p:childTnLst>
                                </p:cTn>
                              </p:par>
                              <p:par>
                                <p:cTn id="179" presetID="10" presetClass="entr" presetSubtype="0" fill="hold" nodeType="withEffect">
                                  <p:stCondLst>
                                    <p:cond delay="500"/>
                                  </p:stCondLst>
                                  <p:childTnLst>
                                    <p:set>
                                      <p:cBhvr>
                                        <p:cTn id="180" dur="1" fill="hold">
                                          <p:stCondLst>
                                            <p:cond delay="0"/>
                                          </p:stCondLst>
                                        </p:cTn>
                                        <p:tgtEl>
                                          <p:spTgt spid="848">
                                            <p:txEl>
                                              <p:pRg st="7" end="7"/>
                                            </p:txEl>
                                          </p:spTgt>
                                        </p:tgtEl>
                                        <p:attrNameLst>
                                          <p:attrName>style.visibility</p:attrName>
                                        </p:attrNameLst>
                                      </p:cBhvr>
                                      <p:to>
                                        <p:strVal val="visible"/>
                                      </p:to>
                                    </p:set>
                                    <p:animEffect transition="in" filter="fade">
                                      <p:cBhvr>
                                        <p:cTn id="181" dur="500"/>
                                        <p:tgtEl>
                                          <p:spTgt spid="848">
                                            <p:txEl>
                                              <p:pRg st="7" end="7"/>
                                            </p:txEl>
                                          </p:spTgt>
                                        </p:tgtEl>
                                      </p:cBhvr>
                                    </p:animEffect>
                                  </p:childTnLst>
                                </p:cTn>
                              </p:par>
                              <p:par>
                                <p:cTn id="182" presetID="10" presetClass="entr" presetSubtype="0" fill="hold" nodeType="withEffect">
                                  <p:stCondLst>
                                    <p:cond delay="500"/>
                                  </p:stCondLst>
                                  <p:childTnLst>
                                    <p:set>
                                      <p:cBhvr>
                                        <p:cTn id="183" dur="1" fill="hold">
                                          <p:stCondLst>
                                            <p:cond delay="0"/>
                                          </p:stCondLst>
                                        </p:cTn>
                                        <p:tgtEl>
                                          <p:spTgt spid="848">
                                            <p:txEl>
                                              <p:pRg st="8" end="8"/>
                                            </p:txEl>
                                          </p:spTgt>
                                        </p:tgtEl>
                                        <p:attrNameLst>
                                          <p:attrName>style.visibility</p:attrName>
                                        </p:attrNameLst>
                                      </p:cBhvr>
                                      <p:to>
                                        <p:strVal val="visible"/>
                                      </p:to>
                                    </p:set>
                                    <p:animEffect transition="in" filter="fade">
                                      <p:cBhvr>
                                        <p:cTn id="184" dur="500"/>
                                        <p:tgtEl>
                                          <p:spTgt spid="848">
                                            <p:txEl>
                                              <p:pRg st="8" end="8"/>
                                            </p:txEl>
                                          </p:spTgt>
                                        </p:tgtEl>
                                      </p:cBhvr>
                                    </p:animEffect>
                                  </p:childTnLst>
                                </p:cTn>
                              </p:par>
                              <p:par>
                                <p:cTn id="185" presetID="2" presetClass="entr" presetSubtype="8" fill="hold" nodeType="withEffect">
                                  <p:stCondLst>
                                    <p:cond delay="750"/>
                                  </p:stCondLst>
                                  <p:childTnLst>
                                    <p:set>
                                      <p:cBhvr>
                                        <p:cTn id="186" dur="1" fill="hold">
                                          <p:stCondLst>
                                            <p:cond delay="0"/>
                                          </p:stCondLst>
                                        </p:cTn>
                                        <p:tgtEl>
                                          <p:spTgt spid="849"/>
                                        </p:tgtEl>
                                        <p:attrNameLst>
                                          <p:attrName>style.visibility</p:attrName>
                                        </p:attrNameLst>
                                      </p:cBhvr>
                                      <p:to>
                                        <p:strVal val="visible"/>
                                      </p:to>
                                    </p:set>
                                    <p:anim calcmode="lin" valueType="num">
                                      <p:cBhvr additive="base">
                                        <p:cTn id="187" dur="500"/>
                                        <p:tgtEl>
                                          <p:spTgt spid="849"/>
                                        </p:tgtEl>
                                        <p:attrNameLst>
                                          <p:attrName>ppt_x</p:attrName>
                                        </p:attrNameLst>
                                      </p:cBhvr>
                                      <p:tavLst>
                                        <p:tav tm="0">
                                          <p:val>
                                            <p:strVal val="#ppt_x-1"/>
                                          </p:val>
                                        </p:tav>
                                        <p:tav tm="100000">
                                          <p:val>
                                            <p:strVal val="#ppt_x"/>
                                          </p:val>
                                        </p:tav>
                                      </p:tavLst>
                                    </p:anim>
                                  </p:childTnLst>
                                </p:cTn>
                              </p:par>
                              <p:par>
                                <p:cTn id="188" presetID="2" presetClass="entr" presetSubtype="8" fill="hold" nodeType="withEffect">
                                  <p:stCondLst>
                                    <p:cond delay="750"/>
                                  </p:stCondLst>
                                  <p:childTnLst>
                                    <p:set>
                                      <p:cBhvr>
                                        <p:cTn id="189" dur="1" fill="hold">
                                          <p:stCondLst>
                                            <p:cond delay="0"/>
                                          </p:stCondLst>
                                        </p:cTn>
                                        <p:tgtEl>
                                          <p:spTgt spid="850">
                                            <p:txEl>
                                              <p:pRg st="0" end="0"/>
                                            </p:txEl>
                                          </p:spTgt>
                                        </p:tgtEl>
                                        <p:attrNameLst>
                                          <p:attrName>style.visibility</p:attrName>
                                        </p:attrNameLst>
                                      </p:cBhvr>
                                      <p:to>
                                        <p:strVal val="visible"/>
                                      </p:to>
                                    </p:set>
                                    <p:anim calcmode="lin" valueType="num">
                                      <p:cBhvr additive="base">
                                        <p:cTn id="190" dur="500"/>
                                        <p:tgtEl>
                                          <p:spTgt spid="850">
                                            <p:txEl>
                                              <p:pRg st="0" end="0"/>
                                            </p:txEl>
                                          </p:spTgt>
                                        </p:tgtEl>
                                        <p:attrNameLst>
                                          <p:attrName>ppt_x</p:attrName>
                                        </p:attrNameLst>
                                      </p:cBhvr>
                                      <p:tavLst>
                                        <p:tav tm="0">
                                          <p:val>
                                            <p:strVal val="#ppt_x-1"/>
                                          </p:val>
                                        </p:tav>
                                        <p:tav tm="100000">
                                          <p:val>
                                            <p:strVal val="#ppt_x"/>
                                          </p:val>
                                        </p:tav>
                                      </p:tavLst>
                                    </p:anim>
                                  </p:childTnLst>
                                </p:cTn>
                              </p:par>
                              <p:par>
                                <p:cTn id="191" presetID="2" presetClass="entr" presetSubtype="8" fill="hold" nodeType="withEffect">
                                  <p:stCondLst>
                                    <p:cond delay="750"/>
                                  </p:stCondLst>
                                  <p:childTnLst>
                                    <p:set>
                                      <p:cBhvr>
                                        <p:cTn id="192" dur="1" fill="hold">
                                          <p:stCondLst>
                                            <p:cond delay="0"/>
                                          </p:stCondLst>
                                        </p:cTn>
                                        <p:tgtEl>
                                          <p:spTgt spid="850">
                                            <p:txEl>
                                              <p:pRg st="1" end="1"/>
                                            </p:txEl>
                                          </p:spTgt>
                                        </p:tgtEl>
                                        <p:attrNameLst>
                                          <p:attrName>style.visibility</p:attrName>
                                        </p:attrNameLst>
                                      </p:cBhvr>
                                      <p:to>
                                        <p:strVal val="visible"/>
                                      </p:to>
                                    </p:set>
                                    <p:anim calcmode="lin" valueType="num">
                                      <p:cBhvr additive="base">
                                        <p:cTn id="193" dur="500"/>
                                        <p:tgtEl>
                                          <p:spTgt spid="850">
                                            <p:txEl>
                                              <p:pRg st="1" end="1"/>
                                            </p:txEl>
                                          </p:spTgt>
                                        </p:tgtEl>
                                        <p:attrNameLst>
                                          <p:attrName>ppt_x</p:attrName>
                                        </p:attrNameLst>
                                      </p:cBhvr>
                                      <p:tavLst>
                                        <p:tav tm="0">
                                          <p:val>
                                            <p:strVal val="#ppt_x-1"/>
                                          </p:val>
                                        </p:tav>
                                        <p:tav tm="100000">
                                          <p:val>
                                            <p:strVal val="#ppt_x"/>
                                          </p:val>
                                        </p:tav>
                                      </p:tavLst>
                                    </p:anim>
                                  </p:childTnLst>
                                </p:cTn>
                              </p:par>
                              <p:par>
                                <p:cTn id="194" presetID="2" presetClass="entr" presetSubtype="8" fill="hold" nodeType="withEffect">
                                  <p:stCondLst>
                                    <p:cond delay="750"/>
                                  </p:stCondLst>
                                  <p:childTnLst>
                                    <p:set>
                                      <p:cBhvr>
                                        <p:cTn id="195" dur="1" fill="hold">
                                          <p:stCondLst>
                                            <p:cond delay="0"/>
                                          </p:stCondLst>
                                        </p:cTn>
                                        <p:tgtEl>
                                          <p:spTgt spid="850">
                                            <p:txEl>
                                              <p:pRg st="2" end="2"/>
                                            </p:txEl>
                                          </p:spTgt>
                                        </p:tgtEl>
                                        <p:attrNameLst>
                                          <p:attrName>style.visibility</p:attrName>
                                        </p:attrNameLst>
                                      </p:cBhvr>
                                      <p:to>
                                        <p:strVal val="visible"/>
                                      </p:to>
                                    </p:set>
                                    <p:anim calcmode="lin" valueType="num">
                                      <p:cBhvr additive="base">
                                        <p:cTn id="196" dur="500"/>
                                        <p:tgtEl>
                                          <p:spTgt spid="850">
                                            <p:txEl>
                                              <p:pRg st="2" end="2"/>
                                            </p:txEl>
                                          </p:spTgt>
                                        </p:tgtEl>
                                        <p:attrNameLst>
                                          <p:attrName>ppt_x</p:attrName>
                                        </p:attrNameLst>
                                      </p:cBhvr>
                                      <p:tavLst>
                                        <p:tav tm="0">
                                          <p:val>
                                            <p:strVal val="#ppt_x-1"/>
                                          </p:val>
                                        </p:tav>
                                        <p:tav tm="100000">
                                          <p:val>
                                            <p:strVal val="#ppt_x"/>
                                          </p:val>
                                        </p:tav>
                                      </p:tavLst>
                                    </p:anim>
                                  </p:childTnLst>
                                </p:cTn>
                              </p:par>
                              <p:par>
                                <p:cTn id="197" presetID="2" presetClass="entr" presetSubtype="8" fill="hold" nodeType="withEffect">
                                  <p:stCondLst>
                                    <p:cond delay="750"/>
                                  </p:stCondLst>
                                  <p:childTnLst>
                                    <p:set>
                                      <p:cBhvr>
                                        <p:cTn id="198" dur="1" fill="hold">
                                          <p:stCondLst>
                                            <p:cond delay="0"/>
                                          </p:stCondLst>
                                        </p:cTn>
                                        <p:tgtEl>
                                          <p:spTgt spid="850">
                                            <p:txEl>
                                              <p:pRg st="3" end="3"/>
                                            </p:txEl>
                                          </p:spTgt>
                                        </p:tgtEl>
                                        <p:attrNameLst>
                                          <p:attrName>style.visibility</p:attrName>
                                        </p:attrNameLst>
                                      </p:cBhvr>
                                      <p:to>
                                        <p:strVal val="visible"/>
                                      </p:to>
                                    </p:set>
                                    <p:anim calcmode="lin" valueType="num">
                                      <p:cBhvr additive="base">
                                        <p:cTn id="199" dur="500"/>
                                        <p:tgtEl>
                                          <p:spTgt spid="850">
                                            <p:txEl>
                                              <p:pRg st="3" end="3"/>
                                            </p:txEl>
                                          </p:spTgt>
                                        </p:tgtEl>
                                        <p:attrNameLst>
                                          <p:attrName>ppt_x</p:attrName>
                                        </p:attrNameLst>
                                      </p:cBhvr>
                                      <p:tavLst>
                                        <p:tav tm="0">
                                          <p:val>
                                            <p:strVal val="#ppt_x-1"/>
                                          </p:val>
                                        </p:tav>
                                        <p:tav tm="100000">
                                          <p:val>
                                            <p:strVal val="#ppt_x"/>
                                          </p:val>
                                        </p:tav>
                                      </p:tavLst>
                                    </p:anim>
                                  </p:childTnLst>
                                </p:cTn>
                              </p:par>
                              <p:par>
                                <p:cTn id="200" presetID="2" presetClass="entr" presetSubtype="8" fill="hold" nodeType="withEffect">
                                  <p:stCondLst>
                                    <p:cond delay="750"/>
                                  </p:stCondLst>
                                  <p:childTnLst>
                                    <p:set>
                                      <p:cBhvr>
                                        <p:cTn id="201" dur="1" fill="hold">
                                          <p:stCondLst>
                                            <p:cond delay="0"/>
                                          </p:stCondLst>
                                        </p:cTn>
                                        <p:tgtEl>
                                          <p:spTgt spid="850">
                                            <p:txEl>
                                              <p:pRg st="4" end="4"/>
                                            </p:txEl>
                                          </p:spTgt>
                                        </p:tgtEl>
                                        <p:attrNameLst>
                                          <p:attrName>style.visibility</p:attrName>
                                        </p:attrNameLst>
                                      </p:cBhvr>
                                      <p:to>
                                        <p:strVal val="visible"/>
                                      </p:to>
                                    </p:set>
                                    <p:anim calcmode="lin" valueType="num">
                                      <p:cBhvr additive="base">
                                        <p:cTn id="202" dur="500"/>
                                        <p:tgtEl>
                                          <p:spTgt spid="850">
                                            <p:txEl>
                                              <p:pRg st="4" end="4"/>
                                            </p:txEl>
                                          </p:spTgt>
                                        </p:tgtEl>
                                        <p:attrNameLst>
                                          <p:attrName>ppt_x</p:attrName>
                                        </p:attrNameLst>
                                      </p:cBhvr>
                                      <p:tavLst>
                                        <p:tav tm="0">
                                          <p:val>
                                            <p:strVal val="#ppt_x-1"/>
                                          </p:val>
                                        </p:tav>
                                        <p:tav tm="100000">
                                          <p:val>
                                            <p:strVal val="#ppt_x"/>
                                          </p:val>
                                        </p:tav>
                                      </p:tavLst>
                                    </p:anim>
                                  </p:childTnLst>
                                </p:cTn>
                              </p:par>
                              <p:par>
                                <p:cTn id="203" presetID="2" presetClass="entr" presetSubtype="8" fill="hold" nodeType="withEffect">
                                  <p:stCondLst>
                                    <p:cond delay="750"/>
                                  </p:stCondLst>
                                  <p:childTnLst>
                                    <p:set>
                                      <p:cBhvr>
                                        <p:cTn id="204" dur="1" fill="hold">
                                          <p:stCondLst>
                                            <p:cond delay="0"/>
                                          </p:stCondLst>
                                        </p:cTn>
                                        <p:tgtEl>
                                          <p:spTgt spid="850">
                                            <p:txEl>
                                              <p:pRg st="5" end="5"/>
                                            </p:txEl>
                                          </p:spTgt>
                                        </p:tgtEl>
                                        <p:attrNameLst>
                                          <p:attrName>style.visibility</p:attrName>
                                        </p:attrNameLst>
                                      </p:cBhvr>
                                      <p:to>
                                        <p:strVal val="visible"/>
                                      </p:to>
                                    </p:set>
                                    <p:anim calcmode="lin" valueType="num">
                                      <p:cBhvr additive="base">
                                        <p:cTn id="205" dur="500"/>
                                        <p:tgtEl>
                                          <p:spTgt spid="850">
                                            <p:txEl>
                                              <p:pRg st="5" end="5"/>
                                            </p:txEl>
                                          </p:spTgt>
                                        </p:tgtEl>
                                        <p:attrNameLst>
                                          <p:attrName>ppt_x</p:attrName>
                                        </p:attrNameLst>
                                      </p:cBhvr>
                                      <p:tavLst>
                                        <p:tav tm="0">
                                          <p:val>
                                            <p:strVal val="#ppt_x-1"/>
                                          </p:val>
                                        </p:tav>
                                        <p:tav tm="100000">
                                          <p:val>
                                            <p:strVal val="#ppt_x"/>
                                          </p:val>
                                        </p:tav>
                                      </p:tavLst>
                                    </p:anim>
                                  </p:childTnLst>
                                </p:cTn>
                              </p:par>
                              <p:par>
                                <p:cTn id="206" presetID="2" presetClass="entr" presetSubtype="8" fill="hold" nodeType="withEffect">
                                  <p:stCondLst>
                                    <p:cond delay="750"/>
                                  </p:stCondLst>
                                  <p:childTnLst>
                                    <p:set>
                                      <p:cBhvr>
                                        <p:cTn id="207" dur="1" fill="hold">
                                          <p:stCondLst>
                                            <p:cond delay="0"/>
                                          </p:stCondLst>
                                        </p:cTn>
                                        <p:tgtEl>
                                          <p:spTgt spid="850">
                                            <p:txEl>
                                              <p:pRg st="6" end="6"/>
                                            </p:txEl>
                                          </p:spTgt>
                                        </p:tgtEl>
                                        <p:attrNameLst>
                                          <p:attrName>style.visibility</p:attrName>
                                        </p:attrNameLst>
                                      </p:cBhvr>
                                      <p:to>
                                        <p:strVal val="visible"/>
                                      </p:to>
                                    </p:set>
                                    <p:anim calcmode="lin" valueType="num">
                                      <p:cBhvr additive="base">
                                        <p:cTn id="208" dur="500"/>
                                        <p:tgtEl>
                                          <p:spTgt spid="850">
                                            <p:txEl>
                                              <p:pRg st="6" end="6"/>
                                            </p:txEl>
                                          </p:spTgt>
                                        </p:tgtEl>
                                        <p:attrNameLst>
                                          <p:attrName>ppt_x</p:attrName>
                                        </p:attrNameLst>
                                      </p:cBhvr>
                                      <p:tavLst>
                                        <p:tav tm="0">
                                          <p:val>
                                            <p:strVal val="#ppt_x-1"/>
                                          </p:val>
                                        </p:tav>
                                        <p:tav tm="100000">
                                          <p:val>
                                            <p:strVal val="#ppt_x"/>
                                          </p:val>
                                        </p:tav>
                                      </p:tavLst>
                                    </p:anim>
                                  </p:childTnLst>
                                </p:cTn>
                              </p:par>
                              <p:par>
                                <p:cTn id="209" presetID="2" presetClass="entr" presetSubtype="8" fill="hold" nodeType="withEffect">
                                  <p:stCondLst>
                                    <p:cond delay="750"/>
                                  </p:stCondLst>
                                  <p:childTnLst>
                                    <p:set>
                                      <p:cBhvr>
                                        <p:cTn id="210" dur="1" fill="hold">
                                          <p:stCondLst>
                                            <p:cond delay="0"/>
                                          </p:stCondLst>
                                        </p:cTn>
                                        <p:tgtEl>
                                          <p:spTgt spid="850">
                                            <p:txEl>
                                              <p:pRg st="7" end="7"/>
                                            </p:txEl>
                                          </p:spTgt>
                                        </p:tgtEl>
                                        <p:attrNameLst>
                                          <p:attrName>style.visibility</p:attrName>
                                        </p:attrNameLst>
                                      </p:cBhvr>
                                      <p:to>
                                        <p:strVal val="visible"/>
                                      </p:to>
                                    </p:set>
                                    <p:anim calcmode="lin" valueType="num">
                                      <p:cBhvr additive="base">
                                        <p:cTn id="211" dur="500"/>
                                        <p:tgtEl>
                                          <p:spTgt spid="850">
                                            <p:txEl>
                                              <p:pRg st="7" end="7"/>
                                            </p:txEl>
                                          </p:spTgt>
                                        </p:tgtEl>
                                        <p:attrNameLst>
                                          <p:attrName>ppt_x</p:attrName>
                                        </p:attrNameLst>
                                      </p:cBhvr>
                                      <p:tavLst>
                                        <p:tav tm="0">
                                          <p:val>
                                            <p:strVal val="#ppt_x-1"/>
                                          </p:val>
                                        </p:tav>
                                        <p:tav tm="100000">
                                          <p:val>
                                            <p:strVal val="#ppt_x"/>
                                          </p:val>
                                        </p:tav>
                                      </p:tavLst>
                                    </p:anim>
                                  </p:childTnLst>
                                </p:cTn>
                              </p:par>
                              <p:par>
                                <p:cTn id="212" presetID="2" presetClass="entr" presetSubtype="8" fill="hold" nodeType="withEffect">
                                  <p:stCondLst>
                                    <p:cond delay="750"/>
                                  </p:stCondLst>
                                  <p:childTnLst>
                                    <p:set>
                                      <p:cBhvr>
                                        <p:cTn id="213" dur="1" fill="hold">
                                          <p:stCondLst>
                                            <p:cond delay="0"/>
                                          </p:stCondLst>
                                        </p:cTn>
                                        <p:tgtEl>
                                          <p:spTgt spid="850">
                                            <p:txEl>
                                              <p:pRg st="8" end="8"/>
                                            </p:txEl>
                                          </p:spTgt>
                                        </p:tgtEl>
                                        <p:attrNameLst>
                                          <p:attrName>style.visibility</p:attrName>
                                        </p:attrNameLst>
                                      </p:cBhvr>
                                      <p:to>
                                        <p:strVal val="visible"/>
                                      </p:to>
                                    </p:set>
                                    <p:anim calcmode="lin" valueType="num">
                                      <p:cBhvr additive="base">
                                        <p:cTn id="214" dur="500"/>
                                        <p:tgtEl>
                                          <p:spTgt spid="850">
                                            <p:txEl>
                                              <p:pRg st="8" end="8"/>
                                            </p:txEl>
                                          </p:spTgt>
                                        </p:tgtEl>
                                        <p:attrNameLst>
                                          <p:attrName>ppt_x</p:attrName>
                                        </p:attrNameLst>
                                      </p:cBhvr>
                                      <p:tavLst>
                                        <p:tav tm="0">
                                          <p:val>
                                            <p:strVal val="#ppt_x-1"/>
                                          </p:val>
                                        </p:tav>
                                        <p:tav tm="100000">
                                          <p:val>
                                            <p:strVal val="#ppt_x"/>
                                          </p:val>
                                        </p:tav>
                                      </p:tavLst>
                                    </p:anim>
                                  </p:childTnLst>
                                </p:cTn>
                              </p:par>
                              <p:par>
                                <p:cTn id="215" presetID="10" presetClass="entr" presetSubtype="0" fill="hold" nodeType="withEffect">
                                  <p:stCondLst>
                                    <p:cond delay="750"/>
                                  </p:stCondLst>
                                  <p:childTnLst>
                                    <p:set>
                                      <p:cBhvr>
                                        <p:cTn id="216" dur="1" fill="hold">
                                          <p:stCondLst>
                                            <p:cond delay="0"/>
                                          </p:stCondLst>
                                        </p:cTn>
                                        <p:tgtEl>
                                          <p:spTgt spid="849"/>
                                        </p:tgtEl>
                                        <p:attrNameLst>
                                          <p:attrName>style.visibility</p:attrName>
                                        </p:attrNameLst>
                                      </p:cBhvr>
                                      <p:to>
                                        <p:strVal val="visible"/>
                                      </p:to>
                                    </p:set>
                                    <p:animEffect transition="in" filter="fade">
                                      <p:cBhvr>
                                        <p:cTn id="217" dur="500"/>
                                        <p:tgtEl>
                                          <p:spTgt spid="849"/>
                                        </p:tgtEl>
                                      </p:cBhvr>
                                    </p:animEffect>
                                  </p:childTnLst>
                                </p:cTn>
                              </p:par>
                              <p:par>
                                <p:cTn id="218" presetID="10" presetClass="entr" presetSubtype="0" fill="hold" nodeType="withEffect">
                                  <p:stCondLst>
                                    <p:cond delay="750"/>
                                  </p:stCondLst>
                                  <p:childTnLst>
                                    <p:set>
                                      <p:cBhvr>
                                        <p:cTn id="219" dur="1" fill="hold">
                                          <p:stCondLst>
                                            <p:cond delay="0"/>
                                          </p:stCondLst>
                                        </p:cTn>
                                        <p:tgtEl>
                                          <p:spTgt spid="850">
                                            <p:txEl>
                                              <p:pRg st="0" end="0"/>
                                            </p:txEl>
                                          </p:spTgt>
                                        </p:tgtEl>
                                        <p:attrNameLst>
                                          <p:attrName>style.visibility</p:attrName>
                                        </p:attrNameLst>
                                      </p:cBhvr>
                                      <p:to>
                                        <p:strVal val="visible"/>
                                      </p:to>
                                    </p:set>
                                    <p:animEffect transition="in" filter="fade">
                                      <p:cBhvr>
                                        <p:cTn id="220" dur="500"/>
                                        <p:tgtEl>
                                          <p:spTgt spid="850">
                                            <p:txEl>
                                              <p:pRg st="0" end="0"/>
                                            </p:txEl>
                                          </p:spTgt>
                                        </p:tgtEl>
                                      </p:cBhvr>
                                    </p:animEffect>
                                  </p:childTnLst>
                                </p:cTn>
                              </p:par>
                              <p:par>
                                <p:cTn id="221" presetID="10" presetClass="entr" presetSubtype="0" fill="hold" nodeType="withEffect">
                                  <p:stCondLst>
                                    <p:cond delay="750"/>
                                  </p:stCondLst>
                                  <p:childTnLst>
                                    <p:set>
                                      <p:cBhvr>
                                        <p:cTn id="222" dur="1" fill="hold">
                                          <p:stCondLst>
                                            <p:cond delay="0"/>
                                          </p:stCondLst>
                                        </p:cTn>
                                        <p:tgtEl>
                                          <p:spTgt spid="850">
                                            <p:txEl>
                                              <p:pRg st="1" end="1"/>
                                            </p:txEl>
                                          </p:spTgt>
                                        </p:tgtEl>
                                        <p:attrNameLst>
                                          <p:attrName>style.visibility</p:attrName>
                                        </p:attrNameLst>
                                      </p:cBhvr>
                                      <p:to>
                                        <p:strVal val="visible"/>
                                      </p:to>
                                    </p:set>
                                    <p:animEffect transition="in" filter="fade">
                                      <p:cBhvr>
                                        <p:cTn id="223" dur="500"/>
                                        <p:tgtEl>
                                          <p:spTgt spid="850">
                                            <p:txEl>
                                              <p:pRg st="1" end="1"/>
                                            </p:txEl>
                                          </p:spTgt>
                                        </p:tgtEl>
                                      </p:cBhvr>
                                    </p:animEffect>
                                  </p:childTnLst>
                                </p:cTn>
                              </p:par>
                              <p:par>
                                <p:cTn id="224" presetID="10" presetClass="entr" presetSubtype="0" fill="hold" nodeType="withEffect">
                                  <p:stCondLst>
                                    <p:cond delay="750"/>
                                  </p:stCondLst>
                                  <p:childTnLst>
                                    <p:set>
                                      <p:cBhvr>
                                        <p:cTn id="225" dur="1" fill="hold">
                                          <p:stCondLst>
                                            <p:cond delay="0"/>
                                          </p:stCondLst>
                                        </p:cTn>
                                        <p:tgtEl>
                                          <p:spTgt spid="850">
                                            <p:txEl>
                                              <p:pRg st="2" end="2"/>
                                            </p:txEl>
                                          </p:spTgt>
                                        </p:tgtEl>
                                        <p:attrNameLst>
                                          <p:attrName>style.visibility</p:attrName>
                                        </p:attrNameLst>
                                      </p:cBhvr>
                                      <p:to>
                                        <p:strVal val="visible"/>
                                      </p:to>
                                    </p:set>
                                    <p:animEffect transition="in" filter="fade">
                                      <p:cBhvr>
                                        <p:cTn id="226" dur="500"/>
                                        <p:tgtEl>
                                          <p:spTgt spid="850">
                                            <p:txEl>
                                              <p:pRg st="2" end="2"/>
                                            </p:txEl>
                                          </p:spTgt>
                                        </p:tgtEl>
                                      </p:cBhvr>
                                    </p:animEffect>
                                  </p:childTnLst>
                                </p:cTn>
                              </p:par>
                              <p:par>
                                <p:cTn id="227" presetID="10" presetClass="entr" presetSubtype="0" fill="hold" nodeType="withEffect">
                                  <p:stCondLst>
                                    <p:cond delay="750"/>
                                  </p:stCondLst>
                                  <p:childTnLst>
                                    <p:set>
                                      <p:cBhvr>
                                        <p:cTn id="228" dur="1" fill="hold">
                                          <p:stCondLst>
                                            <p:cond delay="0"/>
                                          </p:stCondLst>
                                        </p:cTn>
                                        <p:tgtEl>
                                          <p:spTgt spid="850">
                                            <p:txEl>
                                              <p:pRg st="3" end="3"/>
                                            </p:txEl>
                                          </p:spTgt>
                                        </p:tgtEl>
                                        <p:attrNameLst>
                                          <p:attrName>style.visibility</p:attrName>
                                        </p:attrNameLst>
                                      </p:cBhvr>
                                      <p:to>
                                        <p:strVal val="visible"/>
                                      </p:to>
                                    </p:set>
                                    <p:animEffect transition="in" filter="fade">
                                      <p:cBhvr>
                                        <p:cTn id="229" dur="500"/>
                                        <p:tgtEl>
                                          <p:spTgt spid="850">
                                            <p:txEl>
                                              <p:pRg st="3" end="3"/>
                                            </p:txEl>
                                          </p:spTgt>
                                        </p:tgtEl>
                                      </p:cBhvr>
                                    </p:animEffect>
                                  </p:childTnLst>
                                </p:cTn>
                              </p:par>
                              <p:par>
                                <p:cTn id="230" presetID="10" presetClass="entr" presetSubtype="0" fill="hold" nodeType="withEffect">
                                  <p:stCondLst>
                                    <p:cond delay="750"/>
                                  </p:stCondLst>
                                  <p:childTnLst>
                                    <p:set>
                                      <p:cBhvr>
                                        <p:cTn id="231" dur="1" fill="hold">
                                          <p:stCondLst>
                                            <p:cond delay="0"/>
                                          </p:stCondLst>
                                        </p:cTn>
                                        <p:tgtEl>
                                          <p:spTgt spid="850">
                                            <p:txEl>
                                              <p:pRg st="4" end="4"/>
                                            </p:txEl>
                                          </p:spTgt>
                                        </p:tgtEl>
                                        <p:attrNameLst>
                                          <p:attrName>style.visibility</p:attrName>
                                        </p:attrNameLst>
                                      </p:cBhvr>
                                      <p:to>
                                        <p:strVal val="visible"/>
                                      </p:to>
                                    </p:set>
                                    <p:animEffect transition="in" filter="fade">
                                      <p:cBhvr>
                                        <p:cTn id="232" dur="500"/>
                                        <p:tgtEl>
                                          <p:spTgt spid="850">
                                            <p:txEl>
                                              <p:pRg st="4" end="4"/>
                                            </p:txEl>
                                          </p:spTgt>
                                        </p:tgtEl>
                                      </p:cBhvr>
                                    </p:animEffect>
                                  </p:childTnLst>
                                </p:cTn>
                              </p:par>
                              <p:par>
                                <p:cTn id="233" presetID="10" presetClass="entr" presetSubtype="0" fill="hold" nodeType="withEffect">
                                  <p:stCondLst>
                                    <p:cond delay="750"/>
                                  </p:stCondLst>
                                  <p:childTnLst>
                                    <p:set>
                                      <p:cBhvr>
                                        <p:cTn id="234" dur="1" fill="hold">
                                          <p:stCondLst>
                                            <p:cond delay="0"/>
                                          </p:stCondLst>
                                        </p:cTn>
                                        <p:tgtEl>
                                          <p:spTgt spid="850">
                                            <p:txEl>
                                              <p:pRg st="5" end="5"/>
                                            </p:txEl>
                                          </p:spTgt>
                                        </p:tgtEl>
                                        <p:attrNameLst>
                                          <p:attrName>style.visibility</p:attrName>
                                        </p:attrNameLst>
                                      </p:cBhvr>
                                      <p:to>
                                        <p:strVal val="visible"/>
                                      </p:to>
                                    </p:set>
                                    <p:animEffect transition="in" filter="fade">
                                      <p:cBhvr>
                                        <p:cTn id="235" dur="500"/>
                                        <p:tgtEl>
                                          <p:spTgt spid="850">
                                            <p:txEl>
                                              <p:pRg st="5" end="5"/>
                                            </p:txEl>
                                          </p:spTgt>
                                        </p:tgtEl>
                                      </p:cBhvr>
                                    </p:animEffect>
                                  </p:childTnLst>
                                </p:cTn>
                              </p:par>
                              <p:par>
                                <p:cTn id="236" presetID="10" presetClass="entr" presetSubtype="0" fill="hold" nodeType="withEffect">
                                  <p:stCondLst>
                                    <p:cond delay="750"/>
                                  </p:stCondLst>
                                  <p:childTnLst>
                                    <p:set>
                                      <p:cBhvr>
                                        <p:cTn id="237" dur="1" fill="hold">
                                          <p:stCondLst>
                                            <p:cond delay="0"/>
                                          </p:stCondLst>
                                        </p:cTn>
                                        <p:tgtEl>
                                          <p:spTgt spid="850">
                                            <p:txEl>
                                              <p:pRg st="6" end="6"/>
                                            </p:txEl>
                                          </p:spTgt>
                                        </p:tgtEl>
                                        <p:attrNameLst>
                                          <p:attrName>style.visibility</p:attrName>
                                        </p:attrNameLst>
                                      </p:cBhvr>
                                      <p:to>
                                        <p:strVal val="visible"/>
                                      </p:to>
                                    </p:set>
                                    <p:animEffect transition="in" filter="fade">
                                      <p:cBhvr>
                                        <p:cTn id="238" dur="500"/>
                                        <p:tgtEl>
                                          <p:spTgt spid="850">
                                            <p:txEl>
                                              <p:pRg st="6" end="6"/>
                                            </p:txEl>
                                          </p:spTgt>
                                        </p:tgtEl>
                                      </p:cBhvr>
                                    </p:animEffect>
                                  </p:childTnLst>
                                </p:cTn>
                              </p:par>
                              <p:par>
                                <p:cTn id="239" presetID="10" presetClass="entr" presetSubtype="0" fill="hold" nodeType="withEffect">
                                  <p:stCondLst>
                                    <p:cond delay="750"/>
                                  </p:stCondLst>
                                  <p:childTnLst>
                                    <p:set>
                                      <p:cBhvr>
                                        <p:cTn id="240" dur="1" fill="hold">
                                          <p:stCondLst>
                                            <p:cond delay="0"/>
                                          </p:stCondLst>
                                        </p:cTn>
                                        <p:tgtEl>
                                          <p:spTgt spid="850">
                                            <p:txEl>
                                              <p:pRg st="7" end="7"/>
                                            </p:txEl>
                                          </p:spTgt>
                                        </p:tgtEl>
                                        <p:attrNameLst>
                                          <p:attrName>style.visibility</p:attrName>
                                        </p:attrNameLst>
                                      </p:cBhvr>
                                      <p:to>
                                        <p:strVal val="visible"/>
                                      </p:to>
                                    </p:set>
                                    <p:animEffect transition="in" filter="fade">
                                      <p:cBhvr>
                                        <p:cTn id="241" dur="500"/>
                                        <p:tgtEl>
                                          <p:spTgt spid="850">
                                            <p:txEl>
                                              <p:pRg st="7" end="7"/>
                                            </p:txEl>
                                          </p:spTgt>
                                        </p:tgtEl>
                                      </p:cBhvr>
                                    </p:animEffect>
                                  </p:childTnLst>
                                </p:cTn>
                              </p:par>
                              <p:par>
                                <p:cTn id="242" presetID="10" presetClass="entr" presetSubtype="0" fill="hold" nodeType="withEffect">
                                  <p:stCondLst>
                                    <p:cond delay="750"/>
                                  </p:stCondLst>
                                  <p:childTnLst>
                                    <p:set>
                                      <p:cBhvr>
                                        <p:cTn id="243" dur="1" fill="hold">
                                          <p:stCondLst>
                                            <p:cond delay="0"/>
                                          </p:stCondLst>
                                        </p:cTn>
                                        <p:tgtEl>
                                          <p:spTgt spid="850">
                                            <p:txEl>
                                              <p:pRg st="8" end="8"/>
                                            </p:txEl>
                                          </p:spTgt>
                                        </p:tgtEl>
                                        <p:attrNameLst>
                                          <p:attrName>style.visibility</p:attrName>
                                        </p:attrNameLst>
                                      </p:cBhvr>
                                      <p:to>
                                        <p:strVal val="visible"/>
                                      </p:to>
                                    </p:set>
                                    <p:animEffect transition="in" filter="fade">
                                      <p:cBhvr>
                                        <p:cTn id="244" dur="500"/>
                                        <p:tgtEl>
                                          <p:spTgt spid="850">
                                            <p:txEl>
                                              <p:pRg st="8" end="8"/>
                                            </p:txEl>
                                          </p:spTgt>
                                        </p:tgtEl>
                                      </p:cBhvr>
                                    </p:animEffect>
                                  </p:childTnLst>
                                </p:cTn>
                              </p:par>
                            </p:childTnLst>
                          </p:cTn>
                        </p:par>
                        <p:par>
                          <p:cTn id="245" fill="hold">
                            <p:stCondLst>
                              <p:cond delay="500"/>
                            </p:stCondLst>
                            <p:childTnLst>
                              <p:par>
                                <p:cTn id="246" presetID="2" presetClass="entr" presetSubtype="8" fill="hold" nodeType="afterEffect">
                                  <p:stCondLst>
                                    <p:cond delay="250"/>
                                  </p:stCondLst>
                                  <p:childTnLst>
                                    <p:set>
                                      <p:cBhvr>
                                        <p:cTn id="247" dur="1" fill="hold">
                                          <p:stCondLst>
                                            <p:cond delay="0"/>
                                          </p:stCondLst>
                                        </p:cTn>
                                        <p:tgtEl>
                                          <p:spTgt spid="834">
                                            <p:txEl>
                                              <p:pRg st="0" end="0"/>
                                            </p:txEl>
                                          </p:spTgt>
                                        </p:tgtEl>
                                        <p:attrNameLst>
                                          <p:attrName>style.visibility</p:attrName>
                                        </p:attrNameLst>
                                      </p:cBhvr>
                                      <p:to>
                                        <p:strVal val="visible"/>
                                      </p:to>
                                    </p:set>
                                    <p:anim calcmode="lin" valueType="num">
                                      <p:cBhvr additive="base">
                                        <p:cTn id="248" dur="500"/>
                                        <p:tgtEl>
                                          <p:spTgt spid="834">
                                            <p:txEl>
                                              <p:pRg st="0" end="0"/>
                                            </p:txEl>
                                          </p:spTgt>
                                        </p:tgtEl>
                                        <p:attrNameLst>
                                          <p:attrName>ppt_x</p:attrName>
                                        </p:attrNameLst>
                                      </p:cBhvr>
                                      <p:tavLst>
                                        <p:tav tm="0">
                                          <p:val>
                                            <p:strVal val="#ppt_x-1"/>
                                          </p:val>
                                        </p:tav>
                                        <p:tav tm="100000">
                                          <p:val>
                                            <p:strVal val="#ppt_x"/>
                                          </p:val>
                                        </p:tav>
                                      </p:tavLst>
                                    </p:anim>
                                  </p:childTnLst>
                                </p:cTn>
                              </p:par>
                            </p:childTnLst>
                          </p:cTn>
                        </p:par>
                        <p:par>
                          <p:cTn id="249" fill="hold">
                            <p:stCondLst>
                              <p:cond delay="1000"/>
                            </p:stCondLst>
                            <p:childTnLst>
                              <p:par>
                                <p:cTn id="250" presetID="2" presetClass="entr" presetSubtype="8" fill="hold" nodeType="afterEffect">
                                  <p:stCondLst>
                                    <p:cond delay="250"/>
                                  </p:stCondLst>
                                  <p:childTnLst>
                                    <p:set>
                                      <p:cBhvr>
                                        <p:cTn id="251" dur="1" fill="hold">
                                          <p:stCondLst>
                                            <p:cond delay="0"/>
                                          </p:stCondLst>
                                        </p:cTn>
                                        <p:tgtEl>
                                          <p:spTgt spid="834">
                                            <p:txEl>
                                              <p:pRg st="1" end="1"/>
                                            </p:txEl>
                                          </p:spTgt>
                                        </p:tgtEl>
                                        <p:attrNameLst>
                                          <p:attrName>style.visibility</p:attrName>
                                        </p:attrNameLst>
                                      </p:cBhvr>
                                      <p:to>
                                        <p:strVal val="visible"/>
                                      </p:to>
                                    </p:set>
                                    <p:anim calcmode="lin" valueType="num">
                                      <p:cBhvr additive="base">
                                        <p:cTn id="252" dur="500"/>
                                        <p:tgtEl>
                                          <p:spTgt spid="834">
                                            <p:txEl>
                                              <p:pRg st="1" end="1"/>
                                            </p:txEl>
                                          </p:spTgt>
                                        </p:tgtEl>
                                        <p:attrNameLst>
                                          <p:attrName>ppt_x</p:attrName>
                                        </p:attrNameLst>
                                      </p:cBhvr>
                                      <p:tavLst>
                                        <p:tav tm="0">
                                          <p:val>
                                            <p:strVal val="#ppt_x-1"/>
                                          </p:val>
                                        </p:tav>
                                        <p:tav tm="100000">
                                          <p:val>
                                            <p:strVal val="#ppt_x"/>
                                          </p:val>
                                        </p:tav>
                                      </p:tavLst>
                                    </p:anim>
                                  </p:childTnLst>
                                </p:cTn>
                              </p:par>
                            </p:childTnLst>
                          </p:cTn>
                        </p:par>
                        <p:par>
                          <p:cTn id="253" fill="hold">
                            <p:stCondLst>
                              <p:cond delay="1500"/>
                            </p:stCondLst>
                            <p:childTnLst>
                              <p:par>
                                <p:cTn id="254" presetID="2" presetClass="entr" presetSubtype="8" fill="hold" nodeType="afterEffect">
                                  <p:stCondLst>
                                    <p:cond delay="250"/>
                                  </p:stCondLst>
                                  <p:childTnLst>
                                    <p:set>
                                      <p:cBhvr>
                                        <p:cTn id="255" dur="1" fill="hold">
                                          <p:stCondLst>
                                            <p:cond delay="0"/>
                                          </p:stCondLst>
                                        </p:cTn>
                                        <p:tgtEl>
                                          <p:spTgt spid="834">
                                            <p:txEl>
                                              <p:pRg st="2" end="2"/>
                                            </p:txEl>
                                          </p:spTgt>
                                        </p:tgtEl>
                                        <p:attrNameLst>
                                          <p:attrName>style.visibility</p:attrName>
                                        </p:attrNameLst>
                                      </p:cBhvr>
                                      <p:to>
                                        <p:strVal val="visible"/>
                                      </p:to>
                                    </p:set>
                                    <p:anim calcmode="lin" valueType="num">
                                      <p:cBhvr additive="base">
                                        <p:cTn id="256" dur="500"/>
                                        <p:tgtEl>
                                          <p:spTgt spid="834">
                                            <p:txEl>
                                              <p:pRg st="2" end="2"/>
                                            </p:txEl>
                                          </p:spTgt>
                                        </p:tgtEl>
                                        <p:attrNameLst>
                                          <p:attrName>ppt_x</p:attrName>
                                        </p:attrNameLst>
                                      </p:cBhvr>
                                      <p:tavLst>
                                        <p:tav tm="0">
                                          <p:val>
                                            <p:strVal val="#ppt_x-1"/>
                                          </p:val>
                                        </p:tav>
                                        <p:tav tm="100000">
                                          <p:val>
                                            <p:strVal val="#ppt_x"/>
                                          </p:val>
                                        </p:tav>
                                      </p:tavLst>
                                    </p:anim>
                                  </p:childTnLst>
                                </p:cTn>
                              </p:par>
                            </p:childTnLst>
                          </p:cTn>
                        </p:par>
                        <p:par>
                          <p:cTn id="257" fill="hold">
                            <p:stCondLst>
                              <p:cond delay="2000"/>
                            </p:stCondLst>
                            <p:childTnLst>
                              <p:par>
                                <p:cTn id="258" presetID="2" presetClass="entr" presetSubtype="8" fill="hold" nodeType="afterEffect">
                                  <p:stCondLst>
                                    <p:cond delay="250"/>
                                  </p:stCondLst>
                                  <p:childTnLst>
                                    <p:set>
                                      <p:cBhvr>
                                        <p:cTn id="259" dur="1" fill="hold">
                                          <p:stCondLst>
                                            <p:cond delay="0"/>
                                          </p:stCondLst>
                                        </p:cTn>
                                        <p:tgtEl>
                                          <p:spTgt spid="834">
                                            <p:txEl>
                                              <p:pRg st="3" end="3"/>
                                            </p:txEl>
                                          </p:spTgt>
                                        </p:tgtEl>
                                        <p:attrNameLst>
                                          <p:attrName>style.visibility</p:attrName>
                                        </p:attrNameLst>
                                      </p:cBhvr>
                                      <p:to>
                                        <p:strVal val="visible"/>
                                      </p:to>
                                    </p:set>
                                    <p:anim calcmode="lin" valueType="num">
                                      <p:cBhvr additive="base">
                                        <p:cTn id="260" dur="500"/>
                                        <p:tgtEl>
                                          <p:spTgt spid="834">
                                            <p:txEl>
                                              <p:pRg st="3" end="3"/>
                                            </p:txEl>
                                          </p:spTgt>
                                        </p:tgtEl>
                                        <p:attrNameLst>
                                          <p:attrName>ppt_x</p:attrName>
                                        </p:attrNameLst>
                                      </p:cBhvr>
                                      <p:tavLst>
                                        <p:tav tm="0">
                                          <p:val>
                                            <p:strVal val="#ppt_x-1"/>
                                          </p:val>
                                        </p:tav>
                                        <p:tav tm="100000">
                                          <p:val>
                                            <p:strVal val="#ppt_x"/>
                                          </p:val>
                                        </p:tav>
                                      </p:tavLst>
                                    </p:anim>
                                  </p:childTnLst>
                                </p:cTn>
                              </p:par>
                            </p:childTnLst>
                          </p:cTn>
                        </p:par>
                        <p:par>
                          <p:cTn id="261" fill="hold">
                            <p:stCondLst>
                              <p:cond delay="2500"/>
                            </p:stCondLst>
                            <p:childTnLst>
                              <p:par>
                                <p:cTn id="262" presetID="2" presetClass="entr" presetSubtype="8" fill="hold" nodeType="afterEffect">
                                  <p:stCondLst>
                                    <p:cond delay="250"/>
                                  </p:stCondLst>
                                  <p:childTnLst>
                                    <p:set>
                                      <p:cBhvr>
                                        <p:cTn id="263" dur="1" fill="hold">
                                          <p:stCondLst>
                                            <p:cond delay="0"/>
                                          </p:stCondLst>
                                        </p:cTn>
                                        <p:tgtEl>
                                          <p:spTgt spid="834">
                                            <p:txEl>
                                              <p:pRg st="4" end="4"/>
                                            </p:txEl>
                                          </p:spTgt>
                                        </p:tgtEl>
                                        <p:attrNameLst>
                                          <p:attrName>style.visibility</p:attrName>
                                        </p:attrNameLst>
                                      </p:cBhvr>
                                      <p:to>
                                        <p:strVal val="visible"/>
                                      </p:to>
                                    </p:set>
                                    <p:anim calcmode="lin" valueType="num">
                                      <p:cBhvr additive="base">
                                        <p:cTn id="264" dur="500"/>
                                        <p:tgtEl>
                                          <p:spTgt spid="834">
                                            <p:txEl>
                                              <p:pRg st="4" end="4"/>
                                            </p:txEl>
                                          </p:spTgt>
                                        </p:tgtEl>
                                        <p:attrNameLst>
                                          <p:attrName>ppt_x</p:attrName>
                                        </p:attrNameLst>
                                      </p:cBhvr>
                                      <p:tavLst>
                                        <p:tav tm="0">
                                          <p:val>
                                            <p:strVal val="#ppt_x-1"/>
                                          </p:val>
                                        </p:tav>
                                        <p:tav tm="100000">
                                          <p:val>
                                            <p:strVal val="#ppt_x"/>
                                          </p:val>
                                        </p:tav>
                                      </p:tavLst>
                                    </p:anim>
                                  </p:childTnLst>
                                </p:cTn>
                              </p:par>
                            </p:childTnLst>
                          </p:cTn>
                        </p:par>
                        <p:par>
                          <p:cTn id="265" fill="hold">
                            <p:stCondLst>
                              <p:cond delay="3000"/>
                            </p:stCondLst>
                            <p:childTnLst>
                              <p:par>
                                <p:cTn id="266" presetID="2" presetClass="entr" presetSubtype="8" fill="hold" nodeType="afterEffect">
                                  <p:stCondLst>
                                    <p:cond delay="250"/>
                                  </p:stCondLst>
                                  <p:childTnLst>
                                    <p:set>
                                      <p:cBhvr>
                                        <p:cTn id="267" dur="1" fill="hold">
                                          <p:stCondLst>
                                            <p:cond delay="0"/>
                                          </p:stCondLst>
                                        </p:cTn>
                                        <p:tgtEl>
                                          <p:spTgt spid="834">
                                            <p:txEl>
                                              <p:pRg st="5" end="5"/>
                                            </p:txEl>
                                          </p:spTgt>
                                        </p:tgtEl>
                                        <p:attrNameLst>
                                          <p:attrName>style.visibility</p:attrName>
                                        </p:attrNameLst>
                                      </p:cBhvr>
                                      <p:to>
                                        <p:strVal val="visible"/>
                                      </p:to>
                                    </p:set>
                                    <p:anim calcmode="lin" valueType="num">
                                      <p:cBhvr additive="base">
                                        <p:cTn id="268" dur="500"/>
                                        <p:tgtEl>
                                          <p:spTgt spid="834">
                                            <p:txEl>
                                              <p:pRg st="5" end="5"/>
                                            </p:txEl>
                                          </p:spTgt>
                                        </p:tgtEl>
                                        <p:attrNameLst>
                                          <p:attrName>ppt_x</p:attrName>
                                        </p:attrNameLst>
                                      </p:cBhvr>
                                      <p:tavLst>
                                        <p:tav tm="0">
                                          <p:val>
                                            <p:strVal val="#ppt_x-1"/>
                                          </p:val>
                                        </p:tav>
                                        <p:tav tm="100000">
                                          <p:val>
                                            <p:strVal val="#ppt_x"/>
                                          </p:val>
                                        </p:tav>
                                      </p:tavLst>
                                    </p:anim>
                                  </p:childTnLst>
                                </p:cTn>
                              </p:par>
                            </p:childTnLst>
                          </p:cTn>
                        </p:par>
                        <p:par>
                          <p:cTn id="269" fill="hold">
                            <p:stCondLst>
                              <p:cond delay="3500"/>
                            </p:stCondLst>
                            <p:childTnLst>
                              <p:par>
                                <p:cTn id="270" presetID="2" presetClass="entr" presetSubtype="8" fill="hold" nodeType="afterEffect">
                                  <p:stCondLst>
                                    <p:cond delay="250"/>
                                  </p:stCondLst>
                                  <p:childTnLst>
                                    <p:set>
                                      <p:cBhvr>
                                        <p:cTn id="271" dur="1" fill="hold">
                                          <p:stCondLst>
                                            <p:cond delay="0"/>
                                          </p:stCondLst>
                                        </p:cTn>
                                        <p:tgtEl>
                                          <p:spTgt spid="834">
                                            <p:txEl>
                                              <p:pRg st="6" end="6"/>
                                            </p:txEl>
                                          </p:spTgt>
                                        </p:tgtEl>
                                        <p:attrNameLst>
                                          <p:attrName>style.visibility</p:attrName>
                                        </p:attrNameLst>
                                      </p:cBhvr>
                                      <p:to>
                                        <p:strVal val="visible"/>
                                      </p:to>
                                    </p:set>
                                    <p:anim calcmode="lin" valueType="num">
                                      <p:cBhvr additive="base">
                                        <p:cTn id="272" dur="500"/>
                                        <p:tgtEl>
                                          <p:spTgt spid="834">
                                            <p:txEl>
                                              <p:pRg st="6" end="6"/>
                                            </p:txEl>
                                          </p:spTgt>
                                        </p:tgtEl>
                                        <p:attrNameLst>
                                          <p:attrName>ppt_x</p:attrName>
                                        </p:attrNameLst>
                                      </p:cBhvr>
                                      <p:tavLst>
                                        <p:tav tm="0">
                                          <p:val>
                                            <p:strVal val="#ppt_x-1"/>
                                          </p:val>
                                        </p:tav>
                                        <p:tav tm="100000">
                                          <p:val>
                                            <p:strVal val="#ppt_x"/>
                                          </p:val>
                                        </p:tav>
                                      </p:tavLst>
                                    </p:anim>
                                  </p:childTnLst>
                                </p:cTn>
                              </p:par>
                            </p:childTnLst>
                          </p:cTn>
                        </p:par>
                        <p:par>
                          <p:cTn id="273" fill="hold">
                            <p:stCondLst>
                              <p:cond delay="4000"/>
                            </p:stCondLst>
                            <p:childTnLst>
                              <p:par>
                                <p:cTn id="274" presetID="2" presetClass="entr" presetSubtype="8" fill="hold" nodeType="afterEffect">
                                  <p:stCondLst>
                                    <p:cond delay="250"/>
                                  </p:stCondLst>
                                  <p:childTnLst>
                                    <p:set>
                                      <p:cBhvr>
                                        <p:cTn id="275" dur="1" fill="hold">
                                          <p:stCondLst>
                                            <p:cond delay="0"/>
                                          </p:stCondLst>
                                        </p:cTn>
                                        <p:tgtEl>
                                          <p:spTgt spid="834">
                                            <p:txEl>
                                              <p:pRg st="7" end="7"/>
                                            </p:txEl>
                                          </p:spTgt>
                                        </p:tgtEl>
                                        <p:attrNameLst>
                                          <p:attrName>style.visibility</p:attrName>
                                        </p:attrNameLst>
                                      </p:cBhvr>
                                      <p:to>
                                        <p:strVal val="visible"/>
                                      </p:to>
                                    </p:set>
                                    <p:anim calcmode="lin" valueType="num">
                                      <p:cBhvr additive="base">
                                        <p:cTn id="276" dur="500"/>
                                        <p:tgtEl>
                                          <p:spTgt spid="834">
                                            <p:txEl>
                                              <p:pRg st="7" end="7"/>
                                            </p:txEl>
                                          </p:spTgt>
                                        </p:tgtEl>
                                        <p:attrNameLst>
                                          <p:attrName>ppt_x</p:attrName>
                                        </p:attrNameLst>
                                      </p:cBhvr>
                                      <p:tavLst>
                                        <p:tav tm="0">
                                          <p:val>
                                            <p:strVal val="#ppt_x-1"/>
                                          </p:val>
                                        </p:tav>
                                        <p:tav tm="100000">
                                          <p:val>
                                            <p:strVal val="#ppt_x"/>
                                          </p:val>
                                        </p:tav>
                                      </p:tavLst>
                                    </p:anim>
                                  </p:childTnLst>
                                </p:cTn>
                              </p:par>
                            </p:childTnLst>
                          </p:cTn>
                        </p:par>
                        <p:par>
                          <p:cTn id="277" fill="hold">
                            <p:stCondLst>
                              <p:cond delay="4500"/>
                            </p:stCondLst>
                            <p:childTnLst>
                              <p:par>
                                <p:cTn id="278" presetID="2" presetClass="entr" presetSubtype="8" fill="hold" nodeType="afterEffect">
                                  <p:stCondLst>
                                    <p:cond delay="250"/>
                                  </p:stCondLst>
                                  <p:childTnLst>
                                    <p:set>
                                      <p:cBhvr>
                                        <p:cTn id="279" dur="1" fill="hold">
                                          <p:stCondLst>
                                            <p:cond delay="0"/>
                                          </p:stCondLst>
                                        </p:cTn>
                                        <p:tgtEl>
                                          <p:spTgt spid="834">
                                            <p:txEl>
                                              <p:pRg st="8" end="8"/>
                                            </p:txEl>
                                          </p:spTgt>
                                        </p:tgtEl>
                                        <p:attrNameLst>
                                          <p:attrName>style.visibility</p:attrName>
                                        </p:attrNameLst>
                                      </p:cBhvr>
                                      <p:to>
                                        <p:strVal val="visible"/>
                                      </p:to>
                                    </p:set>
                                    <p:anim calcmode="lin" valueType="num">
                                      <p:cBhvr additive="base">
                                        <p:cTn id="280" dur="500"/>
                                        <p:tgtEl>
                                          <p:spTgt spid="834">
                                            <p:txEl>
                                              <p:pRg st="8" end="8"/>
                                            </p:txEl>
                                          </p:spTgt>
                                        </p:tgtEl>
                                        <p:attrNameLst>
                                          <p:attrName>ppt_x</p:attrName>
                                        </p:attrNameLst>
                                      </p:cBhvr>
                                      <p:tavLst>
                                        <p:tav tm="0">
                                          <p:val>
                                            <p:strVal val="#ppt_x-1"/>
                                          </p:val>
                                        </p:tav>
                                        <p:tav tm="100000">
                                          <p:val>
                                            <p:strVal val="#ppt_x"/>
                                          </p:val>
                                        </p:tav>
                                      </p:tavLst>
                                    </p:anim>
                                  </p:childTnLst>
                                </p:cTn>
                              </p:par>
                              <p:par>
                                <p:cTn id="281" presetID="2" presetClass="entr" presetSubtype="4" fill="hold" nodeType="withEffect">
                                  <p:stCondLst>
                                    <p:cond delay="250"/>
                                  </p:stCondLst>
                                  <p:childTnLst>
                                    <p:set>
                                      <p:cBhvr>
                                        <p:cTn id="282" dur="1" fill="hold">
                                          <p:stCondLst>
                                            <p:cond delay="0"/>
                                          </p:stCondLst>
                                        </p:cTn>
                                        <p:tgtEl>
                                          <p:spTgt spid="835"/>
                                        </p:tgtEl>
                                        <p:attrNameLst>
                                          <p:attrName>style.visibility</p:attrName>
                                        </p:attrNameLst>
                                      </p:cBhvr>
                                      <p:to>
                                        <p:strVal val="visible"/>
                                      </p:to>
                                    </p:set>
                                    <p:anim calcmode="lin" valueType="num">
                                      <p:cBhvr additive="base">
                                        <p:cTn id="283" dur="500"/>
                                        <p:tgtEl>
                                          <p:spTgt spid="835"/>
                                        </p:tgtEl>
                                        <p:attrNameLst>
                                          <p:attrName>ppt_y</p:attrName>
                                        </p:attrNameLst>
                                      </p:cBhvr>
                                      <p:tavLst>
                                        <p:tav tm="0">
                                          <p:val>
                                            <p:strVal val="#ppt_y+1"/>
                                          </p:val>
                                        </p:tav>
                                        <p:tav tm="100000">
                                          <p:val>
                                            <p:strVal val="#ppt_y"/>
                                          </p:val>
                                        </p:tav>
                                      </p:tavLst>
                                    </p:anim>
                                  </p:childTnLst>
                                </p:cTn>
                              </p:par>
                            </p:childTnLst>
                          </p:cTn>
                        </p:par>
                        <p:par>
                          <p:cTn id="284" fill="hold">
                            <p:stCondLst>
                              <p:cond delay="5000"/>
                            </p:stCondLst>
                            <p:childTnLst>
                              <p:par>
                                <p:cTn id="285" presetID="10" presetClass="entr" presetSubtype="0" fill="hold" nodeType="afterEffect">
                                  <p:stCondLst>
                                    <p:cond delay="0"/>
                                  </p:stCondLst>
                                  <p:childTnLst>
                                    <p:set>
                                      <p:cBhvr>
                                        <p:cTn id="286" dur="1" fill="hold">
                                          <p:stCondLst>
                                            <p:cond delay="0"/>
                                          </p:stCondLst>
                                        </p:cTn>
                                        <p:tgtEl>
                                          <p:spTgt spid="833"/>
                                        </p:tgtEl>
                                        <p:attrNameLst>
                                          <p:attrName>style.visibility</p:attrName>
                                        </p:attrNameLst>
                                      </p:cBhvr>
                                      <p:to>
                                        <p:strVal val="visible"/>
                                      </p:to>
                                    </p:set>
                                    <p:animEffect transition="in" filter="fade">
                                      <p:cBhvr>
                                        <p:cTn id="287" dur="500"/>
                                        <p:tgtEl>
                                          <p:spTgt spid="833"/>
                                        </p:tgtEl>
                                      </p:cBhvr>
                                    </p:animEffect>
                                  </p:childTnLst>
                                </p:cTn>
                              </p:par>
                            </p:childTnLst>
                          </p:cTn>
                        </p:par>
                        <p:par>
                          <p:cTn id="288" fill="hold">
                            <p:stCondLst>
                              <p:cond delay="5500"/>
                            </p:stCondLst>
                            <p:childTnLst>
                              <p:par>
                                <p:cTn id="289" presetID="2" presetClass="entr" presetSubtype="2" fill="hold" nodeType="afterEffect">
                                  <p:stCondLst>
                                    <p:cond delay="250"/>
                                  </p:stCondLst>
                                  <p:childTnLst>
                                    <p:set>
                                      <p:cBhvr>
                                        <p:cTn id="290" dur="1" fill="hold">
                                          <p:stCondLst>
                                            <p:cond delay="0"/>
                                          </p:stCondLst>
                                        </p:cTn>
                                        <p:tgtEl>
                                          <p:spTgt spid="837">
                                            <p:txEl>
                                              <p:pRg st="0" end="0"/>
                                            </p:txEl>
                                          </p:spTgt>
                                        </p:tgtEl>
                                        <p:attrNameLst>
                                          <p:attrName>style.visibility</p:attrName>
                                        </p:attrNameLst>
                                      </p:cBhvr>
                                      <p:to>
                                        <p:strVal val="visible"/>
                                      </p:to>
                                    </p:set>
                                    <p:anim calcmode="lin" valueType="num">
                                      <p:cBhvr additive="base">
                                        <p:cTn id="291" dur="500"/>
                                        <p:tgtEl>
                                          <p:spTgt spid="837">
                                            <p:txEl>
                                              <p:pRg st="0" end="0"/>
                                            </p:txEl>
                                          </p:spTgt>
                                        </p:tgtEl>
                                        <p:attrNameLst>
                                          <p:attrName>ppt_x</p:attrName>
                                        </p:attrNameLst>
                                      </p:cBhvr>
                                      <p:tavLst>
                                        <p:tav tm="0">
                                          <p:val>
                                            <p:strVal val="#ppt_x+1"/>
                                          </p:val>
                                        </p:tav>
                                        <p:tav tm="100000">
                                          <p:val>
                                            <p:strVal val="#ppt_x"/>
                                          </p:val>
                                        </p:tav>
                                      </p:tavLst>
                                    </p:anim>
                                  </p:childTnLst>
                                </p:cTn>
                              </p:par>
                            </p:childTnLst>
                          </p:cTn>
                        </p:par>
                        <p:par>
                          <p:cTn id="292" fill="hold">
                            <p:stCondLst>
                              <p:cond delay="6000"/>
                            </p:stCondLst>
                            <p:childTnLst>
                              <p:par>
                                <p:cTn id="293" presetID="2" presetClass="entr" presetSubtype="2" fill="hold" nodeType="afterEffect">
                                  <p:stCondLst>
                                    <p:cond delay="250"/>
                                  </p:stCondLst>
                                  <p:childTnLst>
                                    <p:set>
                                      <p:cBhvr>
                                        <p:cTn id="294" dur="1" fill="hold">
                                          <p:stCondLst>
                                            <p:cond delay="0"/>
                                          </p:stCondLst>
                                        </p:cTn>
                                        <p:tgtEl>
                                          <p:spTgt spid="837">
                                            <p:txEl>
                                              <p:pRg st="1" end="1"/>
                                            </p:txEl>
                                          </p:spTgt>
                                        </p:tgtEl>
                                        <p:attrNameLst>
                                          <p:attrName>style.visibility</p:attrName>
                                        </p:attrNameLst>
                                      </p:cBhvr>
                                      <p:to>
                                        <p:strVal val="visible"/>
                                      </p:to>
                                    </p:set>
                                    <p:anim calcmode="lin" valueType="num">
                                      <p:cBhvr additive="base">
                                        <p:cTn id="295" dur="500"/>
                                        <p:tgtEl>
                                          <p:spTgt spid="837">
                                            <p:txEl>
                                              <p:pRg st="1" end="1"/>
                                            </p:txEl>
                                          </p:spTgt>
                                        </p:tgtEl>
                                        <p:attrNameLst>
                                          <p:attrName>ppt_x</p:attrName>
                                        </p:attrNameLst>
                                      </p:cBhvr>
                                      <p:tavLst>
                                        <p:tav tm="0">
                                          <p:val>
                                            <p:strVal val="#ppt_x+1"/>
                                          </p:val>
                                        </p:tav>
                                        <p:tav tm="100000">
                                          <p:val>
                                            <p:strVal val="#ppt_x"/>
                                          </p:val>
                                        </p:tav>
                                      </p:tavLst>
                                    </p:anim>
                                  </p:childTnLst>
                                </p:cTn>
                              </p:par>
                            </p:childTnLst>
                          </p:cTn>
                        </p:par>
                        <p:par>
                          <p:cTn id="296" fill="hold">
                            <p:stCondLst>
                              <p:cond delay="6500"/>
                            </p:stCondLst>
                            <p:childTnLst>
                              <p:par>
                                <p:cTn id="297" presetID="2" presetClass="entr" presetSubtype="2" fill="hold" nodeType="afterEffect">
                                  <p:stCondLst>
                                    <p:cond delay="250"/>
                                  </p:stCondLst>
                                  <p:childTnLst>
                                    <p:set>
                                      <p:cBhvr>
                                        <p:cTn id="298" dur="1" fill="hold">
                                          <p:stCondLst>
                                            <p:cond delay="0"/>
                                          </p:stCondLst>
                                        </p:cTn>
                                        <p:tgtEl>
                                          <p:spTgt spid="837">
                                            <p:txEl>
                                              <p:pRg st="2" end="2"/>
                                            </p:txEl>
                                          </p:spTgt>
                                        </p:tgtEl>
                                        <p:attrNameLst>
                                          <p:attrName>style.visibility</p:attrName>
                                        </p:attrNameLst>
                                      </p:cBhvr>
                                      <p:to>
                                        <p:strVal val="visible"/>
                                      </p:to>
                                    </p:set>
                                    <p:anim calcmode="lin" valueType="num">
                                      <p:cBhvr additive="base">
                                        <p:cTn id="299" dur="500"/>
                                        <p:tgtEl>
                                          <p:spTgt spid="837">
                                            <p:txEl>
                                              <p:pRg st="2" end="2"/>
                                            </p:txEl>
                                          </p:spTgt>
                                        </p:tgtEl>
                                        <p:attrNameLst>
                                          <p:attrName>ppt_x</p:attrName>
                                        </p:attrNameLst>
                                      </p:cBhvr>
                                      <p:tavLst>
                                        <p:tav tm="0">
                                          <p:val>
                                            <p:strVal val="#ppt_x+1"/>
                                          </p:val>
                                        </p:tav>
                                        <p:tav tm="100000">
                                          <p:val>
                                            <p:strVal val="#ppt_x"/>
                                          </p:val>
                                        </p:tav>
                                      </p:tavLst>
                                    </p:anim>
                                  </p:childTnLst>
                                </p:cTn>
                              </p:par>
                            </p:childTnLst>
                          </p:cTn>
                        </p:par>
                        <p:par>
                          <p:cTn id="300" fill="hold">
                            <p:stCondLst>
                              <p:cond delay="7000"/>
                            </p:stCondLst>
                            <p:childTnLst>
                              <p:par>
                                <p:cTn id="301" presetID="2" presetClass="entr" presetSubtype="2" fill="hold" nodeType="afterEffect">
                                  <p:stCondLst>
                                    <p:cond delay="250"/>
                                  </p:stCondLst>
                                  <p:childTnLst>
                                    <p:set>
                                      <p:cBhvr>
                                        <p:cTn id="302" dur="1" fill="hold">
                                          <p:stCondLst>
                                            <p:cond delay="0"/>
                                          </p:stCondLst>
                                        </p:cTn>
                                        <p:tgtEl>
                                          <p:spTgt spid="837">
                                            <p:txEl>
                                              <p:pRg st="3" end="3"/>
                                            </p:txEl>
                                          </p:spTgt>
                                        </p:tgtEl>
                                        <p:attrNameLst>
                                          <p:attrName>style.visibility</p:attrName>
                                        </p:attrNameLst>
                                      </p:cBhvr>
                                      <p:to>
                                        <p:strVal val="visible"/>
                                      </p:to>
                                    </p:set>
                                    <p:anim calcmode="lin" valueType="num">
                                      <p:cBhvr additive="base">
                                        <p:cTn id="303" dur="500"/>
                                        <p:tgtEl>
                                          <p:spTgt spid="837">
                                            <p:txEl>
                                              <p:pRg st="3" end="3"/>
                                            </p:txEl>
                                          </p:spTgt>
                                        </p:tgtEl>
                                        <p:attrNameLst>
                                          <p:attrName>ppt_x</p:attrName>
                                        </p:attrNameLst>
                                      </p:cBhvr>
                                      <p:tavLst>
                                        <p:tav tm="0">
                                          <p:val>
                                            <p:strVal val="#ppt_x+1"/>
                                          </p:val>
                                        </p:tav>
                                        <p:tav tm="100000">
                                          <p:val>
                                            <p:strVal val="#ppt_x"/>
                                          </p:val>
                                        </p:tav>
                                      </p:tavLst>
                                    </p:anim>
                                  </p:childTnLst>
                                </p:cTn>
                              </p:par>
                            </p:childTnLst>
                          </p:cTn>
                        </p:par>
                        <p:par>
                          <p:cTn id="304" fill="hold">
                            <p:stCondLst>
                              <p:cond delay="7500"/>
                            </p:stCondLst>
                            <p:childTnLst>
                              <p:par>
                                <p:cTn id="305" presetID="2" presetClass="entr" presetSubtype="2" fill="hold" nodeType="afterEffect">
                                  <p:stCondLst>
                                    <p:cond delay="250"/>
                                  </p:stCondLst>
                                  <p:childTnLst>
                                    <p:set>
                                      <p:cBhvr>
                                        <p:cTn id="306" dur="1" fill="hold">
                                          <p:stCondLst>
                                            <p:cond delay="0"/>
                                          </p:stCondLst>
                                        </p:cTn>
                                        <p:tgtEl>
                                          <p:spTgt spid="837">
                                            <p:txEl>
                                              <p:pRg st="4" end="4"/>
                                            </p:txEl>
                                          </p:spTgt>
                                        </p:tgtEl>
                                        <p:attrNameLst>
                                          <p:attrName>style.visibility</p:attrName>
                                        </p:attrNameLst>
                                      </p:cBhvr>
                                      <p:to>
                                        <p:strVal val="visible"/>
                                      </p:to>
                                    </p:set>
                                    <p:anim calcmode="lin" valueType="num">
                                      <p:cBhvr additive="base">
                                        <p:cTn id="307" dur="500"/>
                                        <p:tgtEl>
                                          <p:spTgt spid="837">
                                            <p:txEl>
                                              <p:pRg st="4" end="4"/>
                                            </p:txEl>
                                          </p:spTgt>
                                        </p:tgtEl>
                                        <p:attrNameLst>
                                          <p:attrName>ppt_x</p:attrName>
                                        </p:attrNameLst>
                                      </p:cBhvr>
                                      <p:tavLst>
                                        <p:tav tm="0">
                                          <p:val>
                                            <p:strVal val="#ppt_x+1"/>
                                          </p:val>
                                        </p:tav>
                                        <p:tav tm="100000">
                                          <p:val>
                                            <p:strVal val="#ppt_x"/>
                                          </p:val>
                                        </p:tav>
                                      </p:tavLst>
                                    </p:anim>
                                  </p:childTnLst>
                                </p:cTn>
                              </p:par>
                            </p:childTnLst>
                          </p:cTn>
                        </p:par>
                        <p:par>
                          <p:cTn id="308" fill="hold">
                            <p:stCondLst>
                              <p:cond delay="8000"/>
                            </p:stCondLst>
                            <p:childTnLst>
                              <p:par>
                                <p:cTn id="309" presetID="2" presetClass="entr" presetSubtype="2" fill="hold" nodeType="afterEffect">
                                  <p:stCondLst>
                                    <p:cond delay="250"/>
                                  </p:stCondLst>
                                  <p:childTnLst>
                                    <p:set>
                                      <p:cBhvr>
                                        <p:cTn id="310" dur="1" fill="hold">
                                          <p:stCondLst>
                                            <p:cond delay="0"/>
                                          </p:stCondLst>
                                        </p:cTn>
                                        <p:tgtEl>
                                          <p:spTgt spid="837">
                                            <p:txEl>
                                              <p:pRg st="5" end="5"/>
                                            </p:txEl>
                                          </p:spTgt>
                                        </p:tgtEl>
                                        <p:attrNameLst>
                                          <p:attrName>style.visibility</p:attrName>
                                        </p:attrNameLst>
                                      </p:cBhvr>
                                      <p:to>
                                        <p:strVal val="visible"/>
                                      </p:to>
                                    </p:set>
                                    <p:anim calcmode="lin" valueType="num">
                                      <p:cBhvr additive="base">
                                        <p:cTn id="311" dur="500"/>
                                        <p:tgtEl>
                                          <p:spTgt spid="837">
                                            <p:txEl>
                                              <p:pRg st="5" end="5"/>
                                            </p:txEl>
                                          </p:spTgt>
                                        </p:tgtEl>
                                        <p:attrNameLst>
                                          <p:attrName>ppt_x</p:attrName>
                                        </p:attrNameLst>
                                      </p:cBhvr>
                                      <p:tavLst>
                                        <p:tav tm="0">
                                          <p:val>
                                            <p:strVal val="#ppt_x+1"/>
                                          </p:val>
                                        </p:tav>
                                        <p:tav tm="100000">
                                          <p:val>
                                            <p:strVal val="#ppt_x"/>
                                          </p:val>
                                        </p:tav>
                                      </p:tavLst>
                                    </p:anim>
                                  </p:childTnLst>
                                </p:cTn>
                              </p:par>
                            </p:childTnLst>
                          </p:cTn>
                        </p:par>
                        <p:par>
                          <p:cTn id="312" fill="hold">
                            <p:stCondLst>
                              <p:cond delay="8500"/>
                            </p:stCondLst>
                            <p:childTnLst>
                              <p:par>
                                <p:cTn id="313" presetID="2" presetClass="entr" presetSubtype="2" fill="hold" nodeType="afterEffect">
                                  <p:stCondLst>
                                    <p:cond delay="250"/>
                                  </p:stCondLst>
                                  <p:childTnLst>
                                    <p:set>
                                      <p:cBhvr>
                                        <p:cTn id="314" dur="1" fill="hold">
                                          <p:stCondLst>
                                            <p:cond delay="0"/>
                                          </p:stCondLst>
                                        </p:cTn>
                                        <p:tgtEl>
                                          <p:spTgt spid="837">
                                            <p:txEl>
                                              <p:pRg st="6" end="6"/>
                                            </p:txEl>
                                          </p:spTgt>
                                        </p:tgtEl>
                                        <p:attrNameLst>
                                          <p:attrName>style.visibility</p:attrName>
                                        </p:attrNameLst>
                                      </p:cBhvr>
                                      <p:to>
                                        <p:strVal val="visible"/>
                                      </p:to>
                                    </p:set>
                                    <p:anim calcmode="lin" valueType="num">
                                      <p:cBhvr additive="base">
                                        <p:cTn id="315" dur="500"/>
                                        <p:tgtEl>
                                          <p:spTgt spid="837">
                                            <p:txEl>
                                              <p:pRg st="6" end="6"/>
                                            </p:txEl>
                                          </p:spTgt>
                                        </p:tgtEl>
                                        <p:attrNameLst>
                                          <p:attrName>ppt_x</p:attrName>
                                        </p:attrNameLst>
                                      </p:cBhvr>
                                      <p:tavLst>
                                        <p:tav tm="0">
                                          <p:val>
                                            <p:strVal val="#ppt_x+1"/>
                                          </p:val>
                                        </p:tav>
                                        <p:tav tm="100000">
                                          <p:val>
                                            <p:strVal val="#ppt_x"/>
                                          </p:val>
                                        </p:tav>
                                      </p:tavLst>
                                    </p:anim>
                                  </p:childTnLst>
                                </p:cTn>
                              </p:par>
                            </p:childTnLst>
                          </p:cTn>
                        </p:par>
                        <p:par>
                          <p:cTn id="316" fill="hold">
                            <p:stCondLst>
                              <p:cond delay="9000"/>
                            </p:stCondLst>
                            <p:childTnLst>
                              <p:par>
                                <p:cTn id="317" presetID="2" presetClass="entr" presetSubtype="2" fill="hold" nodeType="afterEffect">
                                  <p:stCondLst>
                                    <p:cond delay="250"/>
                                  </p:stCondLst>
                                  <p:childTnLst>
                                    <p:set>
                                      <p:cBhvr>
                                        <p:cTn id="318" dur="1" fill="hold">
                                          <p:stCondLst>
                                            <p:cond delay="0"/>
                                          </p:stCondLst>
                                        </p:cTn>
                                        <p:tgtEl>
                                          <p:spTgt spid="837">
                                            <p:txEl>
                                              <p:pRg st="7" end="7"/>
                                            </p:txEl>
                                          </p:spTgt>
                                        </p:tgtEl>
                                        <p:attrNameLst>
                                          <p:attrName>style.visibility</p:attrName>
                                        </p:attrNameLst>
                                      </p:cBhvr>
                                      <p:to>
                                        <p:strVal val="visible"/>
                                      </p:to>
                                    </p:set>
                                    <p:anim calcmode="lin" valueType="num">
                                      <p:cBhvr additive="base">
                                        <p:cTn id="319" dur="500"/>
                                        <p:tgtEl>
                                          <p:spTgt spid="837">
                                            <p:txEl>
                                              <p:pRg st="7" end="7"/>
                                            </p:txEl>
                                          </p:spTgt>
                                        </p:tgtEl>
                                        <p:attrNameLst>
                                          <p:attrName>ppt_x</p:attrName>
                                        </p:attrNameLst>
                                      </p:cBhvr>
                                      <p:tavLst>
                                        <p:tav tm="0">
                                          <p:val>
                                            <p:strVal val="#ppt_x+1"/>
                                          </p:val>
                                        </p:tav>
                                        <p:tav tm="100000">
                                          <p:val>
                                            <p:strVal val="#ppt_x"/>
                                          </p:val>
                                        </p:tav>
                                      </p:tavLst>
                                    </p:anim>
                                  </p:childTnLst>
                                </p:cTn>
                              </p:par>
                            </p:childTnLst>
                          </p:cTn>
                        </p:par>
                        <p:par>
                          <p:cTn id="320" fill="hold">
                            <p:stCondLst>
                              <p:cond delay="9500"/>
                            </p:stCondLst>
                            <p:childTnLst>
                              <p:par>
                                <p:cTn id="321" presetID="2" presetClass="entr" presetSubtype="2" fill="hold" nodeType="afterEffect">
                                  <p:stCondLst>
                                    <p:cond delay="250"/>
                                  </p:stCondLst>
                                  <p:childTnLst>
                                    <p:set>
                                      <p:cBhvr>
                                        <p:cTn id="322" dur="1" fill="hold">
                                          <p:stCondLst>
                                            <p:cond delay="0"/>
                                          </p:stCondLst>
                                        </p:cTn>
                                        <p:tgtEl>
                                          <p:spTgt spid="837">
                                            <p:txEl>
                                              <p:pRg st="8" end="8"/>
                                            </p:txEl>
                                          </p:spTgt>
                                        </p:tgtEl>
                                        <p:attrNameLst>
                                          <p:attrName>style.visibility</p:attrName>
                                        </p:attrNameLst>
                                      </p:cBhvr>
                                      <p:to>
                                        <p:strVal val="visible"/>
                                      </p:to>
                                    </p:set>
                                    <p:anim calcmode="lin" valueType="num">
                                      <p:cBhvr additive="base">
                                        <p:cTn id="323" dur="500"/>
                                        <p:tgtEl>
                                          <p:spTgt spid="837">
                                            <p:txEl>
                                              <p:pRg st="8" end="8"/>
                                            </p:txEl>
                                          </p:spTgt>
                                        </p:tgtEl>
                                        <p:attrNameLst>
                                          <p:attrName>ppt_x</p:attrName>
                                        </p:attrNameLst>
                                      </p:cBhvr>
                                      <p:tavLst>
                                        <p:tav tm="0">
                                          <p:val>
                                            <p:strVal val="#ppt_x+1"/>
                                          </p:val>
                                        </p:tav>
                                        <p:tav tm="100000">
                                          <p:val>
                                            <p:strVal val="#ppt_x"/>
                                          </p:val>
                                        </p:tav>
                                      </p:tavLst>
                                    </p:anim>
                                  </p:childTnLst>
                                </p:cTn>
                              </p:par>
                              <p:par>
                                <p:cTn id="324" presetID="2" presetClass="entr" presetSubtype="4" fill="hold" nodeType="withEffect">
                                  <p:stCondLst>
                                    <p:cond delay="250"/>
                                  </p:stCondLst>
                                  <p:childTnLst>
                                    <p:set>
                                      <p:cBhvr>
                                        <p:cTn id="325" dur="1" fill="hold">
                                          <p:stCondLst>
                                            <p:cond delay="0"/>
                                          </p:stCondLst>
                                        </p:cTn>
                                        <p:tgtEl>
                                          <p:spTgt spid="838"/>
                                        </p:tgtEl>
                                        <p:attrNameLst>
                                          <p:attrName>style.visibility</p:attrName>
                                        </p:attrNameLst>
                                      </p:cBhvr>
                                      <p:to>
                                        <p:strVal val="visible"/>
                                      </p:to>
                                    </p:set>
                                    <p:anim calcmode="lin" valueType="num">
                                      <p:cBhvr additive="base">
                                        <p:cTn id="326" dur="500"/>
                                        <p:tgtEl>
                                          <p:spTgt spid="838"/>
                                        </p:tgtEl>
                                        <p:attrNameLst>
                                          <p:attrName>ppt_y</p:attrName>
                                        </p:attrNameLst>
                                      </p:cBhvr>
                                      <p:tavLst>
                                        <p:tav tm="0">
                                          <p:val>
                                            <p:strVal val="#ppt_y+1"/>
                                          </p:val>
                                        </p:tav>
                                        <p:tav tm="100000">
                                          <p:val>
                                            <p:strVal val="#ppt_y"/>
                                          </p:val>
                                        </p:tav>
                                      </p:tavLst>
                                    </p:anim>
                                  </p:childTnLst>
                                </p:cTn>
                              </p:par>
                            </p:childTnLst>
                          </p:cTn>
                        </p:par>
                        <p:par>
                          <p:cTn id="327" fill="hold">
                            <p:stCondLst>
                              <p:cond delay="10000"/>
                            </p:stCondLst>
                            <p:childTnLst>
                              <p:par>
                                <p:cTn id="328" presetID="10" presetClass="entr" presetSubtype="0" fill="hold" nodeType="afterEffect">
                                  <p:stCondLst>
                                    <p:cond delay="0"/>
                                  </p:stCondLst>
                                  <p:childTnLst>
                                    <p:set>
                                      <p:cBhvr>
                                        <p:cTn id="329" dur="1" fill="hold">
                                          <p:stCondLst>
                                            <p:cond delay="0"/>
                                          </p:stCondLst>
                                        </p:cTn>
                                        <p:tgtEl>
                                          <p:spTgt spid="836"/>
                                        </p:tgtEl>
                                        <p:attrNameLst>
                                          <p:attrName>style.visibility</p:attrName>
                                        </p:attrNameLst>
                                      </p:cBhvr>
                                      <p:to>
                                        <p:strVal val="visible"/>
                                      </p:to>
                                    </p:set>
                                    <p:animEffect transition="in" filter="fade">
                                      <p:cBhvr>
                                        <p:cTn id="330" dur="500"/>
                                        <p:tgtEl>
                                          <p:spTgt spid="836"/>
                                        </p:tgtEl>
                                      </p:cBhvr>
                                    </p:animEffect>
                                  </p:childTnLst>
                                </p:cTn>
                              </p:par>
                            </p:childTnLst>
                          </p:cTn>
                        </p:par>
                        <p:par>
                          <p:cTn id="331" fill="hold">
                            <p:stCondLst>
                              <p:cond delay="10500"/>
                            </p:stCondLst>
                            <p:childTnLst>
                              <p:par>
                                <p:cTn id="332" presetID="2" presetClass="entr" presetSubtype="8" fill="hold" nodeType="afterEffect">
                                  <p:stCondLst>
                                    <p:cond delay="250"/>
                                  </p:stCondLst>
                                  <p:childTnLst>
                                    <p:set>
                                      <p:cBhvr>
                                        <p:cTn id="333" dur="1" fill="hold">
                                          <p:stCondLst>
                                            <p:cond delay="0"/>
                                          </p:stCondLst>
                                        </p:cTn>
                                        <p:tgtEl>
                                          <p:spTgt spid="840">
                                            <p:txEl>
                                              <p:pRg st="0" end="0"/>
                                            </p:txEl>
                                          </p:spTgt>
                                        </p:tgtEl>
                                        <p:attrNameLst>
                                          <p:attrName>style.visibility</p:attrName>
                                        </p:attrNameLst>
                                      </p:cBhvr>
                                      <p:to>
                                        <p:strVal val="visible"/>
                                      </p:to>
                                    </p:set>
                                    <p:anim calcmode="lin" valueType="num">
                                      <p:cBhvr additive="base">
                                        <p:cTn id="334" dur="500"/>
                                        <p:tgtEl>
                                          <p:spTgt spid="840">
                                            <p:txEl>
                                              <p:pRg st="0" end="0"/>
                                            </p:txEl>
                                          </p:spTgt>
                                        </p:tgtEl>
                                        <p:attrNameLst>
                                          <p:attrName>ppt_x</p:attrName>
                                        </p:attrNameLst>
                                      </p:cBhvr>
                                      <p:tavLst>
                                        <p:tav tm="0">
                                          <p:val>
                                            <p:strVal val="#ppt_x-1"/>
                                          </p:val>
                                        </p:tav>
                                        <p:tav tm="100000">
                                          <p:val>
                                            <p:strVal val="#ppt_x"/>
                                          </p:val>
                                        </p:tav>
                                      </p:tavLst>
                                    </p:anim>
                                  </p:childTnLst>
                                </p:cTn>
                              </p:par>
                            </p:childTnLst>
                          </p:cTn>
                        </p:par>
                        <p:par>
                          <p:cTn id="335" fill="hold">
                            <p:stCondLst>
                              <p:cond delay="11000"/>
                            </p:stCondLst>
                            <p:childTnLst>
                              <p:par>
                                <p:cTn id="336" presetID="2" presetClass="entr" presetSubtype="8" fill="hold" nodeType="afterEffect">
                                  <p:stCondLst>
                                    <p:cond delay="250"/>
                                  </p:stCondLst>
                                  <p:childTnLst>
                                    <p:set>
                                      <p:cBhvr>
                                        <p:cTn id="337" dur="1" fill="hold">
                                          <p:stCondLst>
                                            <p:cond delay="0"/>
                                          </p:stCondLst>
                                        </p:cTn>
                                        <p:tgtEl>
                                          <p:spTgt spid="840">
                                            <p:txEl>
                                              <p:pRg st="1" end="1"/>
                                            </p:txEl>
                                          </p:spTgt>
                                        </p:tgtEl>
                                        <p:attrNameLst>
                                          <p:attrName>style.visibility</p:attrName>
                                        </p:attrNameLst>
                                      </p:cBhvr>
                                      <p:to>
                                        <p:strVal val="visible"/>
                                      </p:to>
                                    </p:set>
                                    <p:anim calcmode="lin" valueType="num">
                                      <p:cBhvr additive="base">
                                        <p:cTn id="338" dur="500"/>
                                        <p:tgtEl>
                                          <p:spTgt spid="840">
                                            <p:txEl>
                                              <p:pRg st="1" end="1"/>
                                            </p:txEl>
                                          </p:spTgt>
                                        </p:tgtEl>
                                        <p:attrNameLst>
                                          <p:attrName>ppt_x</p:attrName>
                                        </p:attrNameLst>
                                      </p:cBhvr>
                                      <p:tavLst>
                                        <p:tav tm="0">
                                          <p:val>
                                            <p:strVal val="#ppt_x-1"/>
                                          </p:val>
                                        </p:tav>
                                        <p:tav tm="100000">
                                          <p:val>
                                            <p:strVal val="#ppt_x"/>
                                          </p:val>
                                        </p:tav>
                                      </p:tavLst>
                                    </p:anim>
                                  </p:childTnLst>
                                </p:cTn>
                              </p:par>
                            </p:childTnLst>
                          </p:cTn>
                        </p:par>
                        <p:par>
                          <p:cTn id="339" fill="hold">
                            <p:stCondLst>
                              <p:cond delay="11500"/>
                            </p:stCondLst>
                            <p:childTnLst>
                              <p:par>
                                <p:cTn id="340" presetID="2" presetClass="entr" presetSubtype="8" fill="hold" nodeType="afterEffect">
                                  <p:stCondLst>
                                    <p:cond delay="250"/>
                                  </p:stCondLst>
                                  <p:childTnLst>
                                    <p:set>
                                      <p:cBhvr>
                                        <p:cTn id="341" dur="1" fill="hold">
                                          <p:stCondLst>
                                            <p:cond delay="0"/>
                                          </p:stCondLst>
                                        </p:cTn>
                                        <p:tgtEl>
                                          <p:spTgt spid="840">
                                            <p:txEl>
                                              <p:pRg st="2" end="2"/>
                                            </p:txEl>
                                          </p:spTgt>
                                        </p:tgtEl>
                                        <p:attrNameLst>
                                          <p:attrName>style.visibility</p:attrName>
                                        </p:attrNameLst>
                                      </p:cBhvr>
                                      <p:to>
                                        <p:strVal val="visible"/>
                                      </p:to>
                                    </p:set>
                                    <p:anim calcmode="lin" valueType="num">
                                      <p:cBhvr additive="base">
                                        <p:cTn id="342" dur="500"/>
                                        <p:tgtEl>
                                          <p:spTgt spid="840">
                                            <p:txEl>
                                              <p:pRg st="2" end="2"/>
                                            </p:txEl>
                                          </p:spTgt>
                                        </p:tgtEl>
                                        <p:attrNameLst>
                                          <p:attrName>ppt_x</p:attrName>
                                        </p:attrNameLst>
                                      </p:cBhvr>
                                      <p:tavLst>
                                        <p:tav tm="0">
                                          <p:val>
                                            <p:strVal val="#ppt_x-1"/>
                                          </p:val>
                                        </p:tav>
                                        <p:tav tm="100000">
                                          <p:val>
                                            <p:strVal val="#ppt_x"/>
                                          </p:val>
                                        </p:tav>
                                      </p:tavLst>
                                    </p:anim>
                                  </p:childTnLst>
                                </p:cTn>
                              </p:par>
                            </p:childTnLst>
                          </p:cTn>
                        </p:par>
                        <p:par>
                          <p:cTn id="343" fill="hold">
                            <p:stCondLst>
                              <p:cond delay="12000"/>
                            </p:stCondLst>
                            <p:childTnLst>
                              <p:par>
                                <p:cTn id="344" presetID="2" presetClass="entr" presetSubtype="8" fill="hold" nodeType="afterEffect">
                                  <p:stCondLst>
                                    <p:cond delay="250"/>
                                  </p:stCondLst>
                                  <p:childTnLst>
                                    <p:set>
                                      <p:cBhvr>
                                        <p:cTn id="345" dur="1" fill="hold">
                                          <p:stCondLst>
                                            <p:cond delay="0"/>
                                          </p:stCondLst>
                                        </p:cTn>
                                        <p:tgtEl>
                                          <p:spTgt spid="840">
                                            <p:txEl>
                                              <p:pRg st="3" end="3"/>
                                            </p:txEl>
                                          </p:spTgt>
                                        </p:tgtEl>
                                        <p:attrNameLst>
                                          <p:attrName>style.visibility</p:attrName>
                                        </p:attrNameLst>
                                      </p:cBhvr>
                                      <p:to>
                                        <p:strVal val="visible"/>
                                      </p:to>
                                    </p:set>
                                    <p:anim calcmode="lin" valueType="num">
                                      <p:cBhvr additive="base">
                                        <p:cTn id="346" dur="500"/>
                                        <p:tgtEl>
                                          <p:spTgt spid="840">
                                            <p:txEl>
                                              <p:pRg st="3" end="3"/>
                                            </p:txEl>
                                          </p:spTgt>
                                        </p:tgtEl>
                                        <p:attrNameLst>
                                          <p:attrName>ppt_x</p:attrName>
                                        </p:attrNameLst>
                                      </p:cBhvr>
                                      <p:tavLst>
                                        <p:tav tm="0">
                                          <p:val>
                                            <p:strVal val="#ppt_x-1"/>
                                          </p:val>
                                        </p:tav>
                                        <p:tav tm="100000">
                                          <p:val>
                                            <p:strVal val="#ppt_x"/>
                                          </p:val>
                                        </p:tav>
                                      </p:tavLst>
                                    </p:anim>
                                  </p:childTnLst>
                                </p:cTn>
                              </p:par>
                            </p:childTnLst>
                          </p:cTn>
                        </p:par>
                        <p:par>
                          <p:cTn id="347" fill="hold">
                            <p:stCondLst>
                              <p:cond delay="12500"/>
                            </p:stCondLst>
                            <p:childTnLst>
                              <p:par>
                                <p:cTn id="348" presetID="2" presetClass="entr" presetSubtype="8" fill="hold" nodeType="afterEffect">
                                  <p:stCondLst>
                                    <p:cond delay="250"/>
                                  </p:stCondLst>
                                  <p:childTnLst>
                                    <p:set>
                                      <p:cBhvr>
                                        <p:cTn id="349" dur="1" fill="hold">
                                          <p:stCondLst>
                                            <p:cond delay="0"/>
                                          </p:stCondLst>
                                        </p:cTn>
                                        <p:tgtEl>
                                          <p:spTgt spid="840">
                                            <p:txEl>
                                              <p:pRg st="4" end="4"/>
                                            </p:txEl>
                                          </p:spTgt>
                                        </p:tgtEl>
                                        <p:attrNameLst>
                                          <p:attrName>style.visibility</p:attrName>
                                        </p:attrNameLst>
                                      </p:cBhvr>
                                      <p:to>
                                        <p:strVal val="visible"/>
                                      </p:to>
                                    </p:set>
                                    <p:anim calcmode="lin" valueType="num">
                                      <p:cBhvr additive="base">
                                        <p:cTn id="350" dur="500"/>
                                        <p:tgtEl>
                                          <p:spTgt spid="840">
                                            <p:txEl>
                                              <p:pRg st="4" end="4"/>
                                            </p:txEl>
                                          </p:spTgt>
                                        </p:tgtEl>
                                        <p:attrNameLst>
                                          <p:attrName>ppt_x</p:attrName>
                                        </p:attrNameLst>
                                      </p:cBhvr>
                                      <p:tavLst>
                                        <p:tav tm="0">
                                          <p:val>
                                            <p:strVal val="#ppt_x-1"/>
                                          </p:val>
                                        </p:tav>
                                        <p:tav tm="100000">
                                          <p:val>
                                            <p:strVal val="#ppt_x"/>
                                          </p:val>
                                        </p:tav>
                                      </p:tavLst>
                                    </p:anim>
                                  </p:childTnLst>
                                </p:cTn>
                              </p:par>
                            </p:childTnLst>
                          </p:cTn>
                        </p:par>
                        <p:par>
                          <p:cTn id="351" fill="hold">
                            <p:stCondLst>
                              <p:cond delay="13000"/>
                            </p:stCondLst>
                            <p:childTnLst>
                              <p:par>
                                <p:cTn id="352" presetID="2" presetClass="entr" presetSubtype="8" fill="hold" nodeType="afterEffect">
                                  <p:stCondLst>
                                    <p:cond delay="250"/>
                                  </p:stCondLst>
                                  <p:childTnLst>
                                    <p:set>
                                      <p:cBhvr>
                                        <p:cTn id="353" dur="1" fill="hold">
                                          <p:stCondLst>
                                            <p:cond delay="0"/>
                                          </p:stCondLst>
                                        </p:cTn>
                                        <p:tgtEl>
                                          <p:spTgt spid="840">
                                            <p:txEl>
                                              <p:pRg st="5" end="5"/>
                                            </p:txEl>
                                          </p:spTgt>
                                        </p:tgtEl>
                                        <p:attrNameLst>
                                          <p:attrName>style.visibility</p:attrName>
                                        </p:attrNameLst>
                                      </p:cBhvr>
                                      <p:to>
                                        <p:strVal val="visible"/>
                                      </p:to>
                                    </p:set>
                                    <p:anim calcmode="lin" valueType="num">
                                      <p:cBhvr additive="base">
                                        <p:cTn id="354" dur="500"/>
                                        <p:tgtEl>
                                          <p:spTgt spid="840">
                                            <p:txEl>
                                              <p:pRg st="5" end="5"/>
                                            </p:txEl>
                                          </p:spTgt>
                                        </p:tgtEl>
                                        <p:attrNameLst>
                                          <p:attrName>ppt_x</p:attrName>
                                        </p:attrNameLst>
                                      </p:cBhvr>
                                      <p:tavLst>
                                        <p:tav tm="0">
                                          <p:val>
                                            <p:strVal val="#ppt_x-1"/>
                                          </p:val>
                                        </p:tav>
                                        <p:tav tm="100000">
                                          <p:val>
                                            <p:strVal val="#ppt_x"/>
                                          </p:val>
                                        </p:tav>
                                      </p:tavLst>
                                    </p:anim>
                                  </p:childTnLst>
                                </p:cTn>
                              </p:par>
                            </p:childTnLst>
                          </p:cTn>
                        </p:par>
                        <p:par>
                          <p:cTn id="355" fill="hold">
                            <p:stCondLst>
                              <p:cond delay="13500"/>
                            </p:stCondLst>
                            <p:childTnLst>
                              <p:par>
                                <p:cTn id="356" presetID="2" presetClass="entr" presetSubtype="8" fill="hold" nodeType="afterEffect">
                                  <p:stCondLst>
                                    <p:cond delay="250"/>
                                  </p:stCondLst>
                                  <p:childTnLst>
                                    <p:set>
                                      <p:cBhvr>
                                        <p:cTn id="357" dur="1" fill="hold">
                                          <p:stCondLst>
                                            <p:cond delay="0"/>
                                          </p:stCondLst>
                                        </p:cTn>
                                        <p:tgtEl>
                                          <p:spTgt spid="840">
                                            <p:txEl>
                                              <p:pRg st="6" end="6"/>
                                            </p:txEl>
                                          </p:spTgt>
                                        </p:tgtEl>
                                        <p:attrNameLst>
                                          <p:attrName>style.visibility</p:attrName>
                                        </p:attrNameLst>
                                      </p:cBhvr>
                                      <p:to>
                                        <p:strVal val="visible"/>
                                      </p:to>
                                    </p:set>
                                    <p:anim calcmode="lin" valueType="num">
                                      <p:cBhvr additive="base">
                                        <p:cTn id="358" dur="500"/>
                                        <p:tgtEl>
                                          <p:spTgt spid="840">
                                            <p:txEl>
                                              <p:pRg st="6" end="6"/>
                                            </p:txEl>
                                          </p:spTgt>
                                        </p:tgtEl>
                                        <p:attrNameLst>
                                          <p:attrName>ppt_x</p:attrName>
                                        </p:attrNameLst>
                                      </p:cBhvr>
                                      <p:tavLst>
                                        <p:tav tm="0">
                                          <p:val>
                                            <p:strVal val="#ppt_x-1"/>
                                          </p:val>
                                        </p:tav>
                                        <p:tav tm="100000">
                                          <p:val>
                                            <p:strVal val="#ppt_x"/>
                                          </p:val>
                                        </p:tav>
                                      </p:tavLst>
                                    </p:anim>
                                  </p:childTnLst>
                                </p:cTn>
                              </p:par>
                            </p:childTnLst>
                          </p:cTn>
                        </p:par>
                        <p:par>
                          <p:cTn id="359" fill="hold">
                            <p:stCondLst>
                              <p:cond delay="14000"/>
                            </p:stCondLst>
                            <p:childTnLst>
                              <p:par>
                                <p:cTn id="360" presetID="2" presetClass="entr" presetSubtype="8" fill="hold" nodeType="afterEffect">
                                  <p:stCondLst>
                                    <p:cond delay="250"/>
                                  </p:stCondLst>
                                  <p:childTnLst>
                                    <p:set>
                                      <p:cBhvr>
                                        <p:cTn id="361" dur="1" fill="hold">
                                          <p:stCondLst>
                                            <p:cond delay="0"/>
                                          </p:stCondLst>
                                        </p:cTn>
                                        <p:tgtEl>
                                          <p:spTgt spid="840">
                                            <p:txEl>
                                              <p:pRg st="7" end="7"/>
                                            </p:txEl>
                                          </p:spTgt>
                                        </p:tgtEl>
                                        <p:attrNameLst>
                                          <p:attrName>style.visibility</p:attrName>
                                        </p:attrNameLst>
                                      </p:cBhvr>
                                      <p:to>
                                        <p:strVal val="visible"/>
                                      </p:to>
                                    </p:set>
                                    <p:anim calcmode="lin" valueType="num">
                                      <p:cBhvr additive="base">
                                        <p:cTn id="362" dur="500"/>
                                        <p:tgtEl>
                                          <p:spTgt spid="840">
                                            <p:txEl>
                                              <p:pRg st="7" end="7"/>
                                            </p:txEl>
                                          </p:spTgt>
                                        </p:tgtEl>
                                        <p:attrNameLst>
                                          <p:attrName>ppt_x</p:attrName>
                                        </p:attrNameLst>
                                      </p:cBhvr>
                                      <p:tavLst>
                                        <p:tav tm="0">
                                          <p:val>
                                            <p:strVal val="#ppt_x-1"/>
                                          </p:val>
                                        </p:tav>
                                        <p:tav tm="100000">
                                          <p:val>
                                            <p:strVal val="#ppt_x"/>
                                          </p:val>
                                        </p:tav>
                                      </p:tavLst>
                                    </p:anim>
                                  </p:childTnLst>
                                </p:cTn>
                              </p:par>
                            </p:childTnLst>
                          </p:cTn>
                        </p:par>
                        <p:par>
                          <p:cTn id="363" fill="hold">
                            <p:stCondLst>
                              <p:cond delay="14500"/>
                            </p:stCondLst>
                            <p:childTnLst>
                              <p:par>
                                <p:cTn id="364" presetID="2" presetClass="entr" presetSubtype="8" fill="hold" nodeType="afterEffect">
                                  <p:stCondLst>
                                    <p:cond delay="250"/>
                                  </p:stCondLst>
                                  <p:childTnLst>
                                    <p:set>
                                      <p:cBhvr>
                                        <p:cTn id="365" dur="1" fill="hold">
                                          <p:stCondLst>
                                            <p:cond delay="0"/>
                                          </p:stCondLst>
                                        </p:cTn>
                                        <p:tgtEl>
                                          <p:spTgt spid="840">
                                            <p:txEl>
                                              <p:pRg st="8" end="8"/>
                                            </p:txEl>
                                          </p:spTgt>
                                        </p:tgtEl>
                                        <p:attrNameLst>
                                          <p:attrName>style.visibility</p:attrName>
                                        </p:attrNameLst>
                                      </p:cBhvr>
                                      <p:to>
                                        <p:strVal val="visible"/>
                                      </p:to>
                                    </p:set>
                                    <p:anim calcmode="lin" valueType="num">
                                      <p:cBhvr additive="base">
                                        <p:cTn id="366" dur="500"/>
                                        <p:tgtEl>
                                          <p:spTgt spid="840">
                                            <p:txEl>
                                              <p:pRg st="8" end="8"/>
                                            </p:txEl>
                                          </p:spTgt>
                                        </p:tgtEl>
                                        <p:attrNameLst>
                                          <p:attrName>ppt_x</p:attrName>
                                        </p:attrNameLst>
                                      </p:cBhvr>
                                      <p:tavLst>
                                        <p:tav tm="0">
                                          <p:val>
                                            <p:strVal val="#ppt_x-1"/>
                                          </p:val>
                                        </p:tav>
                                        <p:tav tm="100000">
                                          <p:val>
                                            <p:strVal val="#ppt_x"/>
                                          </p:val>
                                        </p:tav>
                                      </p:tavLst>
                                    </p:anim>
                                  </p:childTnLst>
                                </p:cTn>
                              </p:par>
                              <p:par>
                                <p:cTn id="367" presetID="2" presetClass="entr" presetSubtype="4" fill="hold" nodeType="withEffect">
                                  <p:stCondLst>
                                    <p:cond delay="250"/>
                                  </p:stCondLst>
                                  <p:childTnLst>
                                    <p:set>
                                      <p:cBhvr>
                                        <p:cTn id="368" dur="1" fill="hold">
                                          <p:stCondLst>
                                            <p:cond delay="0"/>
                                          </p:stCondLst>
                                        </p:cTn>
                                        <p:tgtEl>
                                          <p:spTgt spid="841"/>
                                        </p:tgtEl>
                                        <p:attrNameLst>
                                          <p:attrName>style.visibility</p:attrName>
                                        </p:attrNameLst>
                                      </p:cBhvr>
                                      <p:to>
                                        <p:strVal val="visible"/>
                                      </p:to>
                                    </p:set>
                                    <p:anim calcmode="lin" valueType="num">
                                      <p:cBhvr additive="base">
                                        <p:cTn id="369" dur="500"/>
                                        <p:tgtEl>
                                          <p:spTgt spid="841"/>
                                        </p:tgtEl>
                                        <p:attrNameLst>
                                          <p:attrName>ppt_y</p:attrName>
                                        </p:attrNameLst>
                                      </p:cBhvr>
                                      <p:tavLst>
                                        <p:tav tm="0">
                                          <p:val>
                                            <p:strVal val="#ppt_y+1"/>
                                          </p:val>
                                        </p:tav>
                                        <p:tav tm="100000">
                                          <p:val>
                                            <p:strVal val="#ppt_y"/>
                                          </p:val>
                                        </p:tav>
                                      </p:tavLst>
                                    </p:anim>
                                  </p:childTnLst>
                                </p:cTn>
                              </p:par>
                            </p:childTnLst>
                          </p:cTn>
                        </p:par>
                        <p:par>
                          <p:cTn id="370" fill="hold">
                            <p:stCondLst>
                              <p:cond delay="15000"/>
                            </p:stCondLst>
                            <p:childTnLst>
                              <p:par>
                                <p:cTn id="371" presetID="10" presetClass="entr" presetSubtype="0" fill="hold" nodeType="afterEffect">
                                  <p:stCondLst>
                                    <p:cond delay="0"/>
                                  </p:stCondLst>
                                  <p:childTnLst>
                                    <p:set>
                                      <p:cBhvr>
                                        <p:cTn id="372" dur="1" fill="hold">
                                          <p:stCondLst>
                                            <p:cond delay="0"/>
                                          </p:stCondLst>
                                        </p:cTn>
                                        <p:tgtEl>
                                          <p:spTgt spid="839"/>
                                        </p:tgtEl>
                                        <p:attrNameLst>
                                          <p:attrName>style.visibility</p:attrName>
                                        </p:attrNameLst>
                                      </p:cBhvr>
                                      <p:to>
                                        <p:strVal val="visible"/>
                                      </p:to>
                                    </p:set>
                                    <p:animEffect transition="in" filter="fade">
                                      <p:cBhvr>
                                        <p:cTn id="373" dur="500"/>
                                        <p:tgtEl>
                                          <p:spTgt spid="839"/>
                                        </p:tgtEl>
                                      </p:cBhvr>
                                    </p:animEffect>
                                  </p:childTnLst>
                                </p:cTn>
                              </p:par>
                            </p:childTnLst>
                          </p:cTn>
                        </p:par>
                        <p:par>
                          <p:cTn id="374" fill="hold">
                            <p:stCondLst>
                              <p:cond delay="15500"/>
                            </p:stCondLst>
                            <p:childTnLst>
                              <p:par>
                                <p:cTn id="375" presetID="2" presetClass="entr" presetSubtype="2" fill="hold" nodeType="afterEffect">
                                  <p:stCondLst>
                                    <p:cond delay="250"/>
                                  </p:stCondLst>
                                  <p:childTnLst>
                                    <p:set>
                                      <p:cBhvr>
                                        <p:cTn id="376" dur="1" fill="hold">
                                          <p:stCondLst>
                                            <p:cond delay="0"/>
                                          </p:stCondLst>
                                        </p:cTn>
                                        <p:tgtEl>
                                          <p:spTgt spid="843">
                                            <p:txEl>
                                              <p:pRg st="0" end="0"/>
                                            </p:txEl>
                                          </p:spTgt>
                                        </p:tgtEl>
                                        <p:attrNameLst>
                                          <p:attrName>style.visibility</p:attrName>
                                        </p:attrNameLst>
                                      </p:cBhvr>
                                      <p:to>
                                        <p:strVal val="visible"/>
                                      </p:to>
                                    </p:set>
                                    <p:anim calcmode="lin" valueType="num">
                                      <p:cBhvr additive="base">
                                        <p:cTn id="377" dur="500"/>
                                        <p:tgtEl>
                                          <p:spTgt spid="843">
                                            <p:txEl>
                                              <p:pRg st="0" end="0"/>
                                            </p:txEl>
                                          </p:spTgt>
                                        </p:tgtEl>
                                        <p:attrNameLst>
                                          <p:attrName>ppt_x</p:attrName>
                                        </p:attrNameLst>
                                      </p:cBhvr>
                                      <p:tavLst>
                                        <p:tav tm="0">
                                          <p:val>
                                            <p:strVal val="#ppt_x+1"/>
                                          </p:val>
                                        </p:tav>
                                        <p:tav tm="100000">
                                          <p:val>
                                            <p:strVal val="#ppt_x"/>
                                          </p:val>
                                        </p:tav>
                                      </p:tavLst>
                                    </p:anim>
                                  </p:childTnLst>
                                </p:cTn>
                              </p:par>
                            </p:childTnLst>
                          </p:cTn>
                        </p:par>
                        <p:par>
                          <p:cTn id="378" fill="hold">
                            <p:stCondLst>
                              <p:cond delay="16000"/>
                            </p:stCondLst>
                            <p:childTnLst>
                              <p:par>
                                <p:cTn id="379" presetID="2" presetClass="entr" presetSubtype="2" fill="hold" nodeType="afterEffect">
                                  <p:stCondLst>
                                    <p:cond delay="250"/>
                                  </p:stCondLst>
                                  <p:childTnLst>
                                    <p:set>
                                      <p:cBhvr>
                                        <p:cTn id="380" dur="1" fill="hold">
                                          <p:stCondLst>
                                            <p:cond delay="0"/>
                                          </p:stCondLst>
                                        </p:cTn>
                                        <p:tgtEl>
                                          <p:spTgt spid="843">
                                            <p:txEl>
                                              <p:pRg st="1" end="1"/>
                                            </p:txEl>
                                          </p:spTgt>
                                        </p:tgtEl>
                                        <p:attrNameLst>
                                          <p:attrName>style.visibility</p:attrName>
                                        </p:attrNameLst>
                                      </p:cBhvr>
                                      <p:to>
                                        <p:strVal val="visible"/>
                                      </p:to>
                                    </p:set>
                                    <p:anim calcmode="lin" valueType="num">
                                      <p:cBhvr additive="base">
                                        <p:cTn id="381" dur="500"/>
                                        <p:tgtEl>
                                          <p:spTgt spid="843">
                                            <p:txEl>
                                              <p:pRg st="1" end="1"/>
                                            </p:txEl>
                                          </p:spTgt>
                                        </p:tgtEl>
                                        <p:attrNameLst>
                                          <p:attrName>ppt_x</p:attrName>
                                        </p:attrNameLst>
                                      </p:cBhvr>
                                      <p:tavLst>
                                        <p:tav tm="0">
                                          <p:val>
                                            <p:strVal val="#ppt_x+1"/>
                                          </p:val>
                                        </p:tav>
                                        <p:tav tm="100000">
                                          <p:val>
                                            <p:strVal val="#ppt_x"/>
                                          </p:val>
                                        </p:tav>
                                      </p:tavLst>
                                    </p:anim>
                                  </p:childTnLst>
                                </p:cTn>
                              </p:par>
                            </p:childTnLst>
                          </p:cTn>
                        </p:par>
                        <p:par>
                          <p:cTn id="382" fill="hold">
                            <p:stCondLst>
                              <p:cond delay="16500"/>
                            </p:stCondLst>
                            <p:childTnLst>
                              <p:par>
                                <p:cTn id="383" presetID="2" presetClass="entr" presetSubtype="2" fill="hold" nodeType="afterEffect">
                                  <p:stCondLst>
                                    <p:cond delay="250"/>
                                  </p:stCondLst>
                                  <p:childTnLst>
                                    <p:set>
                                      <p:cBhvr>
                                        <p:cTn id="384" dur="1" fill="hold">
                                          <p:stCondLst>
                                            <p:cond delay="0"/>
                                          </p:stCondLst>
                                        </p:cTn>
                                        <p:tgtEl>
                                          <p:spTgt spid="843">
                                            <p:txEl>
                                              <p:pRg st="2" end="2"/>
                                            </p:txEl>
                                          </p:spTgt>
                                        </p:tgtEl>
                                        <p:attrNameLst>
                                          <p:attrName>style.visibility</p:attrName>
                                        </p:attrNameLst>
                                      </p:cBhvr>
                                      <p:to>
                                        <p:strVal val="visible"/>
                                      </p:to>
                                    </p:set>
                                    <p:anim calcmode="lin" valueType="num">
                                      <p:cBhvr additive="base">
                                        <p:cTn id="385" dur="500"/>
                                        <p:tgtEl>
                                          <p:spTgt spid="843">
                                            <p:txEl>
                                              <p:pRg st="2" end="2"/>
                                            </p:txEl>
                                          </p:spTgt>
                                        </p:tgtEl>
                                        <p:attrNameLst>
                                          <p:attrName>ppt_x</p:attrName>
                                        </p:attrNameLst>
                                      </p:cBhvr>
                                      <p:tavLst>
                                        <p:tav tm="0">
                                          <p:val>
                                            <p:strVal val="#ppt_x+1"/>
                                          </p:val>
                                        </p:tav>
                                        <p:tav tm="100000">
                                          <p:val>
                                            <p:strVal val="#ppt_x"/>
                                          </p:val>
                                        </p:tav>
                                      </p:tavLst>
                                    </p:anim>
                                  </p:childTnLst>
                                </p:cTn>
                              </p:par>
                            </p:childTnLst>
                          </p:cTn>
                        </p:par>
                        <p:par>
                          <p:cTn id="386" fill="hold">
                            <p:stCondLst>
                              <p:cond delay="17000"/>
                            </p:stCondLst>
                            <p:childTnLst>
                              <p:par>
                                <p:cTn id="387" presetID="2" presetClass="entr" presetSubtype="2" fill="hold" nodeType="afterEffect">
                                  <p:stCondLst>
                                    <p:cond delay="250"/>
                                  </p:stCondLst>
                                  <p:childTnLst>
                                    <p:set>
                                      <p:cBhvr>
                                        <p:cTn id="388" dur="1" fill="hold">
                                          <p:stCondLst>
                                            <p:cond delay="0"/>
                                          </p:stCondLst>
                                        </p:cTn>
                                        <p:tgtEl>
                                          <p:spTgt spid="843">
                                            <p:txEl>
                                              <p:pRg st="3" end="3"/>
                                            </p:txEl>
                                          </p:spTgt>
                                        </p:tgtEl>
                                        <p:attrNameLst>
                                          <p:attrName>style.visibility</p:attrName>
                                        </p:attrNameLst>
                                      </p:cBhvr>
                                      <p:to>
                                        <p:strVal val="visible"/>
                                      </p:to>
                                    </p:set>
                                    <p:anim calcmode="lin" valueType="num">
                                      <p:cBhvr additive="base">
                                        <p:cTn id="389" dur="500"/>
                                        <p:tgtEl>
                                          <p:spTgt spid="843">
                                            <p:txEl>
                                              <p:pRg st="3" end="3"/>
                                            </p:txEl>
                                          </p:spTgt>
                                        </p:tgtEl>
                                        <p:attrNameLst>
                                          <p:attrName>ppt_x</p:attrName>
                                        </p:attrNameLst>
                                      </p:cBhvr>
                                      <p:tavLst>
                                        <p:tav tm="0">
                                          <p:val>
                                            <p:strVal val="#ppt_x+1"/>
                                          </p:val>
                                        </p:tav>
                                        <p:tav tm="100000">
                                          <p:val>
                                            <p:strVal val="#ppt_x"/>
                                          </p:val>
                                        </p:tav>
                                      </p:tavLst>
                                    </p:anim>
                                  </p:childTnLst>
                                </p:cTn>
                              </p:par>
                            </p:childTnLst>
                          </p:cTn>
                        </p:par>
                        <p:par>
                          <p:cTn id="390" fill="hold">
                            <p:stCondLst>
                              <p:cond delay="17500"/>
                            </p:stCondLst>
                            <p:childTnLst>
                              <p:par>
                                <p:cTn id="391" presetID="2" presetClass="entr" presetSubtype="2" fill="hold" nodeType="afterEffect">
                                  <p:stCondLst>
                                    <p:cond delay="250"/>
                                  </p:stCondLst>
                                  <p:childTnLst>
                                    <p:set>
                                      <p:cBhvr>
                                        <p:cTn id="392" dur="1" fill="hold">
                                          <p:stCondLst>
                                            <p:cond delay="0"/>
                                          </p:stCondLst>
                                        </p:cTn>
                                        <p:tgtEl>
                                          <p:spTgt spid="843">
                                            <p:txEl>
                                              <p:pRg st="4" end="4"/>
                                            </p:txEl>
                                          </p:spTgt>
                                        </p:tgtEl>
                                        <p:attrNameLst>
                                          <p:attrName>style.visibility</p:attrName>
                                        </p:attrNameLst>
                                      </p:cBhvr>
                                      <p:to>
                                        <p:strVal val="visible"/>
                                      </p:to>
                                    </p:set>
                                    <p:anim calcmode="lin" valueType="num">
                                      <p:cBhvr additive="base">
                                        <p:cTn id="393" dur="500"/>
                                        <p:tgtEl>
                                          <p:spTgt spid="843">
                                            <p:txEl>
                                              <p:pRg st="4" end="4"/>
                                            </p:txEl>
                                          </p:spTgt>
                                        </p:tgtEl>
                                        <p:attrNameLst>
                                          <p:attrName>ppt_x</p:attrName>
                                        </p:attrNameLst>
                                      </p:cBhvr>
                                      <p:tavLst>
                                        <p:tav tm="0">
                                          <p:val>
                                            <p:strVal val="#ppt_x+1"/>
                                          </p:val>
                                        </p:tav>
                                        <p:tav tm="100000">
                                          <p:val>
                                            <p:strVal val="#ppt_x"/>
                                          </p:val>
                                        </p:tav>
                                      </p:tavLst>
                                    </p:anim>
                                  </p:childTnLst>
                                </p:cTn>
                              </p:par>
                            </p:childTnLst>
                          </p:cTn>
                        </p:par>
                        <p:par>
                          <p:cTn id="394" fill="hold">
                            <p:stCondLst>
                              <p:cond delay="18000"/>
                            </p:stCondLst>
                            <p:childTnLst>
                              <p:par>
                                <p:cTn id="395" presetID="2" presetClass="entr" presetSubtype="2" fill="hold" nodeType="afterEffect">
                                  <p:stCondLst>
                                    <p:cond delay="250"/>
                                  </p:stCondLst>
                                  <p:childTnLst>
                                    <p:set>
                                      <p:cBhvr>
                                        <p:cTn id="396" dur="1" fill="hold">
                                          <p:stCondLst>
                                            <p:cond delay="0"/>
                                          </p:stCondLst>
                                        </p:cTn>
                                        <p:tgtEl>
                                          <p:spTgt spid="843">
                                            <p:txEl>
                                              <p:pRg st="5" end="5"/>
                                            </p:txEl>
                                          </p:spTgt>
                                        </p:tgtEl>
                                        <p:attrNameLst>
                                          <p:attrName>style.visibility</p:attrName>
                                        </p:attrNameLst>
                                      </p:cBhvr>
                                      <p:to>
                                        <p:strVal val="visible"/>
                                      </p:to>
                                    </p:set>
                                    <p:anim calcmode="lin" valueType="num">
                                      <p:cBhvr additive="base">
                                        <p:cTn id="397" dur="500"/>
                                        <p:tgtEl>
                                          <p:spTgt spid="843">
                                            <p:txEl>
                                              <p:pRg st="5" end="5"/>
                                            </p:txEl>
                                          </p:spTgt>
                                        </p:tgtEl>
                                        <p:attrNameLst>
                                          <p:attrName>ppt_x</p:attrName>
                                        </p:attrNameLst>
                                      </p:cBhvr>
                                      <p:tavLst>
                                        <p:tav tm="0">
                                          <p:val>
                                            <p:strVal val="#ppt_x+1"/>
                                          </p:val>
                                        </p:tav>
                                        <p:tav tm="100000">
                                          <p:val>
                                            <p:strVal val="#ppt_x"/>
                                          </p:val>
                                        </p:tav>
                                      </p:tavLst>
                                    </p:anim>
                                  </p:childTnLst>
                                </p:cTn>
                              </p:par>
                            </p:childTnLst>
                          </p:cTn>
                        </p:par>
                        <p:par>
                          <p:cTn id="398" fill="hold">
                            <p:stCondLst>
                              <p:cond delay="18500"/>
                            </p:stCondLst>
                            <p:childTnLst>
                              <p:par>
                                <p:cTn id="399" presetID="2" presetClass="entr" presetSubtype="2" fill="hold" nodeType="afterEffect">
                                  <p:stCondLst>
                                    <p:cond delay="250"/>
                                  </p:stCondLst>
                                  <p:childTnLst>
                                    <p:set>
                                      <p:cBhvr>
                                        <p:cTn id="400" dur="1" fill="hold">
                                          <p:stCondLst>
                                            <p:cond delay="0"/>
                                          </p:stCondLst>
                                        </p:cTn>
                                        <p:tgtEl>
                                          <p:spTgt spid="843">
                                            <p:txEl>
                                              <p:pRg st="6" end="6"/>
                                            </p:txEl>
                                          </p:spTgt>
                                        </p:tgtEl>
                                        <p:attrNameLst>
                                          <p:attrName>style.visibility</p:attrName>
                                        </p:attrNameLst>
                                      </p:cBhvr>
                                      <p:to>
                                        <p:strVal val="visible"/>
                                      </p:to>
                                    </p:set>
                                    <p:anim calcmode="lin" valueType="num">
                                      <p:cBhvr additive="base">
                                        <p:cTn id="401" dur="500"/>
                                        <p:tgtEl>
                                          <p:spTgt spid="843">
                                            <p:txEl>
                                              <p:pRg st="6" end="6"/>
                                            </p:txEl>
                                          </p:spTgt>
                                        </p:tgtEl>
                                        <p:attrNameLst>
                                          <p:attrName>ppt_x</p:attrName>
                                        </p:attrNameLst>
                                      </p:cBhvr>
                                      <p:tavLst>
                                        <p:tav tm="0">
                                          <p:val>
                                            <p:strVal val="#ppt_x+1"/>
                                          </p:val>
                                        </p:tav>
                                        <p:tav tm="100000">
                                          <p:val>
                                            <p:strVal val="#ppt_x"/>
                                          </p:val>
                                        </p:tav>
                                      </p:tavLst>
                                    </p:anim>
                                  </p:childTnLst>
                                </p:cTn>
                              </p:par>
                            </p:childTnLst>
                          </p:cTn>
                        </p:par>
                        <p:par>
                          <p:cTn id="402" fill="hold">
                            <p:stCondLst>
                              <p:cond delay="19000"/>
                            </p:stCondLst>
                            <p:childTnLst>
                              <p:par>
                                <p:cTn id="403" presetID="2" presetClass="entr" presetSubtype="2" fill="hold" nodeType="afterEffect">
                                  <p:stCondLst>
                                    <p:cond delay="250"/>
                                  </p:stCondLst>
                                  <p:childTnLst>
                                    <p:set>
                                      <p:cBhvr>
                                        <p:cTn id="404" dur="1" fill="hold">
                                          <p:stCondLst>
                                            <p:cond delay="0"/>
                                          </p:stCondLst>
                                        </p:cTn>
                                        <p:tgtEl>
                                          <p:spTgt spid="843">
                                            <p:txEl>
                                              <p:pRg st="7" end="7"/>
                                            </p:txEl>
                                          </p:spTgt>
                                        </p:tgtEl>
                                        <p:attrNameLst>
                                          <p:attrName>style.visibility</p:attrName>
                                        </p:attrNameLst>
                                      </p:cBhvr>
                                      <p:to>
                                        <p:strVal val="visible"/>
                                      </p:to>
                                    </p:set>
                                    <p:anim calcmode="lin" valueType="num">
                                      <p:cBhvr additive="base">
                                        <p:cTn id="405" dur="500"/>
                                        <p:tgtEl>
                                          <p:spTgt spid="843">
                                            <p:txEl>
                                              <p:pRg st="7" end="7"/>
                                            </p:txEl>
                                          </p:spTgt>
                                        </p:tgtEl>
                                        <p:attrNameLst>
                                          <p:attrName>ppt_x</p:attrName>
                                        </p:attrNameLst>
                                      </p:cBhvr>
                                      <p:tavLst>
                                        <p:tav tm="0">
                                          <p:val>
                                            <p:strVal val="#ppt_x+1"/>
                                          </p:val>
                                        </p:tav>
                                        <p:tav tm="100000">
                                          <p:val>
                                            <p:strVal val="#ppt_x"/>
                                          </p:val>
                                        </p:tav>
                                      </p:tavLst>
                                    </p:anim>
                                  </p:childTnLst>
                                </p:cTn>
                              </p:par>
                            </p:childTnLst>
                          </p:cTn>
                        </p:par>
                        <p:par>
                          <p:cTn id="406" fill="hold">
                            <p:stCondLst>
                              <p:cond delay="19500"/>
                            </p:stCondLst>
                            <p:childTnLst>
                              <p:par>
                                <p:cTn id="407" presetID="2" presetClass="entr" presetSubtype="2" fill="hold" nodeType="afterEffect">
                                  <p:stCondLst>
                                    <p:cond delay="250"/>
                                  </p:stCondLst>
                                  <p:childTnLst>
                                    <p:set>
                                      <p:cBhvr>
                                        <p:cTn id="408" dur="1" fill="hold">
                                          <p:stCondLst>
                                            <p:cond delay="0"/>
                                          </p:stCondLst>
                                        </p:cTn>
                                        <p:tgtEl>
                                          <p:spTgt spid="843">
                                            <p:txEl>
                                              <p:pRg st="8" end="8"/>
                                            </p:txEl>
                                          </p:spTgt>
                                        </p:tgtEl>
                                        <p:attrNameLst>
                                          <p:attrName>style.visibility</p:attrName>
                                        </p:attrNameLst>
                                      </p:cBhvr>
                                      <p:to>
                                        <p:strVal val="visible"/>
                                      </p:to>
                                    </p:set>
                                    <p:anim calcmode="lin" valueType="num">
                                      <p:cBhvr additive="base">
                                        <p:cTn id="409" dur="500"/>
                                        <p:tgtEl>
                                          <p:spTgt spid="843">
                                            <p:txEl>
                                              <p:pRg st="8" end="8"/>
                                            </p:txEl>
                                          </p:spTgt>
                                        </p:tgtEl>
                                        <p:attrNameLst>
                                          <p:attrName>ppt_x</p:attrName>
                                        </p:attrNameLst>
                                      </p:cBhvr>
                                      <p:tavLst>
                                        <p:tav tm="0">
                                          <p:val>
                                            <p:strVal val="#ppt_x+1"/>
                                          </p:val>
                                        </p:tav>
                                        <p:tav tm="100000">
                                          <p:val>
                                            <p:strVal val="#ppt_x"/>
                                          </p:val>
                                        </p:tav>
                                      </p:tavLst>
                                    </p:anim>
                                  </p:childTnLst>
                                </p:cTn>
                              </p:par>
                              <p:par>
                                <p:cTn id="410" presetID="2" presetClass="entr" presetSubtype="4" fill="hold" nodeType="withEffect">
                                  <p:stCondLst>
                                    <p:cond delay="250"/>
                                  </p:stCondLst>
                                  <p:childTnLst>
                                    <p:set>
                                      <p:cBhvr>
                                        <p:cTn id="411" dur="1" fill="hold">
                                          <p:stCondLst>
                                            <p:cond delay="0"/>
                                          </p:stCondLst>
                                        </p:cTn>
                                        <p:tgtEl>
                                          <p:spTgt spid="844"/>
                                        </p:tgtEl>
                                        <p:attrNameLst>
                                          <p:attrName>style.visibility</p:attrName>
                                        </p:attrNameLst>
                                      </p:cBhvr>
                                      <p:to>
                                        <p:strVal val="visible"/>
                                      </p:to>
                                    </p:set>
                                    <p:anim calcmode="lin" valueType="num">
                                      <p:cBhvr additive="base">
                                        <p:cTn id="412" dur="500"/>
                                        <p:tgtEl>
                                          <p:spTgt spid="844"/>
                                        </p:tgtEl>
                                        <p:attrNameLst>
                                          <p:attrName>ppt_y</p:attrName>
                                        </p:attrNameLst>
                                      </p:cBhvr>
                                      <p:tavLst>
                                        <p:tav tm="0">
                                          <p:val>
                                            <p:strVal val="#ppt_y+1"/>
                                          </p:val>
                                        </p:tav>
                                        <p:tav tm="100000">
                                          <p:val>
                                            <p:strVal val="#ppt_y"/>
                                          </p:val>
                                        </p:tav>
                                      </p:tavLst>
                                    </p:anim>
                                  </p:childTnLst>
                                </p:cTn>
                              </p:par>
                            </p:childTnLst>
                          </p:cTn>
                        </p:par>
                        <p:par>
                          <p:cTn id="413" fill="hold">
                            <p:stCondLst>
                              <p:cond delay="20000"/>
                            </p:stCondLst>
                            <p:childTnLst>
                              <p:par>
                                <p:cTn id="414" presetID="10" presetClass="entr" presetSubtype="0" fill="hold" nodeType="afterEffect">
                                  <p:stCondLst>
                                    <p:cond delay="0"/>
                                  </p:stCondLst>
                                  <p:childTnLst>
                                    <p:set>
                                      <p:cBhvr>
                                        <p:cTn id="415" dur="1" fill="hold">
                                          <p:stCondLst>
                                            <p:cond delay="0"/>
                                          </p:stCondLst>
                                        </p:cTn>
                                        <p:tgtEl>
                                          <p:spTgt spid="842"/>
                                        </p:tgtEl>
                                        <p:attrNameLst>
                                          <p:attrName>style.visibility</p:attrName>
                                        </p:attrNameLst>
                                      </p:cBhvr>
                                      <p:to>
                                        <p:strVal val="visible"/>
                                      </p:to>
                                    </p:set>
                                    <p:animEffect transition="in" filter="fade">
                                      <p:cBhvr>
                                        <p:cTn id="416" dur="500"/>
                                        <p:tgtEl>
                                          <p:spTgt spid="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 Steps">
  <p:cSld name="4 Steps">
    <p:spTree>
      <p:nvGrpSpPr>
        <p:cNvPr id="1" name="Shape 851"/>
        <p:cNvGrpSpPr/>
        <p:nvPr/>
      </p:nvGrpSpPr>
      <p:grpSpPr>
        <a:xfrm>
          <a:off x="0" y="0"/>
          <a:ext cx="0" cy="0"/>
          <a:chOff x="0" y="0"/>
          <a:chExt cx="0" cy="0"/>
        </a:xfrm>
      </p:grpSpPr>
      <p:sp>
        <p:nvSpPr>
          <p:cNvPr id="852" name="Google Shape;852;p5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3" name="Google Shape;853;p5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854" name="Google Shape;854;p5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855" name="Google Shape;855;p58"/>
          <p:cNvSpPr/>
          <p:nvPr/>
        </p:nvSpPr>
        <p:spPr>
          <a:xfrm>
            <a:off x="892704" y="4364211"/>
            <a:ext cx="4173971" cy="566057"/>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Ubuntu"/>
                <a:ea typeface="Ubuntu"/>
                <a:cs typeface="Ubuntu"/>
                <a:sym typeface="Ubuntu"/>
              </a:rPr>
              <a:t>01</a:t>
            </a:r>
            <a:endParaRPr sz="2800">
              <a:solidFill>
                <a:schemeClr val="lt1"/>
              </a:solidFill>
              <a:latin typeface="Ubuntu"/>
              <a:ea typeface="Ubuntu"/>
              <a:cs typeface="Ubuntu"/>
              <a:sym typeface="Ubuntu"/>
            </a:endParaRPr>
          </a:p>
        </p:txBody>
      </p:sp>
      <p:sp>
        <p:nvSpPr>
          <p:cNvPr id="856" name="Google Shape;856;p58"/>
          <p:cNvSpPr/>
          <p:nvPr/>
        </p:nvSpPr>
        <p:spPr>
          <a:xfrm>
            <a:off x="4970029" y="4364211"/>
            <a:ext cx="4173971" cy="566057"/>
          </a:xfrm>
          <a:prstGeom prst="chevron">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Ubuntu"/>
                <a:ea typeface="Ubuntu"/>
                <a:cs typeface="Ubuntu"/>
                <a:sym typeface="Ubuntu"/>
              </a:rPr>
              <a:t>02</a:t>
            </a:r>
            <a:endParaRPr sz="2800">
              <a:solidFill>
                <a:schemeClr val="lt1"/>
              </a:solidFill>
              <a:latin typeface="Ubuntu"/>
              <a:ea typeface="Ubuntu"/>
              <a:cs typeface="Ubuntu"/>
              <a:sym typeface="Ubuntu"/>
            </a:endParaRPr>
          </a:p>
        </p:txBody>
      </p:sp>
      <p:sp>
        <p:nvSpPr>
          <p:cNvPr id="857" name="Google Shape;857;p58"/>
          <p:cNvSpPr/>
          <p:nvPr/>
        </p:nvSpPr>
        <p:spPr>
          <a:xfrm>
            <a:off x="9047354" y="4364211"/>
            <a:ext cx="4173971" cy="566057"/>
          </a:xfrm>
          <a:prstGeom prst="chevron">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Ubuntu"/>
                <a:ea typeface="Ubuntu"/>
                <a:cs typeface="Ubuntu"/>
                <a:sym typeface="Ubuntu"/>
              </a:rPr>
              <a:t>03</a:t>
            </a:r>
            <a:endParaRPr sz="2800">
              <a:solidFill>
                <a:schemeClr val="lt1"/>
              </a:solidFill>
              <a:latin typeface="Ubuntu"/>
              <a:ea typeface="Ubuntu"/>
              <a:cs typeface="Ubuntu"/>
              <a:sym typeface="Ubuntu"/>
            </a:endParaRPr>
          </a:p>
        </p:txBody>
      </p:sp>
      <p:sp>
        <p:nvSpPr>
          <p:cNvPr id="858" name="Google Shape;858;p58"/>
          <p:cNvSpPr/>
          <p:nvPr/>
        </p:nvSpPr>
        <p:spPr>
          <a:xfrm>
            <a:off x="13124680" y="4364210"/>
            <a:ext cx="4173971" cy="566057"/>
          </a:xfrm>
          <a:prstGeom prst="chevron">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Ubuntu"/>
                <a:ea typeface="Ubuntu"/>
                <a:cs typeface="Ubuntu"/>
                <a:sym typeface="Ubuntu"/>
              </a:rPr>
              <a:t>04</a:t>
            </a:r>
            <a:endParaRPr sz="2800">
              <a:solidFill>
                <a:schemeClr val="lt1"/>
              </a:solidFill>
              <a:latin typeface="Ubuntu"/>
              <a:ea typeface="Ubuntu"/>
              <a:cs typeface="Ubuntu"/>
              <a:sym typeface="Ubuntu"/>
            </a:endParaRPr>
          </a:p>
        </p:txBody>
      </p:sp>
      <p:sp>
        <p:nvSpPr>
          <p:cNvPr id="859" name="Google Shape;859;p58"/>
          <p:cNvSpPr txBox="1">
            <a:spLocks noGrp="1"/>
          </p:cNvSpPr>
          <p:nvPr>
            <p:ph type="body" idx="1"/>
          </p:nvPr>
        </p:nvSpPr>
        <p:spPr>
          <a:xfrm>
            <a:off x="892704" y="5082981"/>
            <a:ext cx="3928885" cy="314924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0" name="Google Shape;860;p58"/>
          <p:cNvSpPr txBox="1">
            <a:spLocks noGrp="1"/>
          </p:cNvSpPr>
          <p:nvPr>
            <p:ph type="body" idx="2"/>
          </p:nvPr>
        </p:nvSpPr>
        <p:spPr>
          <a:xfrm>
            <a:off x="892704" y="2713221"/>
            <a:ext cx="3928885" cy="14648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1" name="Google Shape;861;p58"/>
          <p:cNvSpPr txBox="1">
            <a:spLocks noGrp="1"/>
          </p:cNvSpPr>
          <p:nvPr>
            <p:ph type="body" idx="3"/>
          </p:nvPr>
        </p:nvSpPr>
        <p:spPr>
          <a:xfrm>
            <a:off x="4970029" y="5082981"/>
            <a:ext cx="3928885" cy="314924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2" name="Google Shape;862;p58"/>
          <p:cNvSpPr txBox="1">
            <a:spLocks noGrp="1"/>
          </p:cNvSpPr>
          <p:nvPr>
            <p:ph type="body" idx="4"/>
          </p:nvPr>
        </p:nvSpPr>
        <p:spPr>
          <a:xfrm>
            <a:off x="4970029" y="2713221"/>
            <a:ext cx="3928885" cy="14648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3" name="Google Shape;863;p58"/>
          <p:cNvSpPr txBox="1">
            <a:spLocks noGrp="1"/>
          </p:cNvSpPr>
          <p:nvPr>
            <p:ph type="body" idx="5"/>
          </p:nvPr>
        </p:nvSpPr>
        <p:spPr>
          <a:xfrm>
            <a:off x="9047354" y="5082981"/>
            <a:ext cx="3928885" cy="314924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4" name="Google Shape;864;p58"/>
          <p:cNvSpPr txBox="1">
            <a:spLocks noGrp="1"/>
          </p:cNvSpPr>
          <p:nvPr>
            <p:ph type="body" idx="6"/>
          </p:nvPr>
        </p:nvSpPr>
        <p:spPr>
          <a:xfrm>
            <a:off x="9047354" y="2713221"/>
            <a:ext cx="3928885" cy="14648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5" name="Google Shape;865;p58"/>
          <p:cNvSpPr txBox="1">
            <a:spLocks noGrp="1"/>
          </p:cNvSpPr>
          <p:nvPr>
            <p:ph type="body" idx="7"/>
          </p:nvPr>
        </p:nvSpPr>
        <p:spPr>
          <a:xfrm>
            <a:off x="13124680" y="5082981"/>
            <a:ext cx="3928885" cy="314924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6" name="Google Shape;866;p58"/>
          <p:cNvSpPr txBox="1">
            <a:spLocks noGrp="1"/>
          </p:cNvSpPr>
          <p:nvPr>
            <p:ph type="body" idx="8"/>
          </p:nvPr>
        </p:nvSpPr>
        <p:spPr>
          <a:xfrm>
            <a:off x="13124680" y="2713221"/>
            <a:ext cx="3928885" cy="14648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5"/>
                                        </p:tgtEl>
                                        <p:attrNameLst>
                                          <p:attrName>style.visibility</p:attrName>
                                        </p:attrNameLst>
                                      </p:cBhvr>
                                      <p:to>
                                        <p:strVal val="visible"/>
                                      </p:to>
                                    </p:set>
                                    <p:anim calcmode="lin" valueType="num">
                                      <p:cBhvr additive="base">
                                        <p:cTn id="7" dur="750"/>
                                        <p:tgtEl>
                                          <p:spTgt spid="855"/>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860">
                                            <p:txEl>
                                              <p:pRg st="0" end="0"/>
                                            </p:txEl>
                                          </p:spTgt>
                                        </p:tgtEl>
                                        <p:attrNameLst>
                                          <p:attrName>style.visibility</p:attrName>
                                        </p:attrNameLst>
                                      </p:cBhvr>
                                      <p:to>
                                        <p:strVal val="visible"/>
                                      </p:to>
                                    </p:set>
                                    <p:anim calcmode="lin" valueType="num">
                                      <p:cBhvr additive="base">
                                        <p:cTn id="10" dur="750"/>
                                        <p:tgtEl>
                                          <p:spTgt spid="860">
                                            <p:txEl>
                                              <p:pRg st="0" end="0"/>
                                            </p:txEl>
                                          </p:spTgt>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860">
                                            <p:txEl>
                                              <p:pRg st="1" end="1"/>
                                            </p:txEl>
                                          </p:spTgt>
                                        </p:tgtEl>
                                        <p:attrNameLst>
                                          <p:attrName>style.visibility</p:attrName>
                                        </p:attrNameLst>
                                      </p:cBhvr>
                                      <p:to>
                                        <p:strVal val="visible"/>
                                      </p:to>
                                    </p:set>
                                    <p:anim calcmode="lin" valueType="num">
                                      <p:cBhvr additive="base">
                                        <p:cTn id="13" dur="750"/>
                                        <p:tgtEl>
                                          <p:spTgt spid="860">
                                            <p:txEl>
                                              <p:pRg st="1" end="1"/>
                                            </p:txEl>
                                          </p:spTgt>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60">
                                            <p:txEl>
                                              <p:pRg st="2" end="2"/>
                                            </p:txEl>
                                          </p:spTgt>
                                        </p:tgtEl>
                                        <p:attrNameLst>
                                          <p:attrName>style.visibility</p:attrName>
                                        </p:attrNameLst>
                                      </p:cBhvr>
                                      <p:to>
                                        <p:strVal val="visible"/>
                                      </p:to>
                                    </p:set>
                                    <p:anim calcmode="lin" valueType="num">
                                      <p:cBhvr additive="base">
                                        <p:cTn id="16" dur="750"/>
                                        <p:tgtEl>
                                          <p:spTgt spid="860">
                                            <p:txEl>
                                              <p:pRg st="2" end="2"/>
                                            </p:txEl>
                                          </p:spTgt>
                                        </p:tgtEl>
                                        <p:attrNameLst>
                                          <p:attrName>ppt_y</p:attrName>
                                        </p:attrNameLst>
                                      </p:cBhvr>
                                      <p:tavLst>
                                        <p:tav tm="0">
                                          <p:val>
                                            <p:strVal val="#ppt_y-1"/>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860">
                                            <p:txEl>
                                              <p:pRg st="3" end="3"/>
                                            </p:txEl>
                                          </p:spTgt>
                                        </p:tgtEl>
                                        <p:attrNameLst>
                                          <p:attrName>style.visibility</p:attrName>
                                        </p:attrNameLst>
                                      </p:cBhvr>
                                      <p:to>
                                        <p:strVal val="visible"/>
                                      </p:to>
                                    </p:set>
                                    <p:anim calcmode="lin" valueType="num">
                                      <p:cBhvr additive="base">
                                        <p:cTn id="19" dur="750"/>
                                        <p:tgtEl>
                                          <p:spTgt spid="860">
                                            <p:txEl>
                                              <p:pRg st="3" end="3"/>
                                            </p:txEl>
                                          </p:spTgt>
                                        </p:tgtEl>
                                        <p:attrNameLst>
                                          <p:attrName>ppt_y</p:attrName>
                                        </p:attrNameLst>
                                      </p:cBhvr>
                                      <p:tavLst>
                                        <p:tav tm="0">
                                          <p:val>
                                            <p:strVal val="#ppt_y-1"/>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860">
                                            <p:txEl>
                                              <p:pRg st="4" end="4"/>
                                            </p:txEl>
                                          </p:spTgt>
                                        </p:tgtEl>
                                        <p:attrNameLst>
                                          <p:attrName>style.visibility</p:attrName>
                                        </p:attrNameLst>
                                      </p:cBhvr>
                                      <p:to>
                                        <p:strVal val="visible"/>
                                      </p:to>
                                    </p:set>
                                    <p:anim calcmode="lin" valueType="num">
                                      <p:cBhvr additive="base">
                                        <p:cTn id="22" dur="750"/>
                                        <p:tgtEl>
                                          <p:spTgt spid="860">
                                            <p:txEl>
                                              <p:pRg st="4" end="4"/>
                                            </p:txEl>
                                          </p:spTgt>
                                        </p:tgtEl>
                                        <p:attrNameLst>
                                          <p:attrName>ppt_y</p:attrName>
                                        </p:attrNameLst>
                                      </p:cBhvr>
                                      <p:tavLst>
                                        <p:tav tm="0">
                                          <p:val>
                                            <p:strVal val="#ppt_y-1"/>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860">
                                            <p:txEl>
                                              <p:pRg st="5" end="5"/>
                                            </p:txEl>
                                          </p:spTgt>
                                        </p:tgtEl>
                                        <p:attrNameLst>
                                          <p:attrName>style.visibility</p:attrName>
                                        </p:attrNameLst>
                                      </p:cBhvr>
                                      <p:to>
                                        <p:strVal val="visible"/>
                                      </p:to>
                                    </p:set>
                                    <p:anim calcmode="lin" valueType="num">
                                      <p:cBhvr additive="base">
                                        <p:cTn id="25" dur="750"/>
                                        <p:tgtEl>
                                          <p:spTgt spid="860">
                                            <p:txEl>
                                              <p:pRg st="5" end="5"/>
                                            </p:txEl>
                                          </p:spTgt>
                                        </p:tgtEl>
                                        <p:attrNameLst>
                                          <p:attrName>ppt_y</p:attrName>
                                        </p:attrNameLst>
                                      </p:cBhvr>
                                      <p:tavLst>
                                        <p:tav tm="0">
                                          <p:val>
                                            <p:strVal val="#ppt_y-1"/>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860">
                                            <p:txEl>
                                              <p:pRg st="6" end="6"/>
                                            </p:txEl>
                                          </p:spTgt>
                                        </p:tgtEl>
                                        <p:attrNameLst>
                                          <p:attrName>style.visibility</p:attrName>
                                        </p:attrNameLst>
                                      </p:cBhvr>
                                      <p:to>
                                        <p:strVal val="visible"/>
                                      </p:to>
                                    </p:set>
                                    <p:anim calcmode="lin" valueType="num">
                                      <p:cBhvr additive="base">
                                        <p:cTn id="28" dur="750"/>
                                        <p:tgtEl>
                                          <p:spTgt spid="860">
                                            <p:txEl>
                                              <p:pRg st="6" end="6"/>
                                            </p:txEl>
                                          </p:spTgt>
                                        </p:tgtEl>
                                        <p:attrNameLst>
                                          <p:attrName>ppt_y</p:attrName>
                                        </p:attrNameLst>
                                      </p:cBhvr>
                                      <p:tavLst>
                                        <p:tav tm="0">
                                          <p:val>
                                            <p:strVal val="#ppt_y-1"/>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860">
                                            <p:txEl>
                                              <p:pRg st="7" end="7"/>
                                            </p:txEl>
                                          </p:spTgt>
                                        </p:tgtEl>
                                        <p:attrNameLst>
                                          <p:attrName>style.visibility</p:attrName>
                                        </p:attrNameLst>
                                      </p:cBhvr>
                                      <p:to>
                                        <p:strVal val="visible"/>
                                      </p:to>
                                    </p:set>
                                    <p:anim calcmode="lin" valueType="num">
                                      <p:cBhvr additive="base">
                                        <p:cTn id="31" dur="750"/>
                                        <p:tgtEl>
                                          <p:spTgt spid="860">
                                            <p:txEl>
                                              <p:pRg st="7" end="7"/>
                                            </p:txEl>
                                          </p:spTgt>
                                        </p:tgtEl>
                                        <p:attrNameLst>
                                          <p:attrName>ppt_y</p:attrName>
                                        </p:attrNameLst>
                                      </p:cBhvr>
                                      <p:tavLst>
                                        <p:tav tm="0">
                                          <p:val>
                                            <p:strVal val="#ppt_y-1"/>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860">
                                            <p:txEl>
                                              <p:pRg st="8" end="8"/>
                                            </p:txEl>
                                          </p:spTgt>
                                        </p:tgtEl>
                                        <p:attrNameLst>
                                          <p:attrName>style.visibility</p:attrName>
                                        </p:attrNameLst>
                                      </p:cBhvr>
                                      <p:to>
                                        <p:strVal val="visible"/>
                                      </p:to>
                                    </p:set>
                                    <p:anim calcmode="lin" valueType="num">
                                      <p:cBhvr additive="base">
                                        <p:cTn id="34" dur="750"/>
                                        <p:tgtEl>
                                          <p:spTgt spid="860">
                                            <p:txEl>
                                              <p:pRg st="8" end="8"/>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10" presetClass="entr" presetSubtype="0" fill="hold" nodeType="afterEffect">
                                  <p:stCondLst>
                                    <p:cond delay="0"/>
                                  </p:stCondLst>
                                  <p:childTnLst>
                                    <p:set>
                                      <p:cBhvr>
                                        <p:cTn id="37" dur="1" fill="hold">
                                          <p:stCondLst>
                                            <p:cond delay="0"/>
                                          </p:stCondLst>
                                        </p:cTn>
                                        <p:tgtEl>
                                          <p:spTgt spid="859">
                                            <p:txEl>
                                              <p:pRg st="0" end="0"/>
                                            </p:txEl>
                                          </p:spTgt>
                                        </p:tgtEl>
                                        <p:attrNameLst>
                                          <p:attrName>style.visibility</p:attrName>
                                        </p:attrNameLst>
                                      </p:cBhvr>
                                      <p:to>
                                        <p:strVal val="visible"/>
                                      </p:to>
                                    </p:set>
                                    <p:animEffect transition="in" filter="fade">
                                      <p:cBhvr>
                                        <p:cTn id="38" dur="500"/>
                                        <p:tgtEl>
                                          <p:spTgt spid="859">
                                            <p:txEl>
                                              <p:pRg st="0" end="0"/>
                                            </p:txEl>
                                          </p:spTgt>
                                        </p:tgtEl>
                                      </p:cBhvr>
                                    </p:animEffect>
                                  </p:childTnLst>
                                </p:cTn>
                              </p:par>
                            </p:childTnLst>
                          </p:cTn>
                        </p:par>
                        <p:par>
                          <p:cTn id="39" fill="hold">
                            <p:stCondLst>
                              <p:cond delay="1250"/>
                            </p:stCondLst>
                            <p:childTnLst>
                              <p:par>
                                <p:cTn id="40" presetID="10" presetClass="entr" presetSubtype="0" fill="hold" nodeType="afterEffect">
                                  <p:stCondLst>
                                    <p:cond delay="0"/>
                                  </p:stCondLst>
                                  <p:childTnLst>
                                    <p:set>
                                      <p:cBhvr>
                                        <p:cTn id="41" dur="1" fill="hold">
                                          <p:stCondLst>
                                            <p:cond delay="0"/>
                                          </p:stCondLst>
                                        </p:cTn>
                                        <p:tgtEl>
                                          <p:spTgt spid="859">
                                            <p:txEl>
                                              <p:pRg st="1" end="1"/>
                                            </p:txEl>
                                          </p:spTgt>
                                        </p:tgtEl>
                                        <p:attrNameLst>
                                          <p:attrName>style.visibility</p:attrName>
                                        </p:attrNameLst>
                                      </p:cBhvr>
                                      <p:to>
                                        <p:strVal val="visible"/>
                                      </p:to>
                                    </p:set>
                                    <p:animEffect transition="in" filter="fade">
                                      <p:cBhvr>
                                        <p:cTn id="42" dur="500"/>
                                        <p:tgtEl>
                                          <p:spTgt spid="859">
                                            <p:txEl>
                                              <p:pRg st="1" end="1"/>
                                            </p:txEl>
                                          </p:spTgt>
                                        </p:tgtEl>
                                      </p:cBhvr>
                                    </p:animEffect>
                                  </p:childTnLst>
                                </p:cTn>
                              </p:par>
                            </p:childTnLst>
                          </p:cTn>
                        </p:par>
                        <p:par>
                          <p:cTn id="43" fill="hold">
                            <p:stCondLst>
                              <p:cond delay="1750"/>
                            </p:stCondLst>
                            <p:childTnLst>
                              <p:par>
                                <p:cTn id="44" presetID="10" presetClass="entr" presetSubtype="0" fill="hold" nodeType="afterEffect">
                                  <p:stCondLst>
                                    <p:cond delay="0"/>
                                  </p:stCondLst>
                                  <p:childTnLst>
                                    <p:set>
                                      <p:cBhvr>
                                        <p:cTn id="45" dur="1" fill="hold">
                                          <p:stCondLst>
                                            <p:cond delay="0"/>
                                          </p:stCondLst>
                                        </p:cTn>
                                        <p:tgtEl>
                                          <p:spTgt spid="859">
                                            <p:txEl>
                                              <p:pRg st="2" end="2"/>
                                            </p:txEl>
                                          </p:spTgt>
                                        </p:tgtEl>
                                        <p:attrNameLst>
                                          <p:attrName>style.visibility</p:attrName>
                                        </p:attrNameLst>
                                      </p:cBhvr>
                                      <p:to>
                                        <p:strVal val="visible"/>
                                      </p:to>
                                    </p:set>
                                    <p:animEffect transition="in" filter="fade">
                                      <p:cBhvr>
                                        <p:cTn id="46" dur="500"/>
                                        <p:tgtEl>
                                          <p:spTgt spid="859">
                                            <p:txEl>
                                              <p:pRg st="2" end="2"/>
                                            </p:txEl>
                                          </p:spTgt>
                                        </p:tgtEl>
                                      </p:cBhvr>
                                    </p:animEffect>
                                  </p:childTnLst>
                                </p:cTn>
                              </p:par>
                            </p:childTnLst>
                          </p:cTn>
                        </p:par>
                        <p:par>
                          <p:cTn id="47" fill="hold">
                            <p:stCondLst>
                              <p:cond delay="2250"/>
                            </p:stCondLst>
                            <p:childTnLst>
                              <p:par>
                                <p:cTn id="48" presetID="10" presetClass="entr" presetSubtype="0" fill="hold" nodeType="afterEffect">
                                  <p:stCondLst>
                                    <p:cond delay="0"/>
                                  </p:stCondLst>
                                  <p:childTnLst>
                                    <p:set>
                                      <p:cBhvr>
                                        <p:cTn id="49" dur="1" fill="hold">
                                          <p:stCondLst>
                                            <p:cond delay="0"/>
                                          </p:stCondLst>
                                        </p:cTn>
                                        <p:tgtEl>
                                          <p:spTgt spid="859">
                                            <p:txEl>
                                              <p:pRg st="3" end="3"/>
                                            </p:txEl>
                                          </p:spTgt>
                                        </p:tgtEl>
                                        <p:attrNameLst>
                                          <p:attrName>style.visibility</p:attrName>
                                        </p:attrNameLst>
                                      </p:cBhvr>
                                      <p:to>
                                        <p:strVal val="visible"/>
                                      </p:to>
                                    </p:set>
                                    <p:animEffect transition="in" filter="fade">
                                      <p:cBhvr>
                                        <p:cTn id="50" dur="500"/>
                                        <p:tgtEl>
                                          <p:spTgt spid="859">
                                            <p:txEl>
                                              <p:pRg st="3" end="3"/>
                                            </p:txEl>
                                          </p:spTgt>
                                        </p:tgtEl>
                                      </p:cBhvr>
                                    </p:animEffect>
                                  </p:childTnLst>
                                </p:cTn>
                              </p:par>
                            </p:childTnLst>
                          </p:cTn>
                        </p:par>
                        <p:par>
                          <p:cTn id="51" fill="hold">
                            <p:stCondLst>
                              <p:cond delay="2750"/>
                            </p:stCondLst>
                            <p:childTnLst>
                              <p:par>
                                <p:cTn id="52" presetID="10" presetClass="entr" presetSubtype="0" fill="hold" nodeType="afterEffect">
                                  <p:stCondLst>
                                    <p:cond delay="0"/>
                                  </p:stCondLst>
                                  <p:childTnLst>
                                    <p:set>
                                      <p:cBhvr>
                                        <p:cTn id="53" dur="1" fill="hold">
                                          <p:stCondLst>
                                            <p:cond delay="0"/>
                                          </p:stCondLst>
                                        </p:cTn>
                                        <p:tgtEl>
                                          <p:spTgt spid="859">
                                            <p:txEl>
                                              <p:pRg st="4" end="4"/>
                                            </p:txEl>
                                          </p:spTgt>
                                        </p:tgtEl>
                                        <p:attrNameLst>
                                          <p:attrName>style.visibility</p:attrName>
                                        </p:attrNameLst>
                                      </p:cBhvr>
                                      <p:to>
                                        <p:strVal val="visible"/>
                                      </p:to>
                                    </p:set>
                                    <p:animEffect transition="in" filter="fade">
                                      <p:cBhvr>
                                        <p:cTn id="54" dur="500"/>
                                        <p:tgtEl>
                                          <p:spTgt spid="859">
                                            <p:txEl>
                                              <p:pRg st="4" end="4"/>
                                            </p:txEl>
                                          </p:spTgt>
                                        </p:tgtEl>
                                      </p:cBhvr>
                                    </p:animEffect>
                                  </p:childTnLst>
                                </p:cTn>
                              </p:par>
                            </p:childTnLst>
                          </p:cTn>
                        </p:par>
                        <p:par>
                          <p:cTn id="55" fill="hold">
                            <p:stCondLst>
                              <p:cond delay="3250"/>
                            </p:stCondLst>
                            <p:childTnLst>
                              <p:par>
                                <p:cTn id="56" presetID="10" presetClass="entr" presetSubtype="0" fill="hold" nodeType="afterEffect">
                                  <p:stCondLst>
                                    <p:cond delay="0"/>
                                  </p:stCondLst>
                                  <p:childTnLst>
                                    <p:set>
                                      <p:cBhvr>
                                        <p:cTn id="57" dur="1" fill="hold">
                                          <p:stCondLst>
                                            <p:cond delay="0"/>
                                          </p:stCondLst>
                                        </p:cTn>
                                        <p:tgtEl>
                                          <p:spTgt spid="859">
                                            <p:txEl>
                                              <p:pRg st="5" end="5"/>
                                            </p:txEl>
                                          </p:spTgt>
                                        </p:tgtEl>
                                        <p:attrNameLst>
                                          <p:attrName>style.visibility</p:attrName>
                                        </p:attrNameLst>
                                      </p:cBhvr>
                                      <p:to>
                                        <p:strVal val="visible"/>
                                      </p:to>
                                    </p:set>
                                    <p:animEffect transition="in" filter="fade">
                                      <p:cBhvr>
                                        <p:cTn id="58" dur="500"/>
                                        <p:tgtEl>
                                          <p:spTgt spid="859">
                                            <p:txEl>
                                              <p:pRg st="5" end="5"/>
                                            </p:txEl>
                                          </p:spTgt>
                                        </p:tgtEl>
                                      </p:cBhvr>
                                    </p:animEffect>
                                  </p:childTnLst>
                                </p:cTn>
                              </p:par>
                            </p:childTnLst>
                          </p:cTn>
                        </p:par>
                        <p:par>
                          <p:cTn id="59" fill="hold">
                            <p:stCondLst>
                              <p:cond delay="3750"/>
                            </p:stCondLst>
                            <p:childTnLst>
                              <p:par>
                                <p:cTn id="60" presetID="10" presetClass="entr" presetSubtype="0" fill="hold" nodeType="afterEffect">
                                  <p:stCondLst>
                                    <p:cond delay="0"/>
                                  </p:stCondLst>
                                  <p:childTnLst>
                                    <p:set>
                                      <p:cBhvr>
                                        <p:cTn id="61" dur="1" fill="hold">
                                          <p:stCondLst>
                                            <p:cond delay="0"/>
                                          </p:stCondLst>
                                        </p:cTn>
                                        <p:tgtEl>
                                          <p:spTgt spid="859">
                                            <p:txEl>
                                              <p:pRg st="6" end="6"/>
                                            </p:txEl>
                                          </p:spTgt>
                                        </p:tgtEl>
                                        <p:attrNameLst>
                                          <p:attrName>style.visibility</p:attrName>
                                        </p:attrNameLst>
                                      </p:cBhvr>
                                      <p:to>
                                        <p:strVal val="visible"/>
                                      </p:to>
                                    </p:set>
                                    <p:animEffect transition="in" filter="fade">
                                      <p:cBhvr>
                                        <p:cTn id="62" dur="500"/>
                                        <p:tgtEl>
                                          <p:spTgt spid="859">
                                            <p:txEl>
                                              <p:pRg st="6" end="6"/>
                                            </p:txEl>
                                          </p:spTgt>
                                        </p:tgtEl>
                                      </p:cBhvr>
                                    </p:animEffect>
                                  </p:childTnLst>
                                </p:cTn>
                              </p:par>
                            </p:childTnLst>
                          </p:cTn>
                        </p:par>
                        <p:par>
                          <p:cTn id="63" fill="hold">
                            <p:stCondLst>
                              <p:cond delay="4250"/>
                            </p:stCondLst>
                            <p:childTnLst>
                              <p:par>
                                <p:cTn id="64" presetID="10" presetClass="entr" presetSubtype="0" fill="hold" nodeType="afterEffect">
                                  <p:stCondLst>
                                    <p:cond delay="0"/>
                                  </p:stCondLst>
                                  <p:childTnLst>
                                    <p:set>
                                      <p:cBhvr>
                                        <p:cTn id="65" dur="1" fill="hold">
                                          <p:stCondLst>
                                            <p:cond delay="0"/>
                                          </p:stCondLst>
                                        </p:cTn>
                                        <p:tgtEl>
                                          <p:spTgt spid="859">
                                            <p:txEl>
                                              <p:pRg st="7" end="7"/>
                                            </p:txEl>
                                          </p:spTgt>
                                        </p:tgtEl>
                                        <p:attrNameLst>
                                          <p:attrName>style.visibility</p:attrName>
                                        </p:attrNameLst>
                                      </p:cBhvr>
                                      <p:to>
                                        <p:strVal val="visible"/>
                                      </p:to>
                                    </p:set>
                                    <p:animEffect transition="in" filter="fade">
                                      <p:cBhvr>
                                        <p:cTn id="66" dur="500"/>
                                        <p:tgtEl>
                                          <p:spTgt spid="859">
                                            <p:txEl>
                                              <p:pRg st="7" end="7"/>
                                            </p:txEl>
                                          </p:spTgt>
                                        </p:tgtEl>
                                      </p:cBhvr>
                                    </p:animEffect>
                                  </p:childTnLst>
                                </p:cTn>
                              </p:par>
                            </p:childTnLst>
                          </p:cTn>
                        </p:par>
                        <p:par>
                          <p:cTn id="67" fill="hold">
                            <p:stCondLst>
                              <p:cond delay="4750"/>
                            </p:stCondLst>
                            <p:childTnLst>
                              <p:par>
                                <p:cTn id="68" presetID="10" presetClass="entr" presetSubtype="0" fill="hold" nodeType="afterEffect">
                                  <p:stCondLst>
                                    <p:cond delay="0"/>
                                  </p:stCondLst>
                                  <p:childTnLst>
                                    <p:set>
                                      <p:cBhvr>
                                        <p:cTn id="69" dur="1" fill="hold">
                                          <p:stCondLst>
                                            <p:cond delay="0"/>
                                          </p:stCondLst>
                                        </p:cTn>
                                        <p:tgtEl>
                                          <p:spTgt spid="859">
                                            <p:txEl>
                                              <p:pRg st="8" end="8"/>
                                            </p:txEl>
                                          </p:spTgt>
                                        </p:tgtEl>
                                        <p:attrNameLst>
                                          <p:attrName>style.visibility</p:attrName>
                                        </p:attrNameLst>
                                      </p:cBhvr>
                                      <p:to>
                                        <p:strVal val="visible"/>
                                      </p:to>
                                    </p:set>
                                    <p:animEffect transition="in" filter="fade">
                                      <p:cBhvr>
                                        <p:cTn id="70" dur="500"/>
                                        <p:tgtEl>
                                          <p:spTgt spid="859">
                                            <p:txEl>
                                              <p:pRg st="8" end="8"/>
                                            </p:txEl>
                                          </p:spTgt>
                                        </p:tgtEl>
                                      </p:cBhvr>
                                    </p:animEffect>
                                  </p:childTnLst>
                                </p:cTn>
                              </p:par>
                            </p:childTnLst>
                          </p:cTn>
                        </p:par>
                        <p:par>
                          <p:cTn id="71" fill="hold">
                            <p:stCondLst>
                              <p:cond delay="5250"/>
                            </p:stCondLst>
                            <p:childTnLst>
                              <p:par>
                                <p:cTn id="72" presetID="2" presetClass="entr" presetSubtype="8" fill="hold" nodeType="afterEffect">
                                  <p:stCondLst>
                                    <p:cond delay="250"/>
                                  </p:stCondLst>
                                  <p:childTnLst>
                                    <p:set>
                                      <p:cBhvr>
                                        <p:cTn id="73" dur="1" fill="hold">
                                          <p:stCondLst>
                                            <p:cond delay="0"/>
                                          </p:stCondLst>
                                        </p:cTn>
                                        <p:tgtEl>
                                          <p:spTgt spid="856"/>
                                        </p:tgtEl>
                                        <p:attrNameLst>
                                          <p:attrName>style.visibility</p:attrName>
                                        </p:attrNameLst>
                                      </p:cBhvr>
                                      <p:to>
                                        <p:strVal val="visible"/>
                                      </p:to>
                                    </p:set>
                                    <p:anim calcmode="lin" valueType="num">
                                      <p:cBhvr additive="base">
                                        <p:cTn id="74" dur="750"/>
                                        <p:tgtEl>
                                          <p:spTgt spid="856"/>
                                        </p:tgtEl>
                                        <p:attrNameLst>
                                          <p:attrName>ppt_x</p:attrName>
                                        </p:attrNameLst>
                                      </p:cBhvr>
                                      <p:tavLst>
                                        <p:tav tm="0">
                                          <p:val>
                                            <p:strVal val="#ppt_x-1"/>
                                          </p:val>
                                        </p:tav>
                                        <p:tav tm="100000">
                                          <p:val>
                                            <p:strVal val="#ppt_x"/>
                                          </p:val>
                                        </p:tav>
                                      </p:tavLst>
                                    </p:anim>
                                  </p:childTnLst>
                                </p:cTn>
                              </p:par>
                              <p:par>
                                <p:cTn id="75" presetID="2" presetClass="entr" presetSubtype="1" fill="hold" nodeType="withEffect">
                                  <p:stCondLst>
                                    <p:cond delay="250"/>
                                  </p:stCondLst>
                                  <p:childTnLst>
                                    <p:set>
                                      <p:cBhvr>
                                        <p:cTn id="76" dur="1" fill="hold">
                                          <p:stCondLst>
                                            <p:cond delay="0"/>
                                          </p:stCondLst>
                                        </p:cTn>
                                        <p:tgtEl>
                                          <p:spTgt spid="862">
                                            <p:txEl>
                                              <p:pRg st="0" end="0"/>
                                            </p:txEl>
                                          </p:spTgt>
                                        </p:tgtEl>
                                        <p:attrNameLst>
                                          <p:attrName>style.visibility</p:attrName>
                                        </p:attrNameLst>
                                      </p:cBhvr>
                                      <p:to>
                                        <p:strVal val="visible"/>
                                      </p:to>
                                    </p:set>
                                    <p:anim calcmode="lin" valueType="num">
                                      <p:cBhvr additive="base">
                                        <p:cTn id="77" dur="750"/>
                                        <p:tgtEl>
                                          <p:spTgt spid="862">
                                            <p:txEl>
                                              <p:pRg st="0" end="0"/>
                                            </p:txEl>
                                          </p:spTgt>
                                        </p:tgtEl>
                                        <p:attrNameLst>
                                          <p:attrName>ppt_y</p:attrName>
                                        </p:attrNameLst>
                                      </p:cBhvr>
                                      <p:tavLst>
                                        <p:tav tm="0">
                                          <p:val>
                                            <p:strVal val="#ppt_y-1"/>
                                          </p:val>
                                        </p:tav>
                                        <p:tav tm="100000">
                                          <p:val>
                                            <p:strVal val="#ppt_y"/>
                                          </p:val>
                                        </p:tav>
                                      </p:tavLst>
                                    </p:anim>
                                  </p:childTnLst>
                                </p:cTn>
                              </p:par>
                              <p:par>
                                <p:cTn id="78" presetID="2" presetClass="entr" presetSubtype="1" fill="hold" nodeType="withEffect">
                                  <p:stCondLst>
                                    <p:cond delay="250"/>
                                  </p:stCondLst>
                                  <p:childTnLst>
                                    <p:set>
                                      <p:cBhvr>
                                        <p:cTn id="79" dur="1" fill="hold">
                                          <p:stCondLst>
                                            <p:cond delay="0"/>
                                          </p:stCondLst>
                                        </p:cTn>
                                        <p:tgtEl>
                                          <p:spTgt spid="862">
                                            <p:txEl>
                                              <p:pRg st="1" end="1"/>
                                            </p:txEl>
                                          </p:spTgt>
                                        </p:tgtEl>
                                        <p:attrNameLst>
                                          <p:attrName>style.visibility</p:attrName>
                                        </p:attrNameLst>
                                      </p:cBhvr>
                                      <p:to>
                                        <p:strVal val="visible"/>
                                      </p:to>
                                    </p:set>
                                    <p:anim calcmode="lin" valueType="num">
                                      <p:cBhvr additive="base">
                                        <p:cTn id="80" dur="750"/>
                                        <p:tgtEl>
                                          <p:spTgt spid="862">
                                            <p:txEl>
                                              <p:pRg st="1" end="1"/>
                                            </p:txEl>
                                          </p:spTgt>
                                        </p:tgtEl>
                                        <p:attrNameLst>
                                          <p:attrName>ppt_y</p:attrName>
                                        </p:attrNameLst>
                                      </p:cBhvr>
                                      <p:tavLst>
                                        <p:tav tm="0">
                                          <p:val>
                                            <p:strVal val="#ppt_y-1"/>
                                          </p:val>
                                        </p:tav>
                                        <p:tav tm="100000">
                                          <p:val>
                                            <p:strVal val="#ppt_y"/>
                                          </p:val>
                                        </p:tav>
                                      </p:tavLst>
                                    </p:anim>
                                  </p:childTnLst>
                                </p:cTn>
                              </p:par>
                              <p:par>
                                <p:cTn id="81" presetID="2" presetClass="entr" presetSubtype="1" fill="hold" nodeType="withEffect">
                                  <p:stCondLst>
                                    <p:cond delay="250"/>
                                  </p:stCondLst>
                                  <p:childTnLst>
                                    <p:set>
                                      <p:cBhvr>
                                        <p:cTn id="82" dur="1" fill="hold">
                                          <p:stCondLst>
                                            <p:cond delay="0"/>
                                          </p:stCondLst>
                                        </p:cTn>
                                        <p:tgtEl>
                                          <p:spTgt spid="862">
                                            <p:txEl>
                                              <p:pRg st="2" end="2"/>
                                            </p:txEl>
                                          </p:spTgt>
                                        </p:tgtEl>
                                        <p:attrNameLst>
                                          <p:attrName>style.visibility</p:attrName>
                                        </p:attrNameLst>
                                      </p:cBhvr>
                                      <p:to>
                                        <p:strVal val="visible"/>
                                      </p:to>
                                    </p:set>
                                    <p:anim calcmode="lin" valueType="num">
                                      <p:cBhvr additive="base">
                                        <p:cTn id="83" dur="750"/>
                                        <p:tgtEl>
                                          <p:spTgt spid="862">
                                            <p:txEl>
                                              <p:pRg st="2" end="2"/>
                                            </p:txEl>
                                          </p:spTgt>
                                        </p:tgtEl>
                                        <p:attrNameLst>
                                          <p:attrName>ppt_y</p:attrName>
                                        </p:attrNameLst>
                                      </p:cBhvr>
                                      <p:tavLst>
                                        <p:tav tm="0">
                                          <p:val>
                                            <p:strVal val="#ppt_y-1"/>
                                          </p:val>
                                        </p:tav>
                                        <p:tav tm="100000">
                                          <p:val>
                                            <p:strVal val="#ppt_y"/>
                                          </p:val>
                                        </p:tav>
                                      </p:tavLst>
                                    </p:anim>
                                  </p:childTnLst>
                                </p:cTn>
                              </p:par>
                              <p:par>
                                <p:cTn id="84" presetID="2" presetClass="entr" presetSubtype="1" fill="hold" nodeType="withEffect">
                                  <p:stCondLst>
                                    <p:cond delay="250"/>
                                  </p:stCondLst>
                                  <p:childTnLst>
                                    <p:set>
                                      <p:cBhvr>
                                        <p:cTn id="85" dur="1" fill="hold">
                                          <p:stCondLst>
                                            <p:cond delay="0"/>
                                          </p:stCondLst>
                                        </p:cTn>
                                        <p:tgtEl>
                                          <p:spTgt spid="862">
                                            <p:txEl>
                                              <p:pRg st="3" end="3"/>
                                            </p:txEl>
                                          </p:spTgt>
                                        </p:tgtEl>
                                        <p:attrNameLst>
                                          <p:attrName>style.visibility</p:attrName>
                                        </p:attrNameLst>
                                      </p:cBhvr>
                                      <p:to>
                                        <p:strVal val="visible"/>
                                      </p:to>
                                    </p:set>
                                    <p:anim calcmode="lin" valueType="num">
                                      <p:cBhvr additive="base">
                                        <p:cTn id="86" dur="750"/>
                                        <p:tgtEl>
                                          <p:spTgt spid="862">
                                            <p:txEl>
                                              <p:pRg st="3" end="3"/>
                                            </p:txEl>
                                          </p:spTgt>
                                        </p:tgtEl>
                                        <p:attrNameLst>
                                          <p:attrName>ppt_y</p:attrName>
                                        </p:attrNameLst>
                                      </p:cBhvr>
                                      <p:tavLst>
                                        <p:tav tm="0">
                                          <p:val>
                                            <p:strVal val="#ppt_y-1"/>
                                          </p:val>
                                        </p:tav>
                                        <p:tav tm="100000">
                                          <p:val>
                                            <p:strVal val="#ppt_y"/>
                                          </p:val>
                                        </p:tav>
                                      </p:tavLst>
                                    </p:anim>
                                  </p:childTnLst>
                                </p:cTn>
                              </p:par>
                              <p:par>
                                <p:cTn id="87" presetID="2" presetClass="entr" presetSubtype="1" fill="hold" nodeType="withEffect">
                                  <p:stCondLst>
                                    <p:cond delay="250"/>
                                  </p:stCondLst>
                                  <p:childTnLst>
                                    <p:set>
                                      <p:cBhvr>
                                        <p:cTn id="88" dur="1" fill="hold">
                                          <p:stCondLst>
                                            <p:cond delay="0"/>
                                          </p:stCondLst>
                                        </p:cTn>
                                        <p:tgtEl>
                                          <p:spTgt spid="862">
                                            <p:txEl>
                                              <p:pRg st="4" end="4"/>
                                            </p:txEl>
                                          </p:spTgt>
                                        </p:tgtEl>
                                        <p:attrNameLst>
                                          <p:attrName>style.visibility</p:attrName>
                                        </p:attrNameLst>
                                      </p:cBhvr>
                                      <p:to>
                                        <p:strVal val="visible"/>
                                      </p:to>
                                    </p:set>
                                    <p:anim calcmode="lin" valueType="num">
                                      <p:cBhvr additive="base">
                                        <p:cTn id="89" dur="750"/>
                                        <p:tgtEl>
                                          <p:spTgt spid="862">
                                            <p:txEl>
                                              <p:pRg st="4" end="4"/>
                                            </p:txEl>
                                          </p:spTgt>
                                        </p:tgtEl>
                                        <p:attrNameLst>
                                          <p:attrName>ppt_y</p:attrName>
                                        </p:attrNameLst>
                                      </p:cBhvr>
                                      <p:tavLst>
                                        <p:tav tm="0">
                                          <p:val>
                                            <p:strVal val="#ppt_y-1"/>
                                          </p:val>
                                        </p:tav>
                                        <p:tav tm="100000">
                                          <p:val>
                                            <p:strVal val="#ppt_y"/>
                                          </p:val>
                                        </p:tav>
                                      </p:tavLst>
                                    </p:anim>
                                  </p:childTnLst>
                                </p:cTn>
                              </p:par>
                              <p:par>
                                <p:cTn id="90" presetID="2" presetClass="entr" presetSubtype="1" fill="hold" nodeType="withEffect">
                                  <p:stCondLst>
                                    <p:cond delay="250"/>
                                  </p:stCondLst>
                                  <p:childTnLst>
                                    <p:set>
                                      <p:cBhvr>
                                        <p:cTn id="91" dur="1" fill="hold">
                                          <p:stCondLst>
                                            <p:cond delay="0"/>
                                          </p:stCondLst>
                                        </p:cTn>
                                        <p:tgtEl>
                                          <p:spTgt spid="862">
                                            <p:txEl>
                                              <p:pRg st="5" end="5"/>
                                            </p:txEl>
                                          </p:spTgt>
                                        </p:tgtEl>
                                        <p:attrNameLst>
                                          <p:attrName>style.visibility</p:attrName>
                                        </p:attrNameLst>
                                      </p:cBhvr>
                                      <p:to>
                                        <p:strVal val="visible"/>
                                      </p:to>
                                    </p:set>
                                    <p:anim calcmode="lin" valueType="num">
                                      <p:cBhvr additive="base">
                                        <p:cTn id="92" dur="750"/>
                                        <p:tgtEl>
                                          <p:spTgt spid="862">
                                            <p:txEl>
                                              <p:pRg st="5" end="5"/>
                                            </p:txEl>
                                          </p:spTgt>
                                        </p:tgtEl>
                                        <p:attrNameLst>
                                          <p:attrName>ppt_y</p:attrName>
                                        </p:attrNameLst>
                                      </p:cBhvr>
                                      <p:tavLst>
                                        <p:tav tm="0">
                                          <p:val>
                                            <p:strVal val="#ppt_y-1"/>
                                          </p:val>
                                        </p:tav>
                                        <p:tav tm="100000">
                                          <p:val>
                                            <p:strVal val="#ppt_y"/>
                                          </p:val>
                                        </p:tav>
                                      </p:tavLst>
                                    </p:anim>
                                  </p:childTnLst>
                                </p:cTn>
                              </p:par>
                              <p:par>
                                <p:cTn id="93" presetID="2" presetClass="entr" presetSubtype="1" fill="hold" nodeType="withEffect">
                                  <p:stCondLst>
                                    <p:cond delay="250"/>
                                  </p:stCondLst>
                                  <p:childTnLst>
                                    <p:set>
                                      <p:cBhvr>
                                        <p:cTn id="94" dur="1" fill="hold">
                                          <p:stCondLst>
                                            <p:cond delay="0"/>
                                          </p:stCondLst>
                                        </p:cTn>
                                        <p:tgtEl>
                                          <p:spTgt spid="862">
                                            <p:txEl>
                                              <p:pRg st="6" end="6"/>
                                            </p:txEl>
                                          </p:spTgt>
                                        </p:tgtEl>
                                        <p:attrNameLst>
                                          <p:attrName>style.visibility</p:attrName>
                                        </p:attrNameLst>
                                      </p:cBhvr>
                                      <p:to>
                                        <p:strVal val="visible"/>
                                      </p:to>
                                    </p:set>
                                    <p:anim calcmode="lin" valueType="num">
                                      <p:cBhvr additive="base">
                                        <p:cTn id="95" dur="750"/>
                                        <p:tgtEl>
                                          <p:spTgt spid="862">
                                            <p:txEl>
                                              <p:pRg st="6" end="6"/>
                                            </p:txEl>
                                          </p:spTgt>
                                        </p:tgtEl>
                                        <p:attrNameLst>
                                          <p:attrName>ppt_y</p:attrName>
                                        </p:attrNameLst>
                                      </p:cBhvr>
                                      <p:tavLst>
                                        <p:tav tm="0">
                                          <p:val>
                                            <p:strVal val="#ppt_y-1"/>
                                          </p:val>
                                        </p:tav>
                                        <p:tav tm="100000">
                                          <p:val>
                                            <p:strVal val="#ppt_y"/>
                                          </p:val>
                                        </p:tav>
                                      </p:tavLst>
                                    </p:anim>
                                  </p:childTnLst>
                                </p:cTn>
                              </p:par>
                              <p:par>
                                <p:cTn id="96" presetID="2" presetClass="entr" presetSubtype="1" fill="hold" nodeType="withEffect">
                                  <p:stCondLst>
                                    <p:cond delay="250"/>
                                  </p:stCondLst>
                                  <p:childTnLst>
                                    <p:set>
                                      <p:cBhvr>
                                        <p:cTn id="97" dur="1" fill="hold">
                                          <p:stCondLst>
                                            <p:cond delay="0"/>
                                          </p:stCondLst>
                                        </p:cTn>
                                        <p:tgtEl>
                                          <p:spTgt spid="862">
                                            <p:txEl>
                                              <p:pRg st="7" end="7"/>
                                            </p:txEl>
                                          </p:spTgt>
                                        </p:tgtEl>
                                        <p:attrNameLst>
                                          <p:attrName>style.visibility</p:attrName>
                                        </p:attrNameLst>
                                      </p:cBhvr>
                                      <p:to>
                                        <p:strVal val="visible"/>
                                      </p:to>
                                    </p:set>
                                    <p:anim calcmode="lin" valueType="num">
                                      <p:cBhvr additive="base">
                                        <p:cTn id="98" dur="750"/>
                                        <p:tgtEl>
                                          <p:spTgt spid="862">
                                            <p:txEl>
                                              <p:pRg st="7" end="7"/>
                                            </p:txEl>
                                          </p:spTgt>
                                        </p:tgtEl>
                                        <p:attrNameLst>
                                          <p:attrName>ppt_y</p:attrName>
                                        </p:attrNameLst>
                                      </p:cBhvr>
                                      <p:tavLst>
                                        <p:tav tm="0">
                                          <p:val>
                                            <p:strVal val="#ppt_y-1"/>
                                          </p:val>
                                        </p:tav>
                                        <p:tav tm="100000">
                                          <p:val>
                                            <p:strVal val="#ppt_y"/>
                                          </p:val>
                                        </p:tav>
                                      </p:tavLst>
                                    </p:anim>
                                  </p:childTnLst>
                                </p:cTn>
                              </p:par>
                              <p:par>
                                <p:cTn id="99" presetID="2" presetClass="entr" presetSubtype="1" fill="hold" nodeType="withEffect">
                                  <p:stCondLst>
                                    <p:cond delay="250"/>
                                  </p:stCondLst>
                                  <p:childTnLst>
                                    <p:set>
                                      <p:cBhvr>
                                        <p:cTn id="100" dur="1" fill="hold">
                                          <p:stCondLst>
                                            <p:cond delay="0"/>
                                          </p:stCondLst>
                                        </p:cTn>
                                        <p:tgtEl>
                                          <p:spTgt spid="862">
                                            <p:txEl>
                                              <p:pRg st="8" end="8"/>
                                            </p:txEl>
                                          </p:spTgt>
                                        </p:tgtEl>
                                        <p:attrNameLst>
                                          <p:attrName>style.visibility</p:attrName>
                                        </p:attrNameLst>
                                      </p:cBhvr>
                                      <p:to>
                                        <p:strVal val="visible"/>
                                      </p:to>
                                    </p:set>
                                    <p:anim calcmode="lin" valueType="num">
                                      <p:cBhvr additive="base">
                                        <p:cTn id="101" dur="750"/>
                                        <p:tgtEl>
                                          <p:spTgt spid="862">
                                            <p:txEl>
                                              <p:pRg st="8" end="8"/>
                                            </p:txEl>
                                          </p:spTgt>
                                        </p:tgtEl>
                                        <p:attrNameLst>
                                          <p:attrName>ppt_y</p:attrName>
                                        </p:attrNameLst>
                                      </p:cBhvr>
                                      <p:tavLst>
                                        <p:tav tm="0">
                                          <p:val>
                                            <p:strVal val="#ppt_y-1"/>
                                          </p:val>
                                        </p:tav>
                                        <p:tav tm="100000">
                                          <p:val>
                                            <p:strVal val="#ppt_y"/>
                                          </p:val>
                                        </p:tav>
                                      </p:tavLst>
                                    </p:anim>
                                  </p:childTnLst>
                                </p:cTn>
                              </p:par>
                            </p:childTnLst>
                          </p:cTn>
                        </p:par>
                        <p:par>
                          <p:cTn id="102" fill="hold">
                            <p:stCondLst>
                              <p:cond delay="6000"/>
                            </p:stCondLst>
                            <p:childTnLst>
                              <p:par>
                                <p:cTn id="103" presetID="10" presetClass="entr" presetSubtype="0" fill="hold" nodeType="afterEffect">
                                  <p:stCondLst>
                                    <p:cond delay="0"/>
                                  </p:stCondLst>
                                  <p:childTnLst>
                                    <p:set>
                                      <p:cBhvr>
                                        <p:cTn id="104" dur="1" fill="hold">
                                          <p:stCondLst>
                                            <p:cond delay="0"/>
                                          </p:stCondLst>
                                        </p:cTn>
                                        <p:tgtEl>
                                          <p:spTgt spid="861">
                                            <p:txEl>
                                              <p:pRg st="0" end="0"/>
                                            </p:txEl>
                                          </p:spTgt>
                                        </p:tgtEl>
                                        <p:attrNameLst>
                                          <p:attrName>style.visibility</p:attrName>
                                        </p:attrNameLst>
                                      </p:cBhvr>
                                      <p:to>
                                        <p:strVal val="visible"/>
                                      </p:to>
                                    </p:set>
                                    <p:animEffect transition="in" filter="fade">
                                      <p:cBhvr>
                                        <p:cTn id="105" dur="500"/>
                                        <p:tgtEl>
                                          <p:spTgt spid="861">
                                            <p:txEl>
                                              <p:pRg st="0" end="0"/>
                                            </p:txEl>
                                          </p:spTgt>
                                        </p:tgtEl>
                                      </p:cBhvr>
                                    </p:animEffect>
                                  </p:childTnLst>
                                </p:cTn>
                              </p:par>
                            </p:childTnLst>
                          </p:cTn>
                        </p:par>
                        <p:par>
                          <p:cTn id="106" fill="hold">
                            <p:stCondLst>
                              <p:cond delay="6500"/>
                            </p:stCondLst>
                            <p:childTnLst>
                              <p:par>
                                <p:cTn id="107" presetID="10" presetClass="entr" presetSubtype="0" fill="hold" nodeType="afterEffect">
                                  <p:stCondLst>
                                    <p:cond delay="0"/>
                                  </p:stCondLst>
                                  <p:childTnLst>
                                    <p:set>
                                      <p:cBhvr>
                                        <p:cTn id="108" dur="1" fill="hold">
                                          <p:stCondLst>
                                            <p:cond delay="0"/>
                                          </p:stCondLst>
                                        </p:cTn>
                                        <p:tgtEl>
                                          <p:spTgt spid="861">
                                            <p:txEl>
                                              <p:pRg st="1" end="1"/>
                                            </p:txEl>
                                          </p:spTgt>
                                        </p:tgtEl>
                                        <p:attrNameLst>
                                          <p:attrName>style.visibility</p:attrName>
                                        </p:attrNameLst>
                                      </p:cBhvr>
                                      <p:to>
                                        <p:strVal val="visible"/>
                                      </p:to>
                                    </p:set>
                                    <p:animEffect transition="in" filter="fade">
                                      <p:cBhvr>
                                        <p:cTn id="109" dur="500"/>
                                        <p:tgtEl>
                                          <p:spTgt spid="861">
                                            <p:txEl>
                                              <p:pRg st="1" end="1"/>
                                            </p:txEl>
                                          </p:spTgt>
                                        </p:tgtEl>
                                      </p:cBhvr>
                                    </p:animEffect>
                                  </p:childTnLst>
                                </p:cTn>
                              </p:par>
                            </p:childTnLst>
                          </p:cTn>
                        </p:par>
                        <p:par>
                          <p:cTn id="110" fill="hold">
                            <p:stCondLst>
                              <p:cond delay="7000"/>
                            </p:stCondLst>
                            <p:childTnLst>
                              <p:par>
                                <p:cTn id="111" presetID="10" presetClass="entr" presetSubtype="0" fill="hold" nodeType="afterEffect">
                                  <p:stCondLst>
                                    <p:cond delay="0"/>
                                  </p:stCondLst>
                                  <p:childTnLst>
                                    <p:set>
                                      <p:cBhvr>
                                        <p:cTn id="112" dur="1" fill="hold">
                                          <p:stCondLst>
                                            <p:cond delay="0"/>
                                          </p:stCondLst>
                                        </p:cTn>
                                        <p:tgtEl>
                                          <p:spTgt spid="861">
                                            <p:txEl>
                                              <p:pRg st="2" end="2"/>
                                            </p:txEl>
                                          </p:spTgt>
                                        </p:tgtEl>
                                        <p:attrNameLst>
                                          <p:attrName>style.visibility</p:attrName>
                                        </p:attrNameLst>
                                      </p:cBhvr>
                                      <p:to>
                                        <p:strVal val="visible"/>
                                      </p:to>
                                    </p:set>
                                    <p:animEffect transition="in" filter="fade">
                                      <p:cBhvr>
                                        <p:cTn id="113" dur="500"/>
                                        <p:tgtEl>
                                          <p:spTgt spid="861">
                                            <p:txEl>
                                              <p:pRg st="2" end="2"/>
                                            </p:txEl>
                                          </p:spTgt>
                                        </p:tgtEl>
                                      </p:cBhvr>
                                    </p:animEffect>
                                  </p:childTnLst>
                                </p:cTn>
                              </p:par>
                            </p:childTnLst>
                          </p:cTn>
                        </p:par>
                        <p:par>
                          <p:cTn id="114" fill="hold">
                            <p:stCondLst>
                              <p:cond delay="7500"/>
                            </p:stCondLst>
                            <p:childTnLst>
                              <p:par>
                                <p:cTn id="115" presetID="10" presetClass="entr" presetSubtype="0" fill="hold" nodeType="afterEffect">
                                  <p:stCondLst>
                                    <p:cond delay="0"/>
                                  </p:stCondLst>
                                  <p:childTnLst>
                                    <p:set>
                                      <p:cBhvr>
                                        <p:cTn id="116" dur="1" fill="hold">
                                          <p:stCondLst>
                                            <p:cond delay="0"/>
                                          </p:stCondLst>
                                        </p:cTn>
                                        <p:tgtEl>
                                          <p:spTgt spid="861">
                                            <p:txEl>
                                              <p:pRg st="3" end="3"/>
                                            </p:txEl>
                                          </p:spTgt>
                                        </p:tgtEl>
                                        <p:attrNameLst>
                                          <p:attrName>style.visibility</p:attrName>
                                        </p:attrNameLst>
                                      </p:cBhvr>
                                      <p:to>
                                        <p:strVal val="visible"/>
                                      </p:to>
                                    </p:set>
                                    <p:animEffect transition="in" filter="fade">
                                      <p:cBhvr>
                                        <p:cTn id="117" dur="500"/>
                                        <p:tgtEl>
                                          <p:spTgt spid="861">
                                            <p:txEl>
                                              <p:pRg st="3" end="3"/>
                                            </p:txEl>
                                          </p:spTgt>
                                        </p:tgtEl>
                                      </p:cBhvr>
                                    </p:animEffect>
                                  </p:childTnLst>
                                </p:cTn>
                              </p:par>
                            </p:childTnLst>
                          </p:cTn>
                        </p:par>
                        <p:par>
                          <p:cTn id="118" fill="hold">
                            <p:stCondLst>
                              <p:cond delay="8000"/>
                            </p:stCondLst>
                            <p:childTnLst>
                              <p:par>
                                <p:cTn id="119" presetID="10" presetClass="entr" presetSubtype="0" fill="hold" nodeType="afterEffect">
                                  <p:stCondLst>
                                    <p:cond delay="0"/>
                                  </p:stCondLst>
                                  <p:childTnLst>
                                    <p:set>
                                      <p:cBhvr>
                                        <p:cTn id="120" dur="1" fill="hold">
                                          <p:stCondLst>
                                            <p:cond delay="0"/>
                                          </p:stCondLst>
                                        </p:cTn>
                                        <p:tgtEl>
                                          <p:spTgt spid="861">
                                            <p:txEl>
                                              <p:pRg st="4" end="4"/>
                                            </p:txEl>
                                          </p:spTgt>
                                        </p:tgtEl>
                                        <p:attrNameLst>
                                          <p:attrName>style.visibility</p:attrName>
                                        </p:attrNameLst>
                                      </p:cBhvr>
                                      <p:to>
                                        <p:strVal val="visible"/>
                                      </p:to>
                                    </p:set>
                                    <p:animEffect transition="in" filter="fade">
                                      <p:cBhvr>
                                        <p:cTn id="121" dur="500"/>
                                        <p:tgtEl>
                                          <p:spTgt spid="861">
                                            <p:txEl>
                                              <p:pRg st="4" end="4"/>
                                            </p:txEl>
                                          </p:spTgt>
                                        </p:tgtEl>
                                      </p:cBhvr>
                                    </p:animEffect>
                                  </p:childTnLst>
                                </p:cTn>
                              </p:par>
                            </p:childTnLst>
                          </p:cTn>
                        </p:par>
                        <p:par>
                          <p:cTn id="122" fill="hold">
                            <p:stCondLst>
                              <p:cond delay="8500"/>
                            </p:stCondLst>
                            <p:childTnLst>
                              <p:par>
                                <p:cTn id="123" presetID="10" presetClass="entr" presetSubtype="0" fill="hold" nodeType="afterEffect">
                                  <p:stCondLst>
                                    <p:cond delay="0"/>
                                  </p:stCondLst>
                                  <p:childTnLst>
                                    <p:set>
                                      <p:cBhvr>
                                        <p:cTn id="124" dur="1" fill="hold">
                                          <p:stCondLst>
                                            <p:cond delay="0"/>
                                          </p:stCondLst>
                                        </p:cTn>
                                        <p:tgtEl>
                                          <p:spTgt spid="861">
                                            <p:txEl>
                                              <p:pRg st="5" end="5"/>
                                            </p:txEl>
                                          </p:spTgt>
                                        </p:tgtEl>
                                        <p:attrNameLst>
                                          <p:attrName>style.visibility</p:attrName>
                                        </p:attrNameLst>
                                      </p:cBhvr>
                                      <p:to>
                                        <p:strVal val="visible"/>
                                      </p:to>
                                    </p:set>
                                    <p:animEffect transition="in" filter="fade">
                                      <p:cBhvr>
                                        <p:cTn id="125" dur="500"/>
                                        <p:tgtEl>
                                          <p:spTgt spid="861">
                                            <p:txEl>
                                              <p:pRg st="5" end="5"/>
                                            </p:txEl>
                                          </p:spTgt>
                                        </p:tgtEl>
                                      </p:cBhvr>
                                    </p:animEffect>
                                  </p:childTnLst>
                                </p:cTn>
                              </p:par>
                            </p:childTnLst>
                          </p:cTn>
                        </p:par>
                        <p:par>
                          <p:cTn id="126" fill="hold">
                            <p:stCondLst>
                              <p:cond delay="9000"/>
                            </p:stCondLst>
                            <p:childTnLst>
                              <p:par>
                                <p:cTn id="127" presetID="10" presetClass="entr" presetSubtype="0" fill="hold" nodeType="afterEffect">
                                  <p:stCondLst>
                                    <p:cond delay="0"/>
                                  </p:stCondLst>
                                  <p:childTnLst>
                                    <p:set>
                                      <p:cBhvr>
                                        <p:cTn id="128" dur="1" fill="hold">
                                          <p:stCondLst>
                                            <p:cond delay="0"/>
                                          </p:stCondLst>
                                        </p:cTn>
                                        <p:tgtEl>
                                          <p:spTgt spid="861">
                                            <p:txEl>
                                              <p:pRg st="6" end="6"/>
                                            </p:txEl>
                                          </p:spTgt>
                                        </p:tgtEl>
                                        <p:attrNameLst>
                                          <p:attrName>style.visibility</p:attrName>
                                        </p:attrNameLst>
                                      </p:cBhvr>
                                      <p:to>
                                        <p:strVal val="visible"/>
                                      </p:to>
                                    </p:set>
                                    <p:animEffect transition="in" filter="fade">
                                      <p:cBhvr>
                                        <p:cTn id="129" dur="500"/>
                                        <p:tgtEl>
                                          <p:spTgt spid="861">
                                            <p:txEl>
                                              <p:pRg st="6" end="6"/>
                                            </p:txEl>
                                          </p:spTgt>
                                        </p:tgtEl>
                                      </p:cBhvr>
                                    </p:animEffect>
                                  </p:childTnLst>
                                </p:cTn>
                              </p:par>
                            </p:childTnLst>
                          </p:cTn>
                        </p:par>
                        <p:par>
                          <p:cTn id="130" fill="hold">
                            <p:stCondLst>
                              <p:cond delay="9500"/>
                            </p:stCondLst>
                            <p:childTnLst>
                              <p:par>
                                <p:cTn id="131" presetID="10" presetClass="entr" presetSubtype="0" fill="hold" nodeType="afterEffect">
                                  <p:stCondLst>
                                    <p:cond delay="0"/>
                                  </p:stCondLst>
                                  <p:childTnLst>
                                    <p:set>
                                      <p:cBhvr>
                                        <p:cTn id="132" dur="1" fill="hold">
                                          <p:stCondLst>
                                            <p:cond delay="0"/>
                                          </p:stCondLst>
                                        </p:cTn>
                                        <p:tgtEl>
                                          <p:spTgt spid="861">
                                            <p:txEl>
                                              <p:pRg st="7" end="7"/>
                                            </p:txEl>
                                          </p:spTgt>
                                        </p:tgtEl>
                                        <p:attrNameLst>
                                          <p:attrName>style.visibility</p:attrName>
                                        </p:attrNameLst>
                                      </p:cBhvr>
                                      <p:to>
                                        <p:strVal val="visible"/>
                                      </p:to>
                                    </p:set>
                                    <p:animEffect transition="in" filter="fade">
                                      <p:cBhvr>
                                        <p:cTn id="133" dur="500"/>
                                        <p:tgtEl>
                                          <p:spTgt spid="861">
                                            <p:txEl>
                                              <p:pRg st="7" end="7"/>
                                            </p:txEl>
                                          </p:spTgt>
                                        </p:tgtEl>
                                      </p:cBhvr>
                                    </p:animEffect>
                                  </p:childTnLst>
                                </p:cTn>
                              </p:par>
                            </p:childTnLst>
                          </p:cTn>
                        </p:par>
                        <p:par>
                          <p:cTn id="134" fill="hold">
                            <p:stCondLst>
                              <p:cond delay="10000"/>
                            </p:stCondLst>
                            <p:childTnLst>
                              <p:par>
                                <p:cTn id="135" presetID="10" presetClass="entr" presetSubtype="0" fill="hold" nodeType="afterEffect">
                                  <p:stCondLst>
                                    <p:cond delay="0"/>
                                  </p:stCondLst>
                                  <p:childTnLst>
                                    <p:set>
                                      <p:cBhvr>
                                        <p:cTn id="136" dur="1" fill="hold">
                                          <p:stCondLst>
                                            <p:cond delay="0"/>
                                          </p:stCondLst>
                                        </p:cTn>
                                        <p:tgtEl>
                                          <p:spTgt spid="861">
                                            <p:txEl>
                                              <p:pRg st="8" end="8"/>
                                            </p:txEl>
                                          </p:spTgt>
                                        </p:tgtEl>
                                        <p:attrNameLst>
                                          <p:attrName>style.visibility</p:attrName>
                                        </p:attrNameLst>
                                      </p:cBhvr>
                                      <p:to>
                                        <p:strVal val="visible"/>
                                      </p:to>
                                    </p:set>
                                    <p:animEffect transition="in" filter="fade">
                                      <p:cBhvr>
                                        <p:cTn id="137" dur="500"/>
                                        <p:tgtEl>
                                          <p:spTgt spid="861">
                                            <p:txEl>
                                              <p:pRg st="8" end="8"/>
                                            </p:txEl>
                                          </p:spTgt>
                                        </p:tgtEl>
                                      </p:cBhvr>
                                    </p:animEffect>
                                  </p:childTnLst>
                                </p:cTn>
                              </p:par>
                            </p:childTnLst>
                          </p:cTn>
                        </p:par>
                        <p:par>
                          <p:cTn id="138" fill="hold">
                            <p:stCondLst>
                              <p:cond delay="10500"/>
                            </p:stCondLst>
                            <p:childTnLst>
                              <p:par>
                                <p:cTn id="139" presetID="2" presetClass="entr" presetSubtype="8" fill="hold" nodeType="afterEffect">
                                  <p:stCondLst>
                                    <p:cond delay="250"/>
                                  </p:stCondLst>
                                  <p:childTnLst>
                                    <p:set>
                                      <p:cBhvr>
                                        <p:cTn id="140" dur="1" fill="hold">
                                          <p:stCondLst>
                                            <p:cond delay="0"/>
                                          </p:stCondLst>
                                        </p:cTn>
                                        <p:tgtEl>
                                          <p:spTgt spid="857"/>
                                        </p:tgtEl>
                                        <p:attrNameLst>
                                          <p:attrName>style.visibility</p:attrName>
                                        </p:attrNameLst>
                                      </p:cBhvr>
                                      <p:to>
                                        <p:strVal val="visible"/>
                                      </p:to>
                                    </p:set>
                                    <p:anim calcmode="lin" valueType="num">
                                      <p:cBhvr additive="base">
                                        <p:cTn id="141" dur="750"/>
                                        <p:tgtEl>
                                          <p:spTgt spid="857"/>
                                        </p:tgtEl>
                                        <p:attrNameLst>
                                          <p:attrName>ppt_x</p:attrName>
                                        </p:attrNameLst>
                                      </p:cBhvr>
                                      <p:tavLst>
                                        <p:tav tm="0">
                                          <p:val>
                                            <p:strVal val="#ppt_x-1"/>
                                          </p:val>
                                        </p:tav>
                                        <p:tav tm="100000">
                                          <p:val>
                                            <p:strVal val="#ppt_x"/>
                                          </p:val>
                                        </p:tav>
                                      </p:tavLst>
                                    </p:anim>
                                  </p:childTnLst>
                                </p:cTn>
                              </p:par>
                              <p:par>
                                <p:cTn id="142" presetID="2" presetClass="entr" presetSubtype="1" fill="hold" nodeType="withEffect">
                                  <p:stCondLst>
                                    <p:cond delay="250"/>
                                  </p:stCondLst>
                                  <p:childTnLst>
                                    <p:set>
                                      <p:cBhvr>
                                        <p:cTn id="143" dur="1" fill="hold">
                                          <p:stCondLst>
                                            <p:cond delay="0"/>
                                          </p:stCondLst>
                                        </p:cTn>
                                        <p:tgtEl>
                                          <p:spTgt spid="864">
                                            <p:txEl>
                                              <p:pRg st="0" end="0"/>
                                            </p:txEl>
                                          </p:spTgt>
                                        </p:tgtEl>
                                        <p:attrNameLst>
                                          <p:attrName>style.visibility</p:attrName>
                                        </p:attrNameLst>
                                      </p:cBhvr>
                                      <p:to>
                                        <p:strVal val="visible"/>
                                      </p:to>
                                    </p:set>
                                    <p:anim calcmode="lin" valueType="num">
                                      <p:cBhvr additive="base">
                                        <p:cTn id="144" dur="750"/>
                                        <p:tgtEl>
                                          <p:spTgt spid="864">
                                            <p:txEl>
                                              <p:pRg st="0" end="0"/>
                                            </p:txEl>
                                          </p:spTgt>
                                        </p:tgtEl>
                                        <p:attrNameLst>
                                          <p:attrName>ppt_y</p:attrName>
                                        </p:attrNameLst>
                                      </p:cBhvr>
                                      <p:tavLst>
                                        <p:tav tm="0">
                                          <p:val>
                                            <p:strVal val="#ppt_y-1"/>
                                          </p:val>
                                        </p:tav>
                                        <p:tav tm="100000">
                                          <p:val>
                                            <p:strVal val="#ppt_y"/>
                                          </p:val>
                                        </p:tav>
                                      </p:tavLst>
                                    </p:anim>
                                  </p:childTnLst>
                                </p:cTn>
                              </p:par>
                              <p:par>
                                <p:cTn id="145" presetID="2" presetClass="entr" presetSubtype="1" fill="hold" nodeType="withEffect">
                                  <p:stCondLst>
                                    <p:cond delay="250"/>
                                  </p:stCondLst>
                                  <p:childTnLst>
                                    <p:set>
                                      <p:cBhvr>
                                        <p:cTn id="146" dur="1" fill="hold">
                                          <p:stCondLst>
                                            <p:cond delay="0"/>
                                          </p:stCondLst>
                                        </p:cTn>
                                        <p:tgtEl>
                                          <p:spTgt spid="864">
                                            <p:txEl>
                                              <p:pRg st="1" end="1"/>
                                            </p:txEl>
                                          </p:spTgt>
                                        </p:tgtEl>
                                        <p:attrNameLst>
                                          <p:attrName>style.visibility</p:attrName>
                                        </p:attrNameLst>
                                      </p:cBhvr>
                                      <p:to>
                                        <p:strVal val="visible"/>
                                      </p:to>
                                    </p:set>
                                    <p:anim calcmode="lin" valueType="num">
                                      <p:cBhvr additive="base">
                                        <p:cTn id="147" dur="750"/>
                                        <p:tgtEl>
                                          <p:spTgt spid="864">
                                            <p:txEl>
                                              <p:pRg st="1" end="1"/>
                                            </p:txEl>
                                          </p:spTgt>
                                        </p:tgtEl>
                                        <p:attrNameLst>
                                          <p:attrName>ppt_y</p:attrName>
                                        </p:attrNameLst>
                                      </p:cBhvr>
                                      <p:tavLst>
                                        <p:tav tm="0">
                                          <p:val>
                                            <p:strVal val="#ppt_y-1"/>
                                          </p:val>
                                        </p:tav>
                                        <p:tav tm="100000">
                                          <p:val>
                                            <p:strVal val="#ppt_y"/>
                                          </p:val>
                                        </p:tav>
                                      </p:tavLst>
                                    </p:anim>
                                  </p:childTnLst>
                                </p:cTn>
                              </p:par>
                              <p:par>
                                <p:cTn id="148" presetID="2" presetClass="entr" presetSubtype="1" fill="hold" nodeType="withEffect">
                                  <p:stCondLst>
                                    <p:cond delay="250"/>
                                  </p:stCondLst>
                                  <p:childTnLst>
                                    <p:set>
                                      <p:cBhvr>
                                        <p:cTn id="149" dur="1" fill="hold">
                                          <p:stCondLst>
                                            <p:cond delay="0"/>
                                          </p:stCondLst>
                                        </p:cTn>
                                        <p:tgtEl>
                                          <p:spTgt spid="864">
                                            <p:txEl>
                                              <p:pRg st="2" end="2"/>
                                            </p:txEl>
                                          </p:spTgt>
                                        </p:tgtEl>
                                        <p:attrNameLst>
                                          <p:attrName>style.visibility</p:attrName>
                                        </p:attrNameLst>
                                      </p:cBhvr>
                                      <p:to>
                                        <p:strVal val="visible"/>
                                      </p:to>
                                    </p:set>
                                    <p:anim calcmode="lin" valueType="num">
                                      <p:cBhvr additive="base">
                                        <p:cTn id="150" dur="750"/>
                                        <p:tgtEl>
                                          <p:spTgt spid="864">
                                            <p:txEl>
                                              <p:pRg st="2" end="2"/>
                                            </p:txEl>
                                          </p:spTgt>
                                        </p:tgtEl>
                                        <p:attrNameLst>
                                          <p:attrName>ppt_y</p:attrName>
                                        </p:attrNameLst>
                                      </p:cBhvr>
                                      <p:tavLst>
                                        <p:tav tm="0">
                                          <p:val>
                                            <p:strVal val="#ppt_y-1"/>
                                          </p:val>
                                        </p:tav>
                                        <p:tav tm="100000">
                                          <p:val>
                                            <p:strVal val="#ppt_y"/>
                                          </p:val>
                                        </p:tav>
                                      </p:tavLst>
                                    </p:anim>
                                  </p:childTnLst>
                                </p:cTn>
                              </p:par>
                              <p:par>
                                <p:cTn id="151" presetID="2" presetClass="entr" presetSubtype="1" fill="hold" nodeType="withEffect">
                                  <p:stCondLst>
                                    <p:cond delay="250"/>
                                  </p:stCondLst>
                                  <p:childTnLst>
                                    <p:set>
                                      <p:cBhvr>
                                        <p:cTn id="152" dur="1" fill="hold">
                                          <p:stCondLst>
                                            <p:cond delay="0"/>
                                          </p:stCondLst>
                                        </p:cTn>
                                        <p:tgtEl>
                                          <p:spTgt spid="864">
                                            <p:txEl>
                                              <p:pRg st="3" end="3"/>
                                            </p:txEl>
                                          </p:spTgt>
                                        </p:tgtEl>
                                        <p:attrNameLst>
                                          <p:attrName>style.visibility</p:attrName>
                                        </p:attrNameLst>
                                      </p:cBhvr>
                                      <p:to>
                                        <p:strVal val="visible"/>
                                      </p:to>
                                    </p:set>
                                    <p:anim calcmode="lin" valueType="num">
                                      <p:cBhvr additive="base">
                                        <p:cTn id="153" dur="750"/>
                                        <p:tgtEl>
                                          <p:spTgt spid="864">
                                            <p:txEl>
                                              <p:pRg st="3" end="3"/>
                                            </p:txEl>
                                          </p:spTgt>
                                        </p:tgtEl>
                                        <p:attrNameLst>
                                          <p:attrName>ppt_y</p:attrName>
                                        </p:attrNameLst>
                                      </p:cBhvr>
                                      <p:tavLst>
                                        <p:tav tm="0">
                                          <p:val>
                                            <p:strVal val="#ppt_y-1"/>
                                          </p:val>
                                        </p:tav>
                                        <p:tav tm="100000">
                                          <p:val>
                                            <p:strVal val="#ppt_y"/>
                                          </p:val>
                                        </p:tav>
                                      </p:tavLst>
                                    </p:anim>
                                  </p:childTnLst>
                                </p:cTn>
                              </p:par>
                              <p:par>
                                <p:cTn id="154" presetID="2" presetClass="entr" presetSubtype="1" fill="hold" nodeType="withEffect">
                                  <p:stCondLst>
                                    <p:cond delay="250"/>
                                  </p:stCondLst>
                                  <p:childTnLst>
                                    <p:set>
                                      <p:cBhvr>
                                        <p:cTn id="155" dur="1" fill="hold">
                                          <p:stCondLst>
                                            <p:cond delay="0"/>
                                          </p:stCondLst>
                                        </p:cTn>
                                        <p:tgtEl>
                                          <p:spTgt spid="864">
                                            <p:txEl>
                                              <p:pRg st="4" end="4"/>
                                            </p:txEl>
                                          </p:spTgt>
                                        </p:tgtEl>
                                        <p:attrNameLst>
                                          <p:attrName>style.visibility</p:attrName>
                                        </p:attrNameLst>
                                      </p:cBhvr>
                                      <p:to>
                                        <p:strVal val="visible"/>
                                      </p:to>
                                    </p:set>
                                    <p:anim calcmode="lin" valueType="num">
                                      <p:cBhvr additive="base">
                                        <p:cTn id="156" dur="750"/>
                                        <p:tgtEl>
                                          <p:spTgt spid="864">
                                            <p:txEl>
                                              <p:pRg st="4" end="4"/>
                                            </p:txEl>
                                          </p:spTgt>
                                        </p:tgtEl>
                                        <p:attrNameLst>
                                          <p:attrName>ppt_y</p:attrName>
                                        </p:attrNameLst>
                                      </p:cBhvr>
                                      <p:tavLst>
                                        <p:tav tm="0">
                                          <p:val>
                                            <p:strVal val="#ppt_y-1"/>
                                          </p:val>
                                        </p:tav>
                                        <p:tav tm="100000">
                                          <p:val>
                                            <p:strVal val="#ppt_y"/>
                                          </p:val>
                                        </p:tav>
                                      </p:tavLst>
                                    </p:anim>
                                  </p:childTnLst>
                                </p:cTn>
                              </p:par>
                              <p:par>
                                <p:cTn id="157" presetID="2" presetClass="entr" presetSubtype="1" fill="hold" nodeType="withEffect">
                                  <p:stCondLst>
                                    <p:cond delay="250"/>
                                  </p:stCondLst>
                                  <p:childTnLst>
                                    <p:set>
                                      <p:cBhvr>
                                        <p:cTn id="158" dur="1" fill="hold">
                                          <p:stCondLst>
                                            <p:cond delay="0"/>
                                          </p:stCondLst>
                                        </p:cTn>
                                        <p:tgtEl>
                                          <p:spTgt spid="864">
                                            <p:txEl>
                                              <p:pRg st="5" end="5"/>
                                            </p:txEl>
                                          </p:spTgt>
                                        </p:tgtEl>
                                        <p:attrNameLst>
                                          <p:attrName>style.visibility</p:attrName>
                                        </p:attrNameLst>
                                      </p:cBhvr>
                                      <p:to>
                                        <p:strVal val="visible"/>
                                      </p:to>
                                    </p:set>
                                    <p:anim calcmode="lin" valueType="num">
                                      <p:cBhvr additive="base">
                                        <p:cTn id="159" dur="750"/>
                                        <p:tgtEl>
                                          <p:spTgt spid="864">
                                            <p:txEl>
                                              <p:pRg st="5" end="5"/>
                                            </p:txEl>
                                          </p:spTgt>
                                        </p:tgtEl>
                                        <p:attrNameLst>
                                          <p:attrName>ppt_y</p:attrName>
                                        </p:attrNameLst>
                                      </p:cBhvr>
                                      <p:tavLst>
                                        <p:tav tm="0">
                                          <p:val>
                                            <p:strVal val="#ppt_y-1"/>
                                          </p:val>
                                        </p:tav>
                                        <p:tav tm="100000">
                                          <p:val>
                                            <p:strVal val="#ppt_y"/>
                                          </p:val>
                                        </p:tav>
                                      </p:tavLst>
                                    </p:anim>
                                  </p:childTnLst>
                                </p:cTn>
                              </p:par>
                              <p:par>
                                <p:cTn id="160" presetID="2" presetClass="entr" presetSubtype="1" fill="hold" nodeType="withEffect">
                                  <p:stCondLst>
                                    <p:cond delay="250"/>
                                  </p:stCondLst>
                                  <p:childTnLst>
                                    <p:set>
                                      <p:cBhvr>
                                        <p:cTn id="161" dur="1" fill="hold">
                                          <p:stCondLst>
                                            <p:cond delay="0"/>
                                          </p:stCondLst>
                                        </p:cTn>
                                        <p:tgtEl>
                                          <p:spTgt spid="864">
                                            <p:txEl>
                                              <p:pRg st="6" end="6"/>
                                            </p:txEl>
                                          </p:spTgt>
                                        </p:tgtEl>
                                        <p:attrNameLst>
                                          <p:attrName>style.visibility</p:attrName>
                                        </p:attrNameLst>
                                      </p:cBhvr>
                                      <p:to>
                                        <p:strVal val="visible"/>
                                      </p:to>
                                    </p:set>
                                    <p:anim calcmode="lin" valueType="num">
                                      <p:cBhvr additive="base">
                                        <p:cTn id="162" dur="750"/>
                                        <p:tgtEl>
                                          <p:spTgt spid="864">
                                            <p:txEl>
                                              <p:pRg st="6" end="6"/>
                                            </p:txEl>
                                          </p:spTgt>
                                        </p:tgtEl>
                                        <p:attrNameLst>
                                          <p:attrName>ppt_y</p:attrName>
                                        </p:attrNameLst>
                                      </p:cBhvr>
                                      <p:tavLst>
                                        <p:tav tm="0">
                                          <p:val>
                                            <p:strVal val="#ppt_y-1"/>
                                          </p:val>
                                        </p:tav>
                                        <p:tav tm="100000">
                                          <p:val>
                                            <p:strVal val="#ppt_y"/>
                                          </p:val>
                                        </p:tav>
                                      </p:tavLst>
                                    </p:anim>
                                  </p:childTnLst>
                                </p:cTn>
                              </p:par>
                              <p:par>
                                <p:cTn id="163" presetID="2" presetClass="entr" presetSubtype="1" fill="hold" nodeType="withEffect">
                                  <p:stCondLst>
                                    <p:cond delay="250"/>
                                  </p:stCondLst>
                                  <p:childTnLst>
                                    <p:set>
                                      <p:cBhvr>
                                        <p:cTn id="164" dur="1" fill="hold">
                                          <p:stCondLst>
                                            <p:cond delay="0"/>
                                          </p:stCondLst>
                                        </p:cTn>
                                        <p:tgtEl>
                                          <p:spTgt spid="864">
                                            <p:txEl>
                                              <p:pRg st="7" end="7"/>
                                            </p:txEl>
                                          </p:spTgt>
                                        </p:tgtEl>
                                        <p:attrNameLst>
                                          <p:attrName>style.visibility</p:attrName>
                                        </p:attrNameLst>
                                      </p:cBhvr>
                                      <p:to>
                                        <p:strVal val="visible"/>
                                      </p:to>
                                    </p:set>
                                    <p:anim calcmode="lin" valueType="num">
                                      <p:cBhvr additive="base">
                                        <p:cTn id="165" dur="750"/>
                                        <p:tgtEl>
                                          <p:spTgt spid="864">
                                            <p:txEl>
                                              <p:pRg st="7" end="7"/>
                                            </p:txEl>
                                          </p:spTgt>
                                        </p:tgtEl>
                                        <p:attrNameLst>
                                          <p:attrName>ppt_y</p:attrName>
                                        </p:attrNameLst>
                                      </p:cBhvr>
                                      <p:tavLst>
                                        <p:tav tm="0">
                                          <p:val>
                                            <p:strVal val="#ppt_y-1"/>
                                          </p:val>
                                        </p:tav>
                                        <p:tav tm="100000">
                                          <p:val>
                                            <p:strVal val="#ppt_y"/>
                                          </p:val>
                                        </p:tav>
                                      </p:tavLst>
                                    </p:anim>
                                  </p:childTnLst>
                                </p:cTn>
                              </p:par>
                              <p:par>
                                <p:cTn id="166" presetID="2" presetClass="entr" presetSubtype="1" fill="hold" nodeType="withEffect">
                                  <p:stCondLst>
                                    <p:cond delay="250"/>
                                  </p:stCondLst>
                                  <p:childTnLst>
                                    <p:set>
                                      <p:cBhvr>
                                        <p:cTn id="167" dur="1" fill="hold">
                                          <p:stCondLst>
                                            <p:cond delay="0"/>
                                          </p:stCondLst>
                                        </p:cTn>
                                        <p:tgtEl>
                                          <p:spTgt spid="864">
                                            <p:txEl>
                                              <p:pRg st="8" end="8"/>
                                            </p:txEl>
                                          </p:spTgt>
                                        </p:tgtEl>
                                        <p:attrNameLst>
                                          <p:attrName>style.visibility</p:attrName>
                                        </p:attrNameLst>
                                      </p:cBhvr>
                                      <p:to>
                                        <p:strVal val="visible"/>
                                      </p:to>
                                    </p:set>
                                    <p:anim calcmode="lin" valueType="num">
                                      <p:cBhvr additive="base">
                                        <p:cTn id="168" dur="750"/>
                                        <p:tgtEl>
                                          <p:spTgt spid="864">
                                            <p:txEl>
                                              <p:pRg st="8" end="8"/>
                                            </p:txEl>
                                          </p:spTgt>
                                        </p:tgtEl>
                                        <p:attrNameLst>
                                          <p:attrName>ppt_y</p:attrName>
                                        </p:attrNameLst>
                                      </p:cBhvr>
                                      <p:tavLst>
                                        <p:tav tm="0">
                                          <p:val>
                                            <p:strVal val="#ppt_y-1"/>
                                          </p:val>
                                        </p:tav>
                                        <p:tav tm="100000">
                                          <p:val>
                                            <p:strVal val="#ppt_y"/>
                                          </p:val>
                                        </p:tav>
                                      </p:tavLst>
                                    </p:anim>
                                  </p:childTnLst>
                                </p:cTn>
                              </p:par>
                            </p:childTnLst>
                          </p:cTn>
                        </p:par>
                        <p:par>
                          <p:cTn id="169" fill="hold">
                            <p:stCondLst>
                              <p:cond delay="11250"/>
                            </p:stCondLst>
                            <p:childTnLst>
                              <p:par>
                                <p:cTn id="170" presetID="10" presetClass="entr" presetSubtype="0" fill="hold" nodeType="afterEffect">
                                  <p:stCondLst>
                                    <p:cond delay="0"/>
                                  </p:stCondLst>
                                  <p:childTnLst>
                                    <p:set>
                                      <p:cBhvr>
                                        <p:cTn id="171" dur="1" fill="hold">
                                          <p:stCondLst>
                                            <p:cond delay="0"/>
                                          </p:stCondLst>
                                        </p:cTn>
                                        <p:tgtEl>
                                          <p:spTgt spid="863">
                                            <p:txEl>
                                              <p:pRg st="0" end="0"/>
                                            </p:txEl>
                                          </p:spTgt>
                                        </p:tgtEl>
                                        <p:attrNameLst>
                                          <p:attrName>style.visibility</p:attrName>
                                        </p:attrNameLst>
                                      </p:cBhvr>
                                      <p:to>
                                        <p:strVal val="visible"/>
                                      </p:to>
                                    </p:set>
                                    <p:animEffect transition="in" filter="fade">
                                      <p:cBhvr>
                                        <p:cTn id="172" dur="500"/>
                                        <p:tgtEl>
                                          <p:spTgt spid="863">
                                            <p:txEl>
                                              <p:pRg st="0" end="0"/>
                                            </p:txEl>
                                          </p:spTgt>
                                        </p:tgtEl>
                                      </p:cBhvr>
                                    </p:animEffect>
                                  </p:childTnLst>
                                </p:cTn>
                              </p:par>
                            </p:childTnLst>
                          </p:cTn>
                        </p:par>
                        <p:par>
                          <p:cTn id="173" fill="hold">
                            <p:stCondLst>
                              <p:cond delay="11750"/>
                            </p:stCondLst>
                            <p:childTnLst>
                              <p:par>
                                <p:cTn id="174" presetID="10" presetClass="entr" presetSubtype="0" fill="hold" nodeType="afterEffect">
                                  <p:stCondLst>
                                    <p:cond delay="0"/>
                                  </p:stCondLst>
                                  <p:childTnLst>
                                    <p:set>
                                      <p:cBhvr>
                                        <p:cTn id="175" dur="1" fill="hold">
                                          <p:stCondLst>
                                            <p:cond delay="0"/>
                                          </p:stCondLst>
                                        </p:cTn>
                                        <p:tgtEl>
                                          <p:spTgt spid="863">
                                            <p:txEl>
                                              <p:pRg st="1" end="1"/>
                                            </p:txEl>
                                          </p:spTgt>
                                        </p:tgtEl>
                                        <p:attrNameLst>
                                          <p:attrName>style.visibility</p:attrName>
                                        </p:attrNameLst>
                                      </p:cBhvr>
                                      <p:to>
                                        <p:strVal val="visible"/>
                                      </p:to>
                                    </p:set>
                                    <p:animEffect transition="in" filter="fade">
                                      <p:cBhvr>
                                        <p:cTn id="176" dur="500"/>
                                        <p:tgtEl>
                                          <p:spTgt spid="863">
                                            <p:txEl>
                                              <p:pRg st="1" end="1"/>
                                            </p:txEl>
                                          </p:spTgt>
                                        </p:tgtEl>
                                      </p:cBhvr>
                                    </p:animEffect>
                                  </p:childTnLst>
                                </p:cTn>
                              </p:par>
                            </p:childTnLst>
                          </p:cTn>
                        </p:par>
                        <p:par>
                          <p:cTn id="177" fill="hold">
                            <p:stCondLst>
                              <p:cond delay="12250"/>
                            </p:stCondLst>
                            <p:childTnLst>
                              <p:par>
                                <p:cTn id="178" presetID="10" presetClass="entr" presetSubtype="0" fill="hold" nodeType="afterEffect">
                                  <p:stCondLst>
                                    <p:cond delay="0"/>
                                  </p:stCondLst>
                                  <p:childTnLst>
                                    <p:set>
                                      <p:cBhvr>
                                        <p:cTn id="179" dur="1" fill="hold">
                                          <p:stCondLst>
                                            <p:cond delay="0"/>
                                          </p:stCondLst>
                                        </p:cTn>
                                        <p:tgtEl>
                                          <p:spTgt spid="863">
                                            <p:txEl>
                                              <p:pRg st="2" end="2"/>
                                            </p:txEl>
                                          </p:spTgt>
                                        </p:tgtEl>
                                        <p:attrNameLst>
                                          <p:attrName>style.visibility</p:attrName>
                                        </p:attrNameLst>
                                      </p:cBhvr>
                                      <p:to>
                                        <p:strVal val="visible"/>
                                      </p:to>
                                    </p:set>
                                    <p:animEffect transition="in" filter="fade">
                                      <p:cBhvr>
                                        <p:cTn id="180" dur="500"/>
                                        <p:tgtEl>
                                          <p:spTgt spid="863">
                                            <p:txEl>
                                              <p:pRg st="2" end="2"/>
                                            </p:txEl>
                                          </p:spTgt>
                                        </p:tgtEl>
                                      </p:cBhvr>
                                    </p:animEffect>
                                  </p:childTnLst>
                                </p:cTn>
                              </p:par>
                            </p:childTnLst>
                          </p:cTn>
                        </p:par>
                        <p:par>
                          <p:cTn id="181" fill="hold">
                            <p:stCondLst>
                              <p:cond delay="12750"/>
                            </p:stCondLst>
                            <p:childTnLst>
                              <p:par>
                                <p:cTn id="182" presetID="10" presetClass="entr" presetSubtype="0" fill="hold" nodeType="afterEffect">
                                  <p:stCondLst>
                                    <p:cond delay="0"/>
                                  </p:stCondLst>
                                  <p:childTnLst>
                                    <p:set>
                                      <p:cBhvr>
                                        <p:cTn id="183" dur="1" fill="hold">
                                          <p:stCondLst>
                                            <p:cond delay="0"/>
                                          </p:stCondLst>
                                        </p:cTn>
                                        <p:tgtEl>
                                          <p:spTgt spid="863">
                                            <p:txEl>
                                              <p:pRg st="3" end="3"/>
                                            </p:txEl>
                                          </p:spTgt>
                                        </p:tgtEl>
                                        <p:attrNameLst>
                                          <p:attrName>style.visibility</p:attrName>
                                        </p:attrNameLst>
                                      </p:cBhvr>
                                      <p:to>
                                        <p:strVal val="visible"/>
                                      </p:to>
                                    </p:set>
                                    <p:animEffect transition="in" filter="fade">
                                      <p:cBhvr>
                                        <p:cTn id="184" dur="500"/>
                                        <p:tgtEl>
                                          <p:spTgt spid="863">
                                            <p:txEl>
                                              <p:pRg st="3" end="3"/>
                                            </p:txEl>
                                          </p:spTgt>
                                        </p:tgtEl>
                                      </p:cBhvr>
                                    </p:animEffect>
                                  </p:childTnLst>
                                </p:cTn>
                              </p:par>
                            </p:childTnLst>
                          </p:cTn>
                        </p:par>
                        <p:par>
                          <p:cTn id="185" fill="hold">
                            <p:stCondLst>
                              <p:cond delay="13250"/>
                            </p:stCondLst>
                            <p:childTnLst>
                              <p:par>
                                <p:cTn id="186" presetID="10" presetClass="entr" presetSubtype="0" fill="hold" nodeType="afterEffect">
                                  <p:stCondLst>
                                    <p:cond delay="0"/>
                                  </p:stCondLst>
                                  <p:childTnLst>
                                    <p:set>
                                      <p:cBhvr>
                                        <p:cTn id="187" dur="1" fill="hold">
                                          <p:stCondLst>
                                            <p:cond delay="0"/>
                                          </p:stCondLst>
                                        </p:cTn>
                                        <p:tgtEl>
                                          <p:spTgt spid="863">
                                            <p:txEl>
                                              <p:pRg st="4" end="4"/>
                                            </p:txEl>
                                          </p:spTgt>
                                        </p:tgtEl>
                                        <p:attrNameLst>
                                          <p:attrName>style.visibility</p:attrName>
                                        </p:attrNameLst>
                                      </p:cBhvr>
                                      <p:to>
                                        <p:strVal val="visible"/>
                                      </p:to>
                                    </p:set>
                                    <p:animEffect transition="in" filter="fade">
                                      <p:cBhvr>
                                        <p:cTn id="188" dur="500"/>
                                        <p:tgtEl>
                                          <p:spTgt spid="863">
                                            <p:txEl>
                                              <p:pRg st="4" end="4"/>
                                            </p:txEl>
                                          </p:spTgt>
                                        </p:tgtEl>
                                      </p:cBhvr>
                                    </p:animEffect>
                                  </p:childTnLst>
                                </p:cTn>
                              </p:par>
                            </p:childTnLst>
                          </p:cTn>
                        </p:par>
                        <p:par>
                          <p:cTn id="189" fill="hold">
                            <p:stCondLst>
                              <p:cond delay="13750"/>
                            </p:stCondLst>
                            <p:childTnLst>
                              <p:par>
                                <p:cTn id="190" presetID="10" presetClass="entr" presetSubtype="0" fill="hold" nodeType="afterEffect">
                                  <p:stCondLst>
                                    <p:cond delay="0"/>
                                  </p:stCondLst>
                                  <p:childTnLst>
                                    <p:set>
                                      <p:cBhvr>
                                        <p:cTn id="191" dur="1" fill="hold">
                                          <p:stCondLst>
                                            <p:cond delay="0"/>
                                          </p:stCondLst>
                                        </p:cTn>
                                        <p:tgtEl>
                                          <p:spTgt spid="863">
                                            <p:txEl>
                                              <p:pRg st="5" end="5"/>
                                            </p:txEl>
                                          </p:spTgt>
                                        </p:tgtEl>
                                        <p:attrNameLst>
                                          <p:attrName>style.visibility</p:attrName>
                                        </p:attrNameLst>
                                      </p:cBhvr>
                                      <p:to>
                                        <p:strVal val="visible"/>
                                      </p:to>
                                    </p:set>
                                    <p:animEffect transition="in" filter="fade">
                                      <p:cBhvr>
                                        <p:cTn id="192" dur="500"/>
                                        <p:tgtEl>
                                          <p:spTgt spid="863">
                                            <p:txEl>
                                              <p:pRg st="5" end="5"/>
                                            </p:txEl>
                                          </p:spTgt>
                                        </p:tgtEl>
                                      </p:cBhvr>
                                    </p:animEffect>
                                  </p:childTnLst>
                                </p:cTn>
                              </p:par>
                            </p:childTnLst>
                          </p:cTn>
                        </p:par>
                        <p:par>
                          <p:cTn id="193" fill="hold">
                            <p:stCondLst>
                              <p:cond delay="14250"/>
                            </p:stCondLst>
                            <p:childTnLst>
                              <p:par>
                                <p:cTn id="194" presetID="10" presetClass="entr" presetSubtype="0" fill="hold" nodeType="afterEffect">
                                  <p:stCondLst>
                                    <p:cond delay="0"/>
                                  </p:stCondLst>
                                  <p:childTnLst>
                                    <p:set>
                                      <p:cBhvr>
                                        <p:cTn id="195" dur="1" fill="hold">
                                          <p:stCondLst>
                                            <p:cond delay="0"/>
                                          </p:stCondLst>
                                        </p:cTn>
                                        <p:tgtEl>
                                          <p:spTgt spid="863">
                                            <p:txEl>
                                              <p:pRg st="6" end="6"/>
                                            </p:txEl>
                                          </p:spTgt>
                                        </p:tgtEl>
                                        <p:attrNameLst>
                                          <p:attrName>style.visibility</p:attrName>
                                        </p:attrNameLst>
                                      </p:cBhvr>
                                      <p:to>
                                        <p:strVal val="visible"/>
                                      </p:to>
                                    </p:set>
                                    <p:animEffect transition="in" filter="fade">
                                      <p:cBhvr>
                                        <p:cTn id="196" dur="500"/>
                                        <p:tgtEl>
                                          <p:spTgt spid="863">
                                            <p:txEl>
                                              <p:pRg st="6" end="6"/>
                                            </p:txEl>
                                          </p:spTgt>
                                        </p:tgtEl>
                                      </p:cBhvr>
                                    </p:animEffect>
                                  </p:childTnLst>
                                </p:cTn>
                              </p:par>
                            </p:childTnLst>
                          </p:cTn>
                        </p:par>
                        <p:par>
                          <p:cTn id="197" fill="hold">
                            <p:stCondLst>
                              <p:cond delay="14750"/>
                            </p:stCondLst>
                            <p:childTnLst>
                              <p:par>
                                <p:cTn id="198" presetID="10" presetClass="entr" presetSubtype="0" fill="hold" nodeType="afterEffect">
                                  <p:stCondLst>
                                    <p:cond delay="0"/>
                                  </p:stCondLst>
                                  <p:childTnLst>
                                    <p:set>
                                      <p:cBhvr>
                                        <p:cTn id="199" dur="1" fill="hold">
                                          <p:stCondLst>
                                            <p:cond delay="0"/>
                                          </p:stCondLst>
                                        </p:cTn>
                                        <p:tgtEl>
                                          <p:spTgt spid="863">
                                            <p:txEl>
                                              <p:pRg st="7" end="7"/>
                                            </p:txEl>
                                          </p:spTgt>
                                        </p:tgtEl>
                                        <p:attrNameLst>
                                          <p:attrName>style.visibility</p:attrName>
                                        </p:attrNameLst>
                                      </p:cBhvr>
                                      <p:to>
                                        <p:strVal val="visible"/>
                                      </p:to>
                                    </p:set>
                                    <p:animEffect transition="in" filter="fade">
                                      <p:cBhvr>
                                        <p:cTn id="200" dur="500"/>
                                        <p:tgtEl>
                                          <p:spTgt spid="863">
                                            <p:txEl>
                                              <p:pRg st="7" end="7"/>
                                            </p:txEl>
                                          </p:spTgt>
                                        </p:tgtEl>
                                      </p:cBhvr>
                                    </p:animEffect>
                                  </p:childTnLst>
                                </p:cTn>
                              </p:par>
                            </p:childTnLst>
                          </p:cTn>
                        </p:par>
                        <p:par>
                          <p:cTn id="201" fill="hold">
                            <p:stCondLst>
                              <p:cond delay="15250"/>
                            </p:stCondLst>
                            <p:childTnLst>
                              <p:par>
                                <p:cTn id="202" presetID="10" presetClass="entr" presetSubtype="0" fill="hold" nodeType="afterEffect">
                                  <p:stCondLst>
                                    <p:cond delay="0"/>
                                  </p:stCondLst>
                                  <p:childTnLst>
                                    <p:set>
                                      <p:cBhvr>
                                        <p:cTn id="203" dur="1" fill="hold">
                                          <p:stCondLst>
                                            <p:cond delay="0"/>
                                          </p:stCondLst>
                                        </p:cTn>
                                        <p:tgtEl>
                                          <p:spTgt spid="863">
                                            <p:txEl>
                                              <p:pRg st="8" end="8"/>
                                            </p:txEl>
                                          </p:spTgt>
                                        </p:tgtEl>
                                        <p:attrNameLst>
                                          <p:attrName>style.visibility</p:attrName>
                                        </p:attrNameLst>
                                      </p:cBhvr>
                                      <p:to>
                                        <p:strVal val="visible"/>
                                      </p:to>
                                    </p:set>
                                    <p:animEffect transition="in" filter="fade">
                                      <p:cBhvr>
                                        <p:cTn id="204" dur="500"/>
                                        <p:tgtEl>
                                          <p:spTgt spid="863">
                                            <p:txEl>
                                              <p:pRg st="8" end="8"/>
                                            </p:txEl>
                                          </p:spTgt>
                                        </p:tgtEl>
                                      </p:cBhvr>
                                    </p:animEffect>
                                  </p:childTnLst>
                                </p:cTn>
                              </p:par>
                            </p:childTnLst>
                          </p:cTn>
                        </p:par>
                        <p:par>
                          <p:cTn id="205" fill="hold">
                            <p:stCondLst>
                              <p:cond delay="15750"/>
                            </p:stCondLst>
                            <p:childTnLst>
                              <p:par>
                                <p:cTn id="206" presetID="2" presetClass="entr" presetSubtype="8" fill="hold" nodeType="afterEffect">
                                  <p:stCondLst>
                                    <p:cond delay="250"/>
                                  </p:stCondLst>
                                  <p:childTnLst>
                                    <p:set>
                                      <p:cBhvr>
                                        <p:cTn id="207" dur="1" fill="hold">
                                          <p:stCondLst>
                                            <p:cond delay="0"/>
                                          </p:stCondLst>
                                        </p:cTn>
                                        <p:tgtEl>
                                          <p:spTgt spid="858"/>
                                        </p:tgtEl>
                                        <p:attrNameLst>
                                          <p:attrName>style.visibility</p:attrName>
                                        </p:attrNameLst>
                                      </p:cBhvr>
                                      <p:to>
                                        <p:strVal val="visible"/>
                                      </p:to>
                                    </p:set>
                                    <p:anim calcmode="lin" valueType="num">
                                      <p:cBhvr additive="base">
                                        <p:cTn id="208" dur="750"/>
                                        <p:tgtEl>
                                          <p:spTgt spid="858"/>
                                        </p:tgtEl>
                                        <p:attrNameLst>
                                          <p:attrName>ppt_x</p:attrName>
                                        </p:attrNameLst>
                                      </p:cBhvr>
                                      <p:tavLst>
                                        <p:tav tm="0">
                                          <p:val>
                                            <p:strVal val="#ppt_x-1"/>
                                          </p:val>
                                        </p:tav>
                                        <p:tav tm="100000">
                                          <p:val>
                                            <p:strVal val="#ppt_x"/>
                                          </p:val>
                                        </p:tav>
                                      </p:tavLst>
                                    </p:anim>
                                  </p:childTnLst>
                                </p:cTn>
                              </p:par>
                              <p:par>
                                <p:cTn id="209" presetID="2" presetClass="entr" presetSubtype="1" fill="hold" nodeType="withEffect">
                                  <p:stCondLst>
                                    <p:cond delay="250"/>
                                  </p:stCondLst>
                                  <p:childTnLst>
                                    <p:set>
                                      <p:cBhvr>
                                        <p:cTn id="210" dur="1" fill="hold">
                                          <p:stCondLst>
                                            <p:cond delay="0"/>
                                          </p:stCondLst>
                                        </p:cTn>
                                        <p:tgtEl>
                                          <p:spTgt spid="866">
                                            <p:txEl>
                                              <p:pRg st="0" end="0"/>
                                            </p:txEl>
                                          </p:spTgt>
                                        </p:tgtEl>
                                        <p:attrNameLst>
                                          <p:attrName>style.visibility</p:attrName>
                                        </p:attrNameLst>
                                      </p:cBhvr>
                                      <p:to>
                                        <p:strVal val="visible"/>
                                      </p:to>
                                    </p:set>
                                    <p:anim calcmode="lin" valueType="num">
                                      <p:cBhvr additive="base">
                                        <p:cTn id="211" dur="750"/>
                                        <p:tgtEl>
                                          <p:spTgt spid="866">
                                            <p:txEl>
                                              <p:pRg st="0" end="0"/>
                                            </p:txEl>
                                          </p:spTgt>
                                        </p:tgtEl>
                                        <p:attrNameLst>
                                          <p:attrName>ppt_y</p:attrName>
                                        </p:attrNameLst>
                                      </p:cBhvr>
                                      <p:tavLst>
                                        <p:tav tm="0">
                                          <p:val>
                                            <p:strVal val="#ppt_y-1"/>
                                          </p:val>
                                        </p:tav>
                                        <p:tav tm="100000">
                                          <p:val>
                                            <p:strVal val="#ppt_y"/>
                                          </p:val>
                                        </p:tav>
                                      </p:tavLst>
                                    </p:anim>
                                  </p:childTnLst>
                                </p:cTn>
                              </p:par>
                              <p:par>
                                <p:cTn id="212" presetID="2" presetClass="entr" presetSubtype="1" fill="hold" nodeType="withEffect">
                                  <p:stCondLst>
                                    <p:cond delay="250"/>
                                  </p:stCondLst>
                                  <p:childTnLst>
                                    <p:set>
                                      <p:cBhvr>
                                        <p:cTn id="213" dur="1" fill="hold">
                                          <p:stCondLst>
                                            <p:cond delay="0"/>
                                          </p:stCondLst>
                                        </p:cTn>
                                        <p:tgtEl>
                                          <p:spTgt spid="866">
                                            <p:txEl>
                                              <p:pRg st="1" end="1"/>
                                            </p:txEl>
                                          </p:spTgt>
                                        </p:tgtEl>
                                        <p:attrNameLst>
                                          <p:attrName>style.visibility</p:attrName>
                                        </p:attrNameLst>
                                      </p:cBhvr>
                                      <p:to>
                                        <p:strVal val="visible"/>
                                      </p:to>
                                    </p:set>
                                    <p:anim calcmode="lin" valueType="num">
                                      <p:cBhvr additive="base">
                                        <p:cTn id="214" dur="750"/>
                                        <p:tgtEl>
                                          <p:spTgt spid="866">
                                            <p:txEl>
                                              <p:pRg st="1" end="1"/>
                                            </p:txEl>
                                          </p:spTgt>
                                        </p:tgtEl>
                                        <p:attrNameLst>
                                          <p:attrName>ppt_y</p:attrName>
                                        </p:attrNameLst>
                                      </p:cBhvr>
                                      <p:tavLst>
                                        <p:tav tm="0">
                                          <p:val>
                                            <p:strVal val="#ppt_y-1"/>
                                          </p:val>
                                        </p:tav>
                                        <p:tav tm="100000">
                                          <p:val>
                                            <p:strVal val="#ppt_y"/>
                                          </p:val>
                                        </p:tav>
                                      </p:tavLst>
                                    </p:anim>
                                  </p:childTnLst>
                                </p:cTn>
                              </p:par>
                              <p:par>
                                <p:cTn id="215" presetID="2" presetClass="entr" presetSubtype="1" fill="hold" nodeType="withEffect">
                                  <p:stCondLst>
                                    <p:cond delay="250"/>
                                  </p:stCondLst>
                                  <p:childTnLst>
                                    <p:set>
                                      <p:cBhvr>
                                        <p:cTn id="216" dur="1" fill="hold">
                                          <p:stCondLst>
                                            <p:cond delay="0"/>
                                          </p:stCondLst>
                                        </p:cTn>
                                        <p:tgtEl>
                                          <p:spTgt spid="866">
                                            <p:txEl>
                                              <p:pRg st="2" end="2"/>
                                            </p:txEl>
                                          </p:spTgt>
                                        </p:tgtEl>
                                        <p:attrNameLst>
                                          <p:attrName>style.visibility</p:attrName>
                                        </p:attrNameLst>
                                      </p:cBhvr>
                                      <p:to>
                                        <p:strVal val="visible"/>
                                      </p:to>
                                    </p:set>
                                    <p:anim calcmode="lin" valueType="num">
                                      <p:cBhvr additive="base">
                                        <p:cTn id="217" dur="750"/>
                                        <p:tgtEl>
                                          <p:spTgt spid="866">
                                            <p:txEl>
                                              <p:pRg st="2" end="2"/>
                                            </p:txEl>
                                          </p:spTgt>
                                        </p:tgtEl>
                                        <p:attrNameLst>
                                          <p:attrName>ppt_y</p:attrName>
                                        </p:attrNameLst>
                                      </p:cBhvr>
                                      <p:tavLst>
                                        <p:tav tm="0">
                                          <p:val>
                                            <p:strVal val="#ppt_y-1"/>
                                          </p:val>
                                        </p:tav>
                                        <p:tav tm="100000">
                                          <p:val>
                                            <p:strVal val="#ppt_y"/>
                                          </p:val>
                                        </p:tav>
                                      </p:tavLst>
                                    </p:anim>
                                  </p:childTnLst>
                                </p:cTn>
                              </p:par>
                              <p:par>
                                <p:cTn id="218" presetID="2" presetClass="entr" presetSubtype="1" fill="hold" nodeType="withEffect">
                                  <p:stCondLst>
                                    <p:cond delay="250"/>
                                  </p:stCondLst>
                                  <p:childTnLst>
                                    <p:set>
                                      <p:cBhvr>
                                        <p:cTn id="219" dur="1" fill="hold">
                                          <p:stCondLst>
                                            <p:cond delay="0"/>
                                          </p:stCondLst>
                                        </p:cTn>
                                        <p:tgtEl>
                                          <p:spTgt spid="866">
                                            <p:txEl>
                                              <p:pRg st="3" end="3"/>
                                            </p:txEl>
                                          </p:spTgt>
                                        </p:tgtEl>
                                        <p:attrNameLst>
                                          <p:attrName>style.visibility</p:attrName>
                                        </p:attrNameLst>
                                      </p:cBhvr>
                                      <p:to>
                                        <p:strVal val="visible"/>
                                      </p:to>
                                    </p:set>
                                    <p:anim calcmode="lin" valueType="num">
                                      <p:cBhvr additive="base">
                                        <p:cTn id="220" dur="750"/>
                                        <p:tgtEl>
                                          <p:spTgt spid="866">
                                            <p:txEl>
                                              <p:pRg st="3" end="3"/>
                                            </p:txEl>
                                          </p:spTgt>
                                        </p:tgtEl>
                                        <p:attrNameLst>
                                          <p:attrName>ppt_y</p:attrName>
                                        </p:attrNameLst>
                                      </p:cBhvr>
                                      <p:tavLst>
                                        <p:tav tm="0">
                                          <p:val>
                                            <p:strVal val="#ppt_y-1"/>
                                          </p:val>
                                        </p:tav>
                                        <p:tav tm="100000">
                                          <p:val>
                                            <p:strVal val="#ppt_y"/>
                                          </p:val>
                                        </p:tav>
                                      </p:tavLst>
                                    </p:anim>
                                  </p:childTnLst>
                                </p:cTn>
                              </p:par>
                              <p:par>
                                <p:cTn id="221" presetID="2" presetClass="entr" presetSubtype="1" fill="hold" nodeType="withEffect">
                                  <p:stCondLst>
                                    <p:cond delay="250"/>
                                  </p:stCondLst>
                                  <p:childTnLst>
                                    <p:set>
                                      <p:cBhvr>
                                        <p:cTn id="222" dur="1" fill="hold">
                                          <p:stCondLst>
                                            <p:cond delay="0"/>
                                          </p:stCondLst>
                                        </p:cTn>
                                        <p:tgtEl>
                                          <p:spTgt spid="866">
                                            <p:txEl>
                                              <p:pRg st="4" end="4"/>
                                            </p:txEl>
                                          </p:spTgt>
                                        </p:tgtEl>
                                        <p:attrNameLst>
                                          <p:attrName>style.visibility</p:attrName>
                                        </p:attrNameLst>
                                      </p:cBhvr>
                                      <p:to>
                                        <p:strVal val="visible"/>
                                      </p:to>
                                    </p:set>
                                    <p:anim calcmode="lin" valueType="num">
                                      <p:cBhvr additive="base">
                                        <p:cTn id="223" dur="750"/>
                                        <p:tgtEl>
                                          <p:spTgt spid="866">
                                            <p:txEl>
                                              <p:pRg st="4" end="4"/>
                                            </p:txEl>
                                          </p:spTgt>
                                        </p:tgtEl>
                                        <p:attrNameLst>
                                          <p:attrName>ppt_y</p:attrName>
                                        </p:attrNameLst>
                                      </p:cBhvr>
                                      <p:tavLst>
                                        <p:tav tm="0">
                                          <p:val>
                                            <p:strVal val="#ppt_y-1"/>
                                          </p:val>
                                        </p:tav>
                                        <p:tav tm="100000">
                                          <p:val>
                                            <p:strVal val="#ppt_y"/>
                                          </p:val>
                                        </p:tav>
                                      </p:tavLst>
                                    </p:anim>
                                  </p:childTnLst>
                                </p:cTn>
                              </p:par>
                              <p:par>
                                <p:cTn id="224" presetID="2" presetClass="entr" presetSubtype="1" fill="hold" nodeType="withEffect">
                                  <p:stCondLst>
                                    <p:cond delay="250"/>
                                  </p:stCondLst>
                                  <p:childTnLst>
                                    <p:set>
                                      <p:cBhvr>
                                        <p:cTn id="225" dur="1" fill="hold">
                                          <p:stCondLst>
                                            <p:cond delay="0"/>
                                          </p:stCondLst>
                                        </p:cTn>
                                        <p:tgtEl>
                                          <p:spTgt spid="866">
                                            <p:txEl>
                                              <p:pRg st="5" end="5"/>
                                            </p:txEl>
                                          </p:spTgt>
                                        </p:tgtEl>
                                        <p:attrNameLst>
                                          <p:attrName>style.visibility</p:attrName>
                                        </p:attrNameLst>
                                      </p:cBhvr>
                                      <p:to>
                                        <p:strVal val="visible"/>
                                      </p:to>
                                    </p:set>
                                    <p:anim calcmode="lin" valueType="num">
                                      <p:cBhvr additive="base">
                                        <p:cTn id="226" dur="750"/>
                                        <p:tgtEl>
                                          <p:spTgt spid="866">
                                            <p:txEl>
                                              <p:pRg st="5" end="5"/>
                                            </p:txEl>
                                          </p:spTgt>
                                        </p:tgtEl>
                                        <p:attrNameLst>
                                          <p:attrName>ppt_y</p:attrName>
                                        </p:attrNameLst>
                                      </p:cBhvr>
                                      <p:tavLst>
                                        <p:tav tm="0">
                                          <p:val>
                                            <p:strVal val="#ppt_y-1"/>
                                          </p:val>
                                        </p:tav>
                                        <p:tav tm="100000">
                                          <p:val>
                                            <p:strVal val="#ppt_y"/>
                                          </p:val>
                                        </p:tav>
                                      </p:tavLst>
                                    </p:anim>
                                  </p:childTnLst>
                                </p:cTn>
                              </p:par>
                              <p:par>
                                <p:cTn id="227" presetID="2" presetClass="entr" presetSubtype="1" fill="hold" nodeType="withEffect">
                                  <p:stCondLst>
                                    <p:cond delay="250"/>
                                  </p:stCondLst>
                                  <p:childTnLst>
                                    <p:set>
                                      <p:cBhvr>
                                        <p:cTn id="228" dur="1" fill="hold">
                                          <p:stCondLst>
                                            <p:cond delay="0"/>
                                          </p:stCondLst>
                                        </p:cTn>
                                        <p:tgtEl>
                                          <p:spTgt spid="866">
                                            <p:txEl>
                                              <p:pRg st="6" end="6"/>
                                            </p:txEl>
                                          </p:spTgt>
                                        </p:tgtEl>
                                        <p:attrNameLst>
                                          <p:attrName>style.visibility</p:attrName>
                                        </p:attrNameLst>
                                      </p:cBhvr>
                                      <p:to>
                                        <p:strVal val="visible"/>
                                      </p:to>
                                    </p:set>
                                    <p:anim calcmode="lin" valueType="num">
                                      <p:cBhvr additive="base">
                                        <p:cTn id="229" dur="750"/>
                                        <p:tgtEl>
                                          <p:spTgt spid="866">
                                            <p:txEl>
                                              <p:pRg st="6" end="6"/>
                                            </p:txEl>
                                          </p:spTgt>
                                        </p:tgtEl>
                                        <p:attrNameLst>
                                          <p:attrName>ppt_y</p:attrName>
                                        </p:attrNameLst>
                                      </p:cBhvr>
                                      <p:tavLst>
                                        <p:tav tm="0">
                                          <p:val>
                                            <p:strVal val="#ppt_y-1"/>
                                          </p:val>
                                        </p:tav>
                                        <p:tav tm="100000">
                                          <p:val>
                                            <p:strVal val="#ppt_y"/>
                                          </p:val>
                                        </p:tav>
                                      </p:tavLst>
                                    </p:anim>
                                  </p:childTnLst>
                                </p:cTn>
                              </p:par>
                              <p:par>
                                <p:cTn id="230" presetID="2" presetClass="entr" presetSubtype="1" fill="hold" nodeType="withEffect">
                                  <p:stCondLst>
                                    <p:cond delay="250"/>
                                  </p:stCondLst>
                                  <p:childTnLst>
                                    <p:set>
                                      <p:cBhvr>
                                        <p:cTn id="231" dur="1" fill="hold">
                                          <p:stCondLst>
                                            <p:cond delay="0"/>
                                          </p:stCondLst>
                                        </p:cTn>
                                        <p:tgtEl>
                                          <p:spTgt spid="866">
                                            <p:txEl>
                                              <p:pRg st="7" end="7"/>
                                            </p:txEl>
                                          </p:spTgt>
                                        </p:tgtEl>
                                        <p:attrNameLst>
                                          <p:attrName>style.visibility</p:attrName>
                                        </p:attrNameLst>
                                      </p:cBhvr>
                                      <p:to>
                                        <p:strVal val="visible"/>
                                      </p:to>
                                    </p:set>
                                    <p:anim calcmode="lin" valueType="num">
                                      <p:cBhvr additive="base">
                                        <p:cTn id="232" dur="750"/>
                                        <p:tgtEl>
                                          <p:spTgt spid="866">
                                            <p:txEl>
                                              <p:pRg st="7" end="7"/>
                                            </p:txEl>
                                          </p:spTgt>
                                        </p:tgtEl>
                                        <p:attrNameLst>
                                          <p:attrName>ppt_y</p:attrName>
                                        </p:attrNameLst>
                                      </p:cBhvr>
                                      <p:tavLst>
                                        <p:tav tm="0">
                                          <p:val>
                                            <p:strVal val="#ppt_y-1"/>
                                          </p:val>
                                        </p:tav>
                                        <p:tav tm="100000">
                                          <p:val>
                                            <p:strVal val="#ppt_y"/>
                                          </p:val>
                                        </p:tav>
                                      </p:tavLst>
                                    </p:anim>
                                  </p:childTnLst>
                                </p:cTn>
                              </p:par>
                              <p:par>
                                <p:cTn id="233" presetID="2" presetClass="entr" presetSubtype="1" fill="hold" nodeType="withEffect">
                                  <p:stCondLst>
                                    <p:cond delay="250"/>
                                  </p:stCondLst>
                                  <p:childTnLst>
                                    <p:set>
                                      <p:cBhvr>
                                        <p:cTn id="234" dur="1" fill="hold">
                                          <p:stCondLst>
                                            <p:cond delay="0"/>
                                          </p:stCondLst>
                                        </p:cTn>
                                        <p:tgtEl>
                                          <p:spTgt spid="866">
                                            <p:txEl>
                                              <p:pRg st="8" end="8"/>
                                            </p:txEl>
                                          </p:spTgt>
                                        </p:tgtEl>
                                        <p:attrNameLst>
                                          <p:attrName>style.visibility</p:attrName>
                                        </p:attrNameLst>
                                      </p:cBhvr>
                                      <p:to>
                                        <p:strVal val="visible"/>
                                      </p:to>
                                    </p:set>
                                    <p:anim calcmode="lin" valueType="num">
                                      <p:cBhvr additive="base">
                                        <p:cTn id="235" dur="750"/>
                                        <p:tgtEl>
                                          <p:spTgt spid="866">
                                            <p:txEl>
                                              <p:pRg st="8" end="8"/>
                                            </p:txEl>
                                          </p:spTgt>
                                        </p:tgtEl>
                                        <p:attrNameLst>
                                          <p:attrName>ppt_y</p:attrName>
                                        </p:attrNameLst>
                                      </p:cBhvr>
                                      <p:tavLst>
                                        <p:tav tm="0">
                                          <p:val>
                                            <p:strVal val="#ppt_y-1"/>
                                          </p:val>
                                        </p:tav>
                                        <p:tav tm="100000">
                                          <p:val>
                                            <p:strVal val="#ppt_y"/>
                                          </p:val>
                                        </p:tav>
                                      </p:tavLst>
                                    </p:anim>
                                  </p:childTnLst>
                                </p:cTn>
                              </p:par>
                            </p:childTnLst>
                          </p:cTn>
                        </p:par>
                        <p:par>
                          <p:cTn id="236" fill="hold">
                            <p:stCondLst>
                              <p:cond delay="16500"/>
                            </p:stCondLst>
                            <p:childTnLst>
                              <p:par>
                                <p:cTn id="237" presetID="10" presetClass="entr" presetSubtype="0" fill="hold" nodeType="afterEffect">
                                  <p:stCondLst>
                                    <p:cond delay="0"/>
                                  </p:stCondLst>
                                  <p:childTnLst>
                                    <p:set>
                                      <p:cBhvr>
                                        <p:cTn id="238" dur="1" fill="hold">
                                          <p:stCondLst>
                                            <p:cond delay="0"/>
                                          </p:stCondLst>
                                        </p:cTn>
                                        <p:tgtEl>
                                          <p:spTgt spid="865">
                                            <p:txEl>
                                              <p:pRg st="0" end="0"/>
                                            </p:txEl>
                                          </p:spTgt>
                                        </p:tgtEl>
                                        <p:attrNameLst>
                                          <p:attrName>style.visibility</p:attrName>
                                        </p:attrNameLst>
                                      </p:cBhvr>
                                      <p:to>
                                        <p:strVal val="visible"/>
                                      </p:to>
                                    </p:set>
                                    <p:animEffect transition="in" filter="fade">
                                      <p:cBhvr>
                                        <p:cTn id="239" dur="500"/>
                                        <p:tgtEl>
                                          <p:spTgt spid="865">
                                            <p:txEl>
                                              <p:pRg st="0" end="0"/>
                                            </p:txEl>
                                          </p:spTgt>
                                        </p:tgtEl>
                                      </p:cBhvr>
                                    </p:animEffect>
                                  </p:childTnLst>
                                </p:cTn>
                              </p:par>
                            </p:childTnLst>
                          </p:cTn>
                        </p:par>
                        <p:par>
                          <p:cTn id="240" fill="hold">
                            <p:stCondLst>
                              <p:cond delay="17000"/>
                            </p:stCondLst>
                            <p:childTnLst>
                              <p:par>
                                <p:cTn id="241" presetID="10" presetClass="entr" presetSubtype="0" fill="hold" nodeType="afterEffect">
                                  <p:stCondLst>
                                    <p:cond delay="0"/>
                                  </p:stCondLst>
                                  <p:childTnLst>
                                    <p:set>
                                      <p:cBhvr>
                                        <p:cTn id="242" dur="1" fill="hold">
                                          <p:stCondLst>
                                            <p:cond delay="0"/>
                                          </p:stCondLst>
                                        </p:cTn>
                                        <p:tgtEl>
                                          <p:spTgt spid="865">
                                            <p:txEl>
                                              <p:pRg st="1" end="1"/>
                                            </p:txEl>
                                          </p:spTgt>
                                        </p:tgtEl>
                                        <p:attrNameLst>
                                          <p:attrName>style.visibility</p:attrName>
                                        </p:attrNameLst>
                                      </p:cBhvr>
                                      <p:to>
                                        <p:strVal val="visible"/>
                                      </p:to>
                                    </p:set>
                                    <p:animEffect transition="in" filter="fade">
                                      <p:cBhvr>
                                        <p:cTn id="243" dur="500"/>
                                        <p:tgtEl>
                                          <p:spTgt spid="865">
                                            <p:txEl>
                                              <p:pRg st="1" end="1"/>
                                            </p:txEl>
                                          </p:spTgt>
                                        </p:tgtEl>
                                      </p:cBhvr>
                                    </p:animEffect>
                                  </p:childTnLst>
                                </p:cTn>
                              </p:par>
                            </p:childTnLst>
                          </p:cTn>
                        </p:par>
                        <p:par>
                          <p:cTn id="244" fill="hold">
                            <p:stCondLst>
                              <p:cond delay="17500"/>
                            </p:stCondLst>
                            <p:childTnLst>
                              <p:par>
                                <p:cTn id="245" presetID="10" presetClass="entr" presetSubtype="0" fill="hold" nodeType="afterEffect">
                                  <p:stCondLst>
                                    <p:cond delay="0"/>
                                  </p:stCondLst>
                                  <p:childTnLst>
                                    <p:set>
                                      <p:cBhvr>
                                        <p:cTn id="246" dur="1" fill="hold">
                                          <p:stCondLst>
                                            <p:cond delay="0"/>
                                          </p:stCondLst>
                                        </p:cTn>
                                        <p:tgtEl>
                                          <p:spTgt spid="865">
                                            <p:txEl>
                                              <p:pRg st="2" end="2"/>
                                            </p:txEl>
                                          </p:spTgt>
                                        </p:tgtEl>
                                        <p:attrNameLst>
                                          <p:attrName>style.visibility</p:attrName>
                                        </p:attrNameLst>
                                      </p:cBhvr>
                                      <p:to>
                                        <p:strVal val="visible"/>
                                      </p:to>
                                    </p:set>
                                    <p:animEffect transition="in" filter="fade">
                                      <p:cBhvr>
                                        <p:cTn id="247" dur="500"/>
                                        <p:tgtEl>
                                          <p:spTgt spid="865">
                                            <p:txEl>
                                              <p:pRg st="2" end="2"/>
                                            </p:txEl>
                                          </p:spTgt>
                                        </p:tgtEl>
                                      </p:cBhvr>
                                    </p:animEffect>
                                  </p:childTnLst>
                                </p:cTn>
                              </p:par>
                            </p:childTnLst>
                          </p:cTn>
                        </p:par>
                        <p:par>
                          <p:cTn id="248" fill="hold">
                            <p:stCondLst>
                              <p:cond delay="18000"/>
                            </p:stCondLst>
                            <p:childTnLst>
                              <p:par>
                                <p:cTn id="249" presetID="10" presetClass="entr" presetSubtype="0" fill="hold" nodeType="afterEffect">
                                  <p:stCondLst>
                                    <p:cond delay="0"/>
                                  </p:stCondLst>
                                  <p:childTnLst>
                                    <p:set>
                                      <p:cBhvr>
                                        <p:cTn id="250" dur="1" fill="hold">
                                          <p:stCondLst>
                                            <p:cond delay="0"/>
                                          </p:stCondLst>
                                        </p:cTn>
                                        <p:tgtEl>
                                          <p:spTgt spid="865">
                                            <p:txEl>
                                              <p:pRg st="3" end="3"/>
                                            </p:txEl>
                                          </p:spTgt>
                                        </p:tgtEl>
                                        <p:attrNameLst>
                                          <p:attrName>style.visibility</p:attrName>
                                        </p:attrNameLst>
                                      </p:cBhvr>
                                      <p:to>
                                        <p:strVal val="visible"/>
                                      </p:to>
                                    </p:set>
                                    <p:animEffect transition="in" filter="fade">
                                      <p:cBhvr>
                                        <p:cTn id="251" dur="500"/>
                                        <p:tgtEl>
                                          <p:spTgt spid="865">
                                            <p:txEl>
                                              <p:pRg st="3" end="3"/>
                                            </p:txEl>
                                          </p:spTgt>
                                        </p:tgtEl>
                                      </p:cBhvr>
                                    </p:animEffect>
                                  </p:childTnLst>
                                </p:cTn>
                              </p:par>
                            </p:childTnLst>
                          </p:cTn>
                        </p:par>
                        <p:par>
                          <p:cTn id="252" fill="hold">
                            <p:stCondLst>
                              <p:cond delay="18500"/>
                            </p:stCondLst>
                            <p:childTnLst>
                              <p:par>
                                <p:cTn id="253" presetID="10" presetClass="entr" presetSubtype="0" fill="hold" nodeType="afterEffect">
                                  <p:stCondLst>
                                    <p:cond delay="0"/>
                                  </p:stCondLst>
                                  <p:childTnLst>
                                    <p:set>
                                      <p:cBhvr>
                                        <p:cTn id="254" dur="1" fill="hold">
                                          <p:stCondLst>
                                            <p:cond delay="0"/>
                                          </p:stCondLst>
                                        </p:cTn>
                                        <p:tgtEl>
                                          <p:spTgt spid="865">
                                            <p:txEl>
                                              <p:pRg st="4" end="4"/>
                                            </p:txEl>
                                          </p:spTgt>
                                        </p:tgtEl>
                                        <p:attrNameLst>
                                          <p:attrName>style.visibility</p:attrName>
                                        </p:attrNameLst>
                                      </p:cBhvr>
                                      <p:to>
                                        <p:strVal val="visible"/>
                                      </p:to>
                                    </p:set>
                                    <p:animEffect transition="in" filter="fade">
                                      <p:cBhvr>
                                        <p:cTn id="255" dur="500"/>
                                        <p:tgtEl>
                                          <p:spTgt spid="865">
                                            <p:txEl>
                                              <p:pRg st="4" end="4"/>
                                            </p:txEl>
                                          </p:spTgt>
                                        </p:tgtEl>
                                      </p:cBhvr>
                                    </p:animEffect>
                                  </p:childTnLst>
                                </p:cTn>
                              </p:par>
                            </p:childTnLst>
                          </p:cTn>
                        </p:par>
                        <p:par>
                          <p:cTn id="256" fill="hold">
                            <p:stCondLst>
                              <p:cond delay="19000"/>
                            </p:stCondLst>
                            <p:childTnLst>
                              <p:par>
                                <p:cTn id="257" presetID="10" presetClass="entr" presetSubtype="0" fill="hold" nodeType="afterEffect">
                                  <p:stCondLst>
                                    <p:cond delay="0"/>
                                  </p:stCondLst>
                                  <p:childTnLst>
                                    <p:set>
                                      <p:cBhvr>
                                        <p:cTn id="258" dur="1" fill="hold">
                                          <p:stCondLst>
                                            <p:cond delay="0"/>
                                          </p:stCondLst>
                                        </p:cTn>
                                        <p:tgtEl>
                                          <p:spTgt spid="865">
                                            <p:txEl>
                                              <p:pRg st="5" end="5"/>
                                            </p:txEl>
                                          </p:spTgt>
                                        </p:tgtEl>
                                        <p:attrNameLst>
                                          <p:attrName>style.visibility</p:attrName>
                                        </p:attrNameLst>
                                      </p:cBhvr>
                                      <p:to>
                                        <p:strVal val="visible"/>
                                      </p:to>
                                    </p:set>
                                    <p:animEffect transition="in" filter="fade">
                                      <p:cBhvr>
                                        <p:cTn id="259" dur="500"/>
                                        <p:tgtEl>
                                          <p:spTgt spid="865">
                                            <p:txEl>
                                              <p:pRg st="5" end="5"/>
                                            </p:txEl>
                                          </p:spTgt>
                                        </p:tgtEl>
                                      </p:cBhvr>
                                    </p:animEffect>
                                  </p:childTnLst>
                                </p:cTn>
                              </p:par>
                            </p:childTnLst>
                          </p:cTn>
                        </p:par>
                        <p:par>
                          <p:cTn id="260" fill="hold">
                            <p:stCondLst>
                              <p:cond delay="19500"/>
                            </p:stCondLst>
                            <p:childTnLst>
                              <p:par>
                                <p:cTn id="261" presetID="10" presetClass="entr" presetSubtype="0" fill="hold" nodeType="afterEffect">
                                  <p:stCondLst>
                                    <p:cond delay="0"/>
                                  </p:stCondLst>
                                  <p:childTnLst>
                                    <p:set>
                                      <p:cBhvr>
                                        <p:cTn id="262" dur="1" fill="hold">
                                          <p:stCondLst>
                                            <p:cond delay="0"/>
                                          </p:stCondLst>
                                        </p:cTn>
                                        <p:tgtEl>
                                          <p:spTgt spid="865">
                                            <p:txEl>
                                              <p:pRg st="6" end="6"/>
                                            </p:txEl>
                                          </p:spTgt>
                                        </p:tgtEl>
                                        <p:attrNameLst>
                                          <p:attrName>style.visibility</p:attrName>
                                        </p:attrNameLst>
                                      </p:cBhvr>
                                      <p:to>
                                        <p:strVal val="visible"/>
                                      </p:to>
                                    </p:set>
                                    <p:animEffect transition="in" filter="fade">
                                      <p:cBhvr>
                                        <p:cTn id="263" dur="500"/>
                                        <p:tgtEl>
                                          <p:spTgt spid="865">
                                            <p:txEl>
                                              <p:pRg st="6" end="6"/>
                                            </p:txEl>
                                          </p:spTgt>
                                        </p:tgtEl>
                                      </p:cBhvr>
                                    </p:animEffect>
                                  </p:childTnLst>
                                </p:cTn>
                              </p:par>
                            </p:childTnLst>
                          </p:cTn>
                        </p:par>
                        <p:par>
                          <p:cTn id="264" fill="hold">
                            <p:stCondLst>
                              <p:cond delay="20000"/>
                            </p:stCondLst>
                            <p:childTnLst>
                              <p:par>
                                <p:cTn id="265" presetID="10" presetClass="entr" presetSubtype="0" fill="hold" nodeType="afterEffect">
                                  <p:stCondLst>
                                    <p:cond delay="0"/>
                                  </p:stCondLst>
                                  <p:childTnLst>
                                    <p:set>
                                      <p:cBhvr>
                                        <p:cTn id="266" dur="1" fill="hold">
                                          <p:stCondLst>
                                            <p:cond delay="0"/>
                                          </p:stCondLst>
                                        </p:cTn>
                                        <p:tgtEl>
                                          <p:spTgt spid="865">
                                            <p:txEl>
                                              <p:pRg st="7" end="7"/>
                                            </p:txEl>
                                          </p:spTgt>
                                        </p:tgtEl>
                                        <p:attrNameLst>
                                          <p:attrName>style.visibility</p:attrName>
                                        </p:attrNameLst>
                                      </p:cBhvr>
                                      <p:to>
                                        <p:strVal val="visible"/>
                                      </p:to>
                                    </p:set>
                                    <p:animEffect transition="in" filter="fade">
                                      <p:cBhvr>
                                        <p:cTn id="267" dur="500"/>
                                        <p:tgtEl>
                                          <p:spTgt spid="865">
                                            <p:txEl>
                                              <p:pRg st="7" end="7"/>
                                            </p:txEl>
                                          </p:spTgt>
                                        </p:tgtEl>
                                      </p:cBhvr>
                                    </p:animEffect>
                                  </p:childTnLst>
                                </p:cTn>
                              </p:par>
                            </p:childTnLst>
                          </p:cTn>
                        </p:par>
                        <p:par>
                          <p:cTn id="268" fill="hold">
                            <p:stCondLst>
                              <p:cond delay="20500"/>
                            </p:stCondLst>
                            <p:childTnLst>
                              <p:par>
                                <p:cTn id="269" presetID="10" presetClass="entr" presetSubtype="0" fill="hold" nodeType="afterEffect">
                                  <p:stCondLst>
                                    <p:cond delay="0"/>
                                  </p:stCondLst>
                                  <p:childTnLst>
                                    <p:set>
                                      <p:cBhvr>
                                        <p:cTn id="270" dur="1" fill="hold">
                                          <p:stCondLst>
                                            <p:cond delay="0"/>
                                          </p:stCondLst>
                                        </p:cTn>
                                        <p:tgtEl>
                                          <p:spTgt spid="865">
                                            <p:txEl>
                                              <p:pRg st="8" end="8"/>
                                            </p:txEl>
                                          </p:spTgt>
                                        </p:tgtEl>
                                        <p:attrNameLst>
                                          <p:attrName>style.visibility</p:attrName>
                                        </p:attrNameLst>
                                      </p:cBhvr>
                                      <p:to>
                                        <p:strVal val="visible"/>
                                      </p:to>
                                    </p:set>
                                    <p:animEffect transition="in" filter="fade">
                                      <p:cBhvr>
                                        <p:cTn id="271" dur="500"/>
                                        <p:tgtEl>
                                          <p:spTgt spid="8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torategy">
  <p:cSld name="Storategy">
    <p:spTree>
      <p:nvGrpSpPr>
        <p:cNvPr id="1" name="Shape 867"/>
        <p:cNvGrpSpPr/>
        <p:nvPr/>
      </p:nvGrpSpPr>
      <p:grpSpPr>
        <a:xfrm>
          <a:off x="0" y="0"/>
          <a:ext cx="0" cy="0"/>
          <a:chOff x="0" y="0"/>
          <a:chExt cx="0" cy="0"/>
        </a:xfrm>
      </p:grpSpPr>
      <p:sp>
        <p:nvSpPr>
          <p:cNvPr id="868" name="Google Shape;868;p5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9" name="Google Shape;869;p59"/>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870" name="Google Shape;870;p5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871" name="Google Shape;871;p59"/>
          <p:cNvSpPr/>
          <p:nvPr/>
        </p:nvSpPr>
        <p:spPr>
          <a:xfrm>
            <a:off x="8506495" y="5688869"/>
            <a:ext cx="1275009" cy="3502148"/>
          </a:xfrm>
          <a:custGeom>
            <a:avLst/>
            <a:gdLst/>
            <a:ahLst/>
            <a:cxnLst/>
            <a:rect l="l" t="t" r="r" b="b"/>
            <a:pathLst>
              <a:path w="1104899" h="3034897" extrusionOk="0">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stA="50000" endA="300" endPos="38500" dist="50800" dir="5400000" sy="-100000" algn="bl" rotWithShape="0"/>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72" name="Google Shape;872;p59"/>
          <p:cNvSpPr txBox="1">
            <a:spLocks noGrp="1"/>
          </p:cNvSpPr>
          <p:nvPr>
            <p:ph type="body" idx="1"/>
          </p:nvPr>
        </p:nvSpPr>
        <p:spPr>
          <a:xfrm>
            <a:off x="6157916" y="3023183"/>
            <a:ext cx="5998233" cy="590539"/>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73" name="Google Shape;873;p59"/>
          <p:cNvSpPr txBox="1">
            <a:spLocks noGrp="1"/>
          </p:cNvSpPr>
          <p:nvPr>
            <p:ph type="body" idx="2"/>
          </p:nvPr>
        </p:nvSpPr>
        <p:spPr>
          <a:xfrm>
            <a:off x="6157916" y="2191030"/>
            <a:ext cx="5998233"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74" name="Google Shape;874;p59"/>
          <p:cNvSpPr/>
          <p:nvPr/>
        </p:nvSpPr>
        <p:spPr>
          <a:xfrm>
            <a:off x="8243083" y="2899044"/>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75" name="Google Shape;875;p59"/>
          <p:cNvSpPr/>
          <p:nvPr/>
        </p:nvSpPr>
        <p:spPr>
          <a:xfrm>
            <a:off x="8611939" y="3755995"/>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76" name="Google Shape;876;p59"/>
          <p:cNvSpPr>
            <a:spLocks noGrp="1"/>
          </p:cNvSpPr>
          <p:nvPr>
            <p:ph type="pic" idx="3"/>
          </p:nvPr>
        </p:nvSpPr>
        <p:spPr>
          <a:xfrm>
            <a:off x="8865196" y="4010067"/>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77" name="Google Shape;877;p59"/>
          <p:cNvSpPr/>
          <p:nvPr/>
        </p:nvSpPr>
        <p:spPr>
          <a:xfrm>
            <a:off x="10701039" y="5228213"/>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78" name="Google Shape;878;p59"/>
          <p:cNvSpPr>
            <a:spLocks noGrp="1"/>
          </p:cNvSpPr>
          <p:nvPr>
            <p:ph type="pic" idx="4"/>
          </p:nvPr>
        </p:nvSpPr>
        <p:spPr>
          <a:xfrm>
            <a:off x="10954296" y="5482285"/>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79" name="Google Shape;879;p59"/>
          <p:cNvSpPr txBox="1">
            <a:spLocks noGrp="1"/>
          </p:cNvSpPr>
          <p:nvPr>
            <p:ph type="body" idx="5"/>
          </p:nvPr>
        </p:nvSpPr>
        <p:spPr>
          <a:xfrm>
            <a:off x="12090811" y="5624558"/>
            <a:ext cx="4250597" cy="109626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80" name="Google Shape;880;p59"/>
          <p:cNvSpPr txBox="1">
            <a:spLocks noGrp="1"/>
          </p:cNvSpPr>
          <p:nvPr>
            <p:ph type="body" idx="6"/>
          </p:nvPr>
        </p:nvSpPr>
        <p:spPr>
          <a:xfrm>
            <a:off x="12090811" y="4792405"/>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81" name="Google Shape;881;p59"/>
          <p:cNvSpPr/>
          <p:nvPr/>
        </p:nvSpPr>
        <p:spPr>
          <a:xfrm>
            <a:off x="12176539" y="5500419"/>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882" name="Google Shape;882;p59"/>
          <p:cNvSpPr/>
          <p:nvPr/>
        </p:nvSpPr>
        <p:spPr>
          <a:xfrm>
            <a:off x="6519919" y="5223843"/>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83" name="Google Shape;883;p59"/>
          <p:cNvSpPr>
            <a:spLocks noGrp="1"/>
          </p:cNvSpPr>
          <p:nvPr>
            <p:ph type="pic" idx="7"/>
          </p:nvPr>
        </p:nvSpPr>
        <p:spPr>
          <a:xfrm>
            <a:off x="6773176" y="5477915"/>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84" name="Google Shape;884;p59"/>
          <p:cNvSpPr txBox="1">
            <a:spLocks noGrp="1"/>
          </p:cNvSpPr>
          <p:nvPr>
            <p:ph type="body" idx="8"/>
          </p:nvPr>
        </p:nvSpPr>
        <p:spPr>
          <a:xfrm>
            <a:off x="1989683" y="5620188"/>
            <a:ext cx="4250597" cy="1096266"/>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85" name="Google Shape;885;p59"/>
          <p:cNvSpPr txBox="1">
            <a:spLocks noGrp="1"/>
          </p:cNvSpPr>
          <p:nvPr>
            <p:ph type="body" idx="9"/>
          </p:nvPr>
        </p:nvSpPr>
        <p:spPr>
          <a:xfrm>
            <a:off x="1989683" y="4788035"/>
            <a:ext cx="4250597"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86" name="Google Shape;886;p59"/>
          <p:cNvSpPr/>
          <p:nvPr/>
        </p:nvSpPr>
        <p:spPr>
          <a:xfrm>
            <a:off x="4312365" y="5496049"/>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887" name="Google Shape;887;p59"/>
          <p:cNvSpPr/>
          <p:nvPr/>
        </p:nvSpPr>
        <p:spPr>
          <a:xfrm>
            <a:off x="11880418" y="7357555"/>
            <a:ext cx="1136515" cy="1138145"/>
          </a:xfrm>
          <a:prstGeom prst="rect">
            <a:avLst/>
          </a:prstGeom>
          <a:solidFill>
            <a:schemeClr val="accent4"/>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88" name="Google Shape;888;p59"/>
          <p:cNvSpPr>
            <a:spLocks noGrp="1"/>
          </p:cNvSpPr>
          <p:nvPr>
            <p:ph type="pic" idx="13"/>
          </p:nvPr>
        </p:nvSpPr>
        <p:spPr>
          <a:xfrm>
            <a:off x="12133675" y="7611627"/>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89" name="Google Shape;889;p59"/>
          <p:cNvSpPr txBox="1">
            <a:spLocks noGrp="1"/>
          </p:cNvSpPr>
          <p:nvPr>
            <p:ph type="body" idx="14"/>
          </p:nvPr>
        </p:nvSpPr>
        <p:spPr>
          <a:xfrm>
            <a:off x="13270191" y="7753900"/>
            <a:ext cx="4250597" cy="109626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90" name="Google Shape;890;p59"/>
          <p:cNvSpPr txBox="1">
            <a:spLocks noGrp="1"/>
          </p:cNvSpPr>
          <p:nvPr>
            <p:ph type="body" idx="15"/>
          </p:nvPr>
        </p:nvSpPr>
        <p:spPr>
          <a:xfrm>
            <a:off x="13270191" y="6921747"/>
            <a:ext cx="4250597"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91" name="Google Shape;891;p59"/>
          <p:cNvSpPr/>
          <p:nvPr/>
        </p:nvSpPr>
        <p:spPr>
          <a:xfrm>
            <a:off x="13355919" y="7629761"/>
            <a:ext cx="1827899" cy="720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892" name="Google Shape;892;p59"/>
          <p:cNvSpPr/>
          <p:nvPr/>
        </p:nvSpPr>
        <p:spPr>
          <a:xfrm>
            <a:off x="5346461" y="7361665"/>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93" name="Google Shape;893;p59"/>
          <p:cNvSpPr>
            <a:spLocks noGrp="1"/>
          </p:cNvSpPr>
          <p:nvPr>
            <p:ph type="pic" idx="16"/>
          </p:nvPr>
        </p:nvSpPr>
        <p:spPr>
          <a:xfrm>
            <a:off x="5599718" y="7615737"/>
            <a:ext cx="630000" cy="63000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400"/>
              <a:buFont typeface="Ubuntu"/>
              <a:buNone/>
              <a:defRPr sz="14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94" name="Google Shape;894;p59"/>
          <p:cNvSpPr txBox="1">
            <a:spLocks noGrp="1"/>
          </p:cNvSpPr>
          <p:nvPr>
            <p:ph type="body" idx="17"/>
          </p:nvPr>
        </p:nvSpPr>
        <p:spPr>
          <a:xfrm>
            <a:off x="816225" y="7758010"/>
            <a:ext cx="4250597" cy="1096266"/>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120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95" name="Google Shape;895;p59"/>
          <p:cNvSpPr txBox="1">
            <a:spLocks noGrp="1"/>
          </p:cNvSpPr>
          <p:nvPr>
            <p:ph type="body" idx="18"/>
          </p:nvPr>
        </p:nvSpPr>
        <p:spPr>
          <a:xfrm>
            <a:off x="816225" y="6925857"/>
            <a:ext cx="4250597"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96" name="Google Shape;896;p59"/>
          <p:cNvSpPr/>
          <p:nvPr/>
        </p:nvSpPr>
        <p:spPr>
          <a:xfrm>
            <a:off x="3138907" y="7633871"/>
            <a:ext cx="1827899" cy="720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71"/>
                                        </p:tgtEl>
                                        <p:attrNameLst>
                                          <p:attrName>style.visibility</p:attrName>
                                        </p:attrNameLst>
                                      </p:cBhvr>
                                      <p:to>
                                        <p:strVal val="visible"/>
                                      </p:to>
                                    </p:set>
                                    <p:anim calcmode="lin" valueType="num">
                                      <p:cBhvr additive="base">
                                        <p:cTn id="7" dur="1000"/>
                                        <p:tgtEl>
                                          <p:spTgt spid="87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875"/>
                                        </p:tgtEl>
                                        <p:attrNameLst>
                                          <p:attrName>style.visibility</p:attrName>
                                        </p:attrNameLst>
                                      </p:cBhvr>
                                      <p:to>
                                        <p:strVal val="visible"/>
                                      </p:to>
                                    </p:set>
                                    <p:anim calcmode="lin" valueType="num">
                                      <p:cBhvr additive="base">
                                        <p:cTn id="11" dur="750"/>
                                        <p:tgtEl>
                                          <p:spTgt spid="875"/>
                                        </p:tgtEl>
                                        <p:attrNameLst>
                                          <p:attrName>ppt_y</p:attrName>
                                        </p:attrNameLst>
                                      </p:cBhvr>
                                      <p:tavLst>
                                        <p:tav tm="0">
                                          <p:val>
                                            <p:strVal val="#ppt_y-1"/>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876"/>
                                        </p:tgtEl>
                                        <p:attrNameLst>
                                          <p:attrName>style.visibility</p:attrName>
                                        </p:attrNameLst>
                                      </p:cBhvr>
                                      <p:to>
                                        <p:strVal val="visible"/>
                                      </p:to>
                                    </p:set>
                                    <p:anim calcmode="lin" valueType="num">
                                      <p:cBhvr additive="base">
                                        <p:cTn id="14" dur="750"/>
                                        <p:tgtEl>
                                          <p:spTgt spid="87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1" fill="hold" nodeType="afterEffect">
                                  <p:stCondLst>
                                    <p:cond delay="0"/>
                                  </p:stCondLst>
                                  <p:childTnLst>
                                    <p:set>
                                      <p:cBhvr>
                                        <p:cTn id="17" dur="1" fill="hold">
                                          <p:stCondLst>
                                            <p:cond delay="0"/>
                                          </p:stCondLst>
                                        </p:cTn>
                                        <p:tgtEl>
                                          <p:spTgt spid="873">
                                            <p:txEl>
                                              <p:pRg st="0" end="0"/>
                                            </p:txEl>
                                          </p:spTgt>
                                        </p:tgtEl>
                                        <p:attrNameLst>
                                          <p:attrName>style.visibility</p:attrName>
                                        </p:attrNameLst>
                                      </p:cBhvr>
                                      <p:to>
                                        <p:strVal val="visible"/>
                                      </p:to>
                                    </p:set>
                                    <p:anim calcmode="lin" valueType="num">
                                      <p:cBhvr additive="base">
                                        <p:cTn id="18" dur="500"/>
                                        <p:tgtEl>
                                          <p:spTgt spid="87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2" presetClass="entr" presetSubtype="1" fill="hold" nodeType="afterEffect">
                                  <p:stCondLst>
                                    <p:cond delay="0"/>
                                  </p:stCondLst>
                                  <p:childTnLst>
                                    <p:set>
                                      <p:cBhvr>
                                        <p:cTn id="21" dur="1" fill="hold">
                                          <p:stCondLst>
                                            <p:cond delay="0"/>
                                          </p:stCondLst>
                                        </p:cTn>
                                        <p:tgtEl>
                                          <p:spTgt spid="873">
                                            <p:txEl>
                                              <p:pRg st="1" end="1"/>
                                            </p:txEl>
                                          </p:spTgt>
                                        </p:tgtEl>
                                        <p:attrNameLst>
                                          <p:attrName>style.visibility</p:attrName>
                                        </p:attrNameLst>
                                      </p:cBhvr>
                                      <p:to>
                                        <p:strVal val="visible"/>
                                      </p:to>
                                    </p:set>
                                    <p:anim calcmode="lin" valueType="num">
                                      <p:cBhvr additive="base">
                                        <p:cTn id="22" dur="500"/>
                                        <p:tgtEl>
                                          <p:spTgt spid="87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2" presetClass="entr" presetSubtype="1" fill="hold" nodeType="afterEffect">
                                  <p:stCondLst>
                                    <p:cond delay="0"/>
                                  </p:stCondLst>
                                  <p:childTnLst>
                                    <p:set>
                                      <p:cBhvr>
                                        <p:cTn id="25" dur="1" fill="hold">
                                          <p:stCondLst>
                                            <p:cond delay="0"/>
                                          </p:stCondLst>
                                        </p:cTn>
                                        <p:tgtEl>
                                          <p:spTgt spid="873">
                                            <p:txEl>
                                              <p:pRg st="2" end="2"/>
                                            </p:txEl>
                                          </p:spTgt>
                                        </p:tgtEl>
                                        <p:attrNameLst>
                                          <p:attrName>style.visibility</p:attrName>
                                        </p:attrNameLst>
                                      </p:cBhvr>
                                      <p:to>
                                        <p:strVal val="visible"/>
                                      </p:to>
                                    </p:set>
                                    <p:anim calcmode="lin" valueType="num">
                                      <p:cBhvr additive="base">
                                        <p:cTn id="26" dur="500"/>
                                        <p:tgtEl>
                                          <p:spTgt spid="87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2" presetClass="entr" presetSubtype="1" fill="hold" nodeType="afterEffect">
                                  <p:stCondLst>
                                    <p:cond delay="0"/>
                                  </p:stCondLst>
                                  <p:childTnLst>
                                    <p:set>
                                      <p:cBhvr>
                                        <p:cTn id="29" dur="1" fill="hold">
                                          <p:stCondLst>
                                            <p:cond delay="0"/>
                                          </p:stCondLst>
                                        </p:cTn>
                                        <p:tgtEl>
                                          <p:spTgt spid="873">
                                            <p:txEl>
                                              <p:pRg st="3" end="3"/>
                                            </p:txEl>
                                          </p:spTgt>
                                        </p:tgtEl>
                                        <p:attrNameLst>
                                          <p:attrName>style.visibility</p:attrName>
                                        </p:attrNameLst>
                                      </p:cBhvr>
                                      <p:to>
                                        <p:strVal val="visible"/>
                                      </p:to>
                                    </p:set>
                                    <p:anim calcmode="lin" valueType="num">
                                      <p:cBhvr additive="base">
                                        <p:cTn id="30" dur="500"/>
                                        <p:tgtEl>
                                          <p:spTgt spid="87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3750"/>
                            </p:stCondLst>
                            <p:childTnLst>
                              <p:par>
                                <p:cTn id="32" presetID="2" presetClass="entr" presetSubtype="1" fill="hold" nodeType="afterEffect">
                                  <p:stCondLst>
                                    <p:cond delay="0"/>
                                  </p:stCondLst>
                                  <p:childTnLst>
                                    <p:set>
                                      <p:cBhvr>
                                        <p:cTn id="33" dur="1" fill="hold">
                                          <p:stCondLst>
                                            <p:cond delay="0"/>
                                          </p:stCondLst>
                                        </p:cTn>
                                        <p:tgtEl>
                                          <p:spTgt spid="873">
                                            <p:txEl>
                                              <p:pRg st="4" end="4"/>
                                            </p:txEl>
                                          </p:spTgt>
                                        </p:tgtEl>
                                        <p:attrNameLst>
                                          <p:attrName>style.visibility</p:attrName>
                                        </p:attrNameLst>
                                      </p:cBhvr>
                                      <p:to>
                                        <p:strVal val="visible"/>
                                      </p:to>
                                    </p:set>
                                    <p:anim calcmode="lin" valueType="num">
                                      <p:cBhvr additive="base">
                                        <p:cTn id="34" dur="500"/>
                                        <p:tgtEl>
                                          <p:spTgt spid="873">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250"/>
                            </p:stCondLst>
                            <p:childTnLst>
                              <p:par>
                                <p:cTn id="36" presetID="2" presetClass="entr" presetSubtype="1" fill="hold" nodeType="afterEffect">
                                  <p:stCondLst>
                                    <p:cond delay="0"/>
                                  </p:stCondLst>
                                  <p:childTnLst>
                                    <p:set>
                                      <p:cBhvr>
                                        <p:cTn id="37" dur="1" fill="hold">
                                          <p:stCondLst>
                                            <p:cond delay="0"/>
                                          </p:stCondLst>
                                        </p:cTn>
                                        <p:tgtEl>
                                          <p:spTgt spid="873">
                                            <p:txEl>
                                              <p:pRg st="5" end="5"/>
                                            </p:txEl>
                                          </p:spTgt>
                                        </p:tgtEl>
                                        <p:attrNameLst>
                                          <p:attrName>style.visibility</p:attrName>
                                        </p:attrNameLst>
                                      </p:cBhvr>
                                      <p:to>
                                        <p:strVal val="visible"/>
                                      </p:to>
                                    </p:set>
                                    <p:anim calcmode="lin" valueType="num">
                                      <p:cBhvr additive="base">
                                        <p:cTn id="38" dur="500"/>
                                        <p:tgtEl>
                                          <p:spTgt spid="873">
                                            <p:txEl>
                                              <p:pRg st="5" end="5"/>
                                            </p:txEl>
                                          </p:spTgt>
                                        </p:tgtEl>
                                        <p:attrNameLst>
                                          <p:attrName>ppt_y</p:attrName>
                                        </p:attrNameLst>
                                      </p:cBhvr>
                                      <p:tavLst>
                                        <p:tav tm="0">
                                          <p:val>
                                            <p:strVal val="#ppt_y-1"/>
                                          </p:val>
                                        </p:tav>
                                        <p:tav tm="100000">
                                          <p:val>
                                            <p:strVal val="#ppt_y"/>
                                          </p:val>
                                        </p:tav>
                                      </p:tavLst>
                                    </p:anim>
                                  </p:childTnLst>
                                </p:cTn>
                              </p:par>
                            </p:childTnLst>
                          </p:cTn>
                        </p:par>
                        <p:par>
                          <p:cTn id="39" fill="hold">
                            <p:stCondLst>
                              <p:cond delay="4750"/>
                            </p:stCondLst>
                            <p:childTnLst>
                              <p:par>
                                <p:cTn id="40" presetID="2" presetClass="entr" presetSubtype="1" fill="hold" nodeType="afterEffect">
                                  <p:stCondLst>
                                    <p:cond delay="0"/>
                                  </p:stCondLst>
                                  <p:childTnLst>
                                    <p:set>
                                      <p:cBhvr>
                                        <p:cTn id="41" dur="1" fill="hold">
                                          <p:stCondLst>
                                            <p:cond delay="0"/>
                                          </p:stCondLst>
                                        </p:cTn>
                                        <p:tgtEl>
                                          <p:spTgt spid="873">
                                            <p:txEl>
                                              <p:pRg st="6" end="6"/>
                                            </p:txEl>
                                          </p:spTgt>
                                        </p:tgtEl>
                                        <p:attrNameLst>
                                          <p:attrName>style.visibility</p:attrName>
                                        </p:attrNameLst>
                                      </p:cBhvr>
                                      <p:to>
                                        <p:strVal val="visible"/>
                                      </p:to>
                                    </p:set>
                                    <p:anim calcmode="lin" valueType="num">
                                      <p:cBhvr additive="base">
                                        <p:cTn id="42" dur="500"/>
                                        <p:tgtEl>
                                          <p:spTgt spid="873">
                                            <p:txEl>
                                              <p:pRg st="6" end="6"/>
                                            </p:txEl>
                                          </p:spTgt>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2" presetClass="entr" presetSubtype="1" fill="hold" nodeType="afterEffect">
                                  <p:stCondLst>
                                    <p:cond delay="0"/>
                                  </p:stCondLst>
                                  <p:childTnLst>
                                    <p:set>
                                      <p:cBhvr>
                                        <p:cTn id="45" dur="1" fill="hold">
                                          <p:stCondLst>
                                            <p:cond delay="0"/>
                                          </p:stCondLst>
                                        </p:cTn>
                                        <p:tgtEl>
                                          <p:spTgt spid="873">
                                            <p:txEl>
                                              <p:pRg st="7" end="7"/>
                                            </p:txEl>
                                          </p:spTgt>
                                        </p:tgtEl>
                                        <p:attrNameLst>
                                          <p:attrName>style.visibility</p:attrName>
                                        </p:attrNameLst>
                                      </p:cBhvr>
                                      <p:to>
                                        <p:strVal val="visible"/>
                                      </p:to>
                                    </p:set>
                                    <p:anim calcmode="lin" valueType="num">
                                      <p:cBhvr additive="base">
                                        <p:cTn id="46" dur="500"/>
                                        <p:tgtEl>
                                          <p:spTgt spid="87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5750"/>
                            </p:stCondLst>
                            <p:childTnLst>
                              <p:par>
                                <p:cTn id="48" presetID="2" presetClass="entr" presetSubtype="1" fill="hold" nodeType="afterEffect">
                                  <p:stCondLst>
                                    <p:cond delay="0"/>
                                  </p:stCondLst>
                                  <p:childTnLst>
                                    <p:set>
                                      <p:cBhvr>
                                        <p:cTn id="49" dur="1" fill="hold">
                                          <p:stCondLst>
                                            <p:cond delay="0"/>
                                          </p:stCondLst>
                                        </p:cTn>
                                        <p:tgtEl>
                                          <p:spTgt spid="873">
                                            <p:txEl>
                                              <p:pRg st="8" end="8"/>
                                            </p:txEl>
                                          </p:spTgt>
                                        </p:tgtEl>
                                        <p:attrNameLst>
                                          <p:attrName>style.visibility</p:attrName>
                                        </p:attrNameLst>
                                      </p:cBhvr>
                                      <p:to>
                                        <p:strVal val="visible"/>
                                      </p:to>
                                    </p:set>
                                    <p:anim calcmode="lin" valueType="num">
                                      <p:cBhvr additive="base">
                                        <p:cTn id="50" dur="500"/>
                                        <p:tgtEl>
                                          <p:spTgt spid="873">
                                            <p:txEl>
                                              <p:pRg st="8" end="8"/>
                                            </p:txEl>
                                          </p:spTgt>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74"/>
                                        </p:tgtEl>
                                        <p:attrNameLst>
                                          <p:attrName>style.visibility</p:attrName>
                                        </p:attrNameLst>
                                      </p:cBhvr>
                                      <p:to>
                                        <p:strVal val="visible"/>
                                      </p:to>
                                    </p:set>
                                    <p:anim calcmode="lin" valueType="num">
                                      <p:cBhvr additive="base">
                                        <p:cTn id="53" dur="500"/>
                                        <p:tgtEl>
                                          <p:spTgt spid="874"/>
                                        </p:tgtEl>
                                        <p:attrNameLst>
                                          <p:attrName>ppt_y</p:attrName>
                                        </p:attrNameLst>
                                      </p:cBhvr>
                                      <p:tavLst>
                                        <p:tav tm="0">
                                          <p:val>
                                            <p:strVal val="#ppt_y+1"/>
                                          </p:val>
                                        </p:tav>
                                        <p:tav tm="100000">
                                          <p:val>
                                            <p:strVal val="#ppt_y"/>
                                          </p:val>
                                        </p:tav>
                                      </p:tavLst>
                                    </p:anim>
                                  </p:childTnLst>
                                </p:cTn>
                              </p:par>
                            </p:childTnLst>
                          </p:cTn>
                        </p:par>
                        <p:par>
                          <p:cTn id="54" fill="hold">
                            <p:stCondLst>
                              <p:cond delay="6250"/>
                            </p:stCondLst>
                            <p:childTnLst>
                              <p:par>
                                <p:cTn id="55" presetID="10" presetClass="entr" presetSubtype="0" fill="hold" nodeType="afterEffect">
                                  <p:stCondLst>
                                    <p:cond delay="0"/>
                                  </p:stCondLst>
                                  <p:childTnLst>
                                    <p:set>
                                      <p:cBhvr>
                                        <p:cTn id="56" dur="1" fill="hold">
                                          <p:stCondLst>
                                            <p:cond delay="0"/>
                                          </p:stCondLst>
                                        </p:cTn>
                                        <p:tgtEl>
                                          <p:spTgt spid="872"/>
                                        </p:tgtEl>
                                        <p:attrNameLst>
                                          <p:attrName>style.visibility</p:attrName>
                                        </p:attrNameLst>
                                      </p:cBhvr>
                                      <p:to>
                                        <p:strVal val="visible"/>
                                      </p:to>
                                    </p:set>
                                    <p:animEffect transition="in" filter="fade">
                                      <p:cBhvr>
                                        <p:cTn id="57" dur="500"/>
                                        <p:tgtEl>
                                          <p:spTgt spid="872"/>
                                        </p:tgtEl>
                                      </p:cBhvr>
                                    </p:animEffect>
                                  </p:childTnLst>
                                </p:cTn>
                              </p:par>
                            </p:childTnLst>
                          </p:cTn>
                        </p:par>
                        <p:par>
                          <p:cTn id="58" fill="hold">
                            <p:stCondLst>
                              <p:cond delay="6750"/>
                            </p:stCondLst>
                            <p:childTnLst>
                              <p:par>
                                <p:cTn id="59" presetID="2" presetClass="entr" presetSubtype="1" fill="hold" nodeType="afterEffect">
                                  <p:stCondLst>
                                    <p:cond delay="0"/>
                                  </p:stCondLst>
                                  <p:childTnLst>
                                    <p:set>
                                      <p:cBhvr>
                                        <p:cTn id="60" dur="1" fill="hold">
                                          <p:stCondLst>
                                            <p:cond delay="0"/>
                                          </p:stCondLst>
                                        </p:cTn>
                                        <p:tgtEl>
                                          <p:spTgt spid="877"/>
                                        </p:tgtEl>
                                        <p:attrNameLst>
                                          <p:attrName>style.visibility</p:attrName>
                                        </p:attrNameLst>
                                      </p:cBhvr>
                                      <p:to>
                                        <p:strVal val="visible"/>
                                      </p:to>
                                    </p:set>
                                    <p:anim calcmode="lin" valueType="num">
                                      <p:cBhvr additive="base">
                                        <p:cTn id="61" dur="750"/>
                                        <p:tgtEl>
                                          <p:spTgt spid="877"/>
                                        </p:tgtEl>
                                        <p:attrNameLst>
                                          <p:attrName>ppt_y</p:attrName>
                                        </p:attrNameLst>
                                      </p:cBhvr>
                                      <p:tavLst>
                                        <p:tav tm="0">
                                          <p:val>
                                            <p:strVal val="#ppt_y-1"/>
                                          </p:val>
                                        </p:tav>
                                        <p:tav tm="100000">
                                          <p:val>
                                            <p:strVal val="#ppt_y"/>
                                          </p:val>
                                        </p:tav>
                                      </p:tavLst>
                                    </p:anim>
                                  </p:childTnLst>
                                </p:cTn>
                              </p:par>
                              <p:par>
                                <p:cTn id="62" presetID="2" presetClass="entr" presetSubtype="1" fill="hold" nodeType="withEffect">
                                  <p:stCondLst>
                                    <p:cond delay="0"/>
                                  </p:stCondLst>
                                  <p:childTnLst>
                                    <p:set>
                                      <p:cBhvr>
                                        <p:cTn id="63" dur="1" fill="hold">
                                          <p:stCondLst>
                                            <p:cond delay="0"/>
                                          </p:stCondLst>
                                        </p:cTn>
                                        <p:tgtEl>
                                          <p:spTgt spid="878"/>
                                        </p:tgtEl>
                                        <p:attrNameLst>
                                          <p:attrName>style.visibility</p:attrName>
                                        </p:attrNameLst>
                                      </p:cBhvr>
                                      <p:to>
                                        <p:strVal val="visible"/>
                                      </p:to>
                                    </p:set>
                                    <p:anim calcmode="lin" valueType="num">
                                      <p:cBhvr additive="base">
                                        <p:cTn id="64" dur="750"/>
                                        <p:tgtEl>
                                          <p:spTgt spid="878"/>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2" fill="hold" nodeType="afterEffect">
                                  <p:stCondLst>
                                    <p:cond delay="0"/>
                                  </p:stCondLst>
                                  <p:childTnLst>
                                    <p:set>
                                      <p:cBhvr>
                                        <p:cTn id="67" dur="1" fill="hold">
                                          <p:stCondLst>
                                            <p:cond delay="0"/>
                                          </p:stCondLst>
                                        </p:cTn>
                                        <p:tgtEl>
                                          <p:spTgt spid="880">
                                            <p:txEl>
                                              <p:pRg st="0" end="0"/>
                                            </p:txEl>
                                          </p:spTgt>
                                        </p:tgtEl>
                                        <p:attrNameLst>
                                          <p:attrName>style.visibility</p:attrName>
                                        </p:attrNameLst>
                                      </p:cBhvr>
                                      <p:to>
                                        <p:strVal val="visible"/>
                                      </p:to>
                                    </p:set>
                                    <p:anim calcmode="lin" valueType="num">
                                      <p:cBhvr additive="base">
                                        <p:cTn id="68" dur="500"/>
                                        <p:tgtEl>
                                          <p:spTgt spid="880">
                                            <p:txEl>
                                              <p:pRg st="0" end="0"/>
                                            </p:txEl>
                                          </p:spTgt>
                                        </p:tgtEl>
                                        <p:attrNameLst>
                                          <p:attrName>ppt_x</p:attrName>
                                        </p:attrNameLst>
                                      </p:cBhvr>
                                      <p:tavLst>
                                        <p:tav tm="0">
                                          <p:val>
                                            <p:strVal val="#ppt_x+1"/>
                                          </p:val>
                                        </p:tav>
                                        <p:tav tm="100000">
                                          <p:val>
                                            <p:strVal val="#ppt_x"/>
                                          </p:val>
                                        </p:tav>
                                      </p:tavLst>
                                    </p:anim>
                                  </p:childTnLst>
                                </p:cTn>
                              </p:par>
                            </p:childTnLst>
                          </p:cTn>
                        </p:par>
                        <p:par>
                          <p:cTn id="69" fill="hold">
                            <p:stCondLst>
                              <p:cond delay="8000"/>
                            </p:stCondLst>
                            <p:childTnLst>
                              <p:par>
                                <p:cTn id="70" presetID="2" presetClass="entr" presetSubtype="2" fill="hold" nodeType="afterEffect">
                                  <p:stCondLst>
                                    <p:cond delay="0"/>
                                  </p:stCondLst>
                                  <p:childTnLst>
                                    <p:set>
                                      <p:cBhvr>
                                        <p:cTn id="71" dur="1" fill="hold">
                                          <p:stCondLst>
                                            <p:cond delay="0"/>
                                          </p:stCondLst>
                                        </p:cTn>
                                        <p:tgtEl>
                                          <p:spTgt spid="880">
                                            <p:txEl>
                                              <p:pRg st="1" end="1"/>
                                            </p:txEl>
                                          </p:spTgt>
                                        </p:tgtEl>
                                        <p:attrNameLst>
                                          <p:attrName>style.visibility</p:attrName>
                                        </p:attrNameLst>
                                      </p:cBhvr>
                                      <p:to>
                                        <p:strVal val="visible"/>
                                      </p:to>
                                    </p:set>
                                    <p:anim calcmode="lin" valueType="num">
                                      <p:cBhvr additive="base">
                                        <p:cTn id="72" dur="500"/>
                                        <p:tgtEl>
                                          <p:spTgt spid="880">
                                            <p:txEl>
                                              <p:pRg st="1" end="1"/>
                                            </p:txEl>
                                          </p:spTgt>
                                        </p:tgtEl>
                                        <p:attrNameLst>
                                          <p:attrName>ppt_x</p:attrName>
                                        </p:attrNameLst>
                                      </p:cBhvr>
                                      <p:tavLst>
                                        <p:tav tm="0">
                                          <p:val>
                                            <p:strVal val="#ppt_x+1"/>
                                          </p:val>
                                        </p:tav>
                                        <p:tav tm="100000">
                                          <p:val>
                                            <p:strVal val="#ppt_x"/>
                                          </p:val>
                                        </p:tav>
                                      </p:tavLst>
                                    </p:anim>
                                  </p:childTnLst>
                                </p:cTn>
                              </p:par>
                            </p:childTnLst>
                          </p:cTn>
                        </p:par>
                        <p:par>
                          <p:cTn id="73" fill="hold">
                            <p:stCondLst>
                              <p:cond delay="8500"/>
                            </p:stCondLst>
                            <p:childTnLst>
                              <p:par>
                                <p:cTn id="74" presetID="2" presetClass="entr" presetSubtype="2" fill="hold" nodeType="afterEffect">
                                  <p:stCondLst>
                                    <p:cond delay="0"/>
                                  </p:stCondLst>
                                  <p:childTnLst>
                                    <p:set>
                                      <p:cBhvr>
                                        <p:cTn id="75" dur="1" fill="hold">
                                          <p:stCondLst>
                                            <p:cond delay="0"/>
                                          </p:stCondLst>
                                        </p:cTn>
                                        <p:tgtEl>
                                          <p:spTgt spid="880">
                                            <p:txEl>
                                              <p:pRg st="2" end="2"/>
                                            </p:txEl>
                                          </p:spTgt>
                                        </p:tgtEl>
                                        <p:attrNameLst>
                                          <p:attrName>style.visibility</p:attrName>
                                        </p:attrNameLst>
                                      </p:cBhvr>
                                      <p:to>
                                        <p:strVal val="visible"/>
                                      </p:to>
                                    </p:set>
                                    <p:anim calcmode="lin" valueType="num">
                                      <p:cBhvr additive="base">
                                        <p:cTn id="76" dur="500"/>
                                        <p:tgtEl>
                                          <p:spTgt spid="880">
                                            <p:txEl>
                                              <p:pRg st="2" end="2"/>
                                            </p:txEl>
                                          </p:spTgt>
                                        </p:tgtEl>
                                        <p:attrNameLst>
                                          <p:attrName>ppt_x</p:attrName>
                                        </p:attrNameLst>
                                      </p:cBhvr>
                                      <p:tavLst>
                                        <p:tav tm="0">
                                          <p:val>
                                            <p:strVal val="#ppt_x+1"/>
                                          </p:val>
                                        </p:tav>
                                        <p:tav tm="100000">
                                          <p:val>
                                            <p:strVal val="#ppt_x"/>
                                          </p:val>
                                        </p:tav>
                                      </p:tavLst>
                                    </p:anim>
                                  </p:childTnLst>
                                </p:cTn>
                              </p:par>
                            </p:childTnLst>
                          </p:cTn>
                        </p:par>
                        <p:par>
                          <p:cTn id="77" fill="hold">
                            <p:stCondLst>
                              <p:cond delay="9000"/>
                            </p:stCondLst>
                            <p:childTnLst>
                              <p:par>
                                <p:cTn id="78" presetID="2" presetClass="entr" presetSubtype="2" fill="hold" nodeType="afterEffect">
                                  <p:stCondLst>
                                    <p:cond delay="0"/>
                                  </p:stCondLst>
                                  <p:childTnLst>
                                    <p:set>
                                      <p:cBhvr>
                                        <p:cTn id="79" dur="1" fill="hold">
                                          <p:stCondLst>
                                            <p:cond delay="0"/>
                                          </p:stCondLst>
                                        </p:cTn>
                                        <p:tgtEl>
                                          <p:spTgt spid="880">
                                            <p:txEl>
                                              <p:pRg st="3" end="3"/>
                                            </p:txEl>
                                          </p:spTgt>
                                        </p:tgtEl>
                                        <p:attrNameLst>
                                          <p:attrName>style.visibility</p:attrName>
                                        </p:attrNameLst>
                                      </p:cBhvr>
                                      <p:to>
                                        <p:strVal val="visible"/>
                                      </p:to>
                                    </p:set>
                                    <p:anim calcmode="lin" valueType="num">
                                      <p:cBhvr additive="base">
                                        <p:cTn id="80" dur="500"/>
                                        <p:tgtEl>
                                          <p:spTgt spid="880">
                                            <p:txEl>
                                              <p:pRg st="3" end="3"/>
                                            </p:txEl>
                                          </p:spTgt>
                                        </p:tgtEl>
                                        <p:attrNameLst>
                                          <p:attrName>ppt_x</p:attrName>
                                        </p:attrNameLst>
                                      </p:cBhvr>
                                      <p:tavLst>
                                        <p:tav tm="0">
                                          <p:val>
                                            <p:strVal val="#ppt_x+1"/>
                                          </p:val>
                                        </p:tav>
                                        <p:tav tm="100000">
                                          <p:val>
                                            <p:strVal val="#ppt_x"/>
                                          </p:val>
                                        </p:tav>
                                      </p:tavLst>
                                    </p:anim>
                                  </p:childTnLst>
                                </p:cTn>
                              </p:par>
                            </p:childTnLst>
                          </p:cTn>
                        </p:par>
                        <p:par>
                          <p:cTn id="81" fill="hold">
                            <p:stCondLst>
                              <p:cond delay="9500"/>
                            </p:stCondLst>
                            <p:childTnLst>
                              <p:par>
                                <p:cTn id="82" presetID="2" presetClass="entr" presetSubtype="2" fill="hold" nodeType="afterEffect">
                                  <p:stCondLst>
                                    <p:cond delay="0"/>
                                  </p:stCondLst>
                                  <p:childTnLst>
                                    <p:set>
                                      <p:cBhvr>
                                        <p:cTn id="83" dur="1" fill="hold">
                                          <p:stCondLst>
                                            <p:cond delay="0"/>
                                          </p:stCondLst>
                                        </p:cTn>
                                        <p:tgtEl>
                                          <p:spTgt spid="880">
                                            <p:txEl>
                                              <p:pRg st="4" end="4"/>
                                            </p:txEl>
                                          </p:spTgt>
                                        </p:tgtEl>
                                        <p:attrNameLst>
                                          <p:attrName>style.visibility</p:attrName>
                                        </p:attrNameLst>
                                      </p:cBhvr>
                                      <p:to>
                                        <p:strVal val="visible"/>
                                      </p:to>
                                    </p:set>
                                    <p:anim calcmode="lin" valueType="num">
                                      <p:cBhvr additive="base">
                                        <p:cTn id="84" dur="500"/>
                                        <p:tgtEl>
                                          <p:spTgt spid="880">
                                            <p:txEl>
                                              <p:pRg st="4" end="4"/>
                                            </p:txEl>
                                          </p:spTgt>
                                        </p:tgtEl>
                                        <p:attrNameLst>
                                          <p:attrName>ppt_x</p:attrName>
                                        </p:attrNameLst>
                                      </p:cBhvr>
                                      <p:tavLst>
                                        <p:tav tm="0">
                                          <p:val>
                                            <p:strVal val="#ppt_x+1"/>
                                          </p:val>
                                        </p:tav>
                                        <p:tav tm="100000">
                                          <p:val>
                                            <p:strVal val="#ppt_x"/>
                                          </p:val>
                                        </p:tav>
                                      </p:tavLst>
                                    </p:anim>
                                  </p:childTnLst>
                                </p:cTn>
                              </p:par>
                            </p:childTnLst>
                          </p:cTn>
                        </p:par>
                        <p:par>
                          <p:cTn id="85" fill="hold">
                            <p:stCondLst>
                              <p:cond delay="10000"/>
                            </p:stCondLst>
                            <p:childTnLst>
                              <p:par>
                                <p:cTn id="86" presetID="2" presetClass="entr" presetSubtype="2" fill="hold" nodeType="afterEffect">
                                  <p:stCondLst>
                                    <p:cond delay="0"/>
                                  </p:stCondLst>
                                  <p:childTnLst>
                                    <p:set>
                                      <p:cBhvr>
                                        <p:cTn id="87" dur="1" fill="hold">
                                          <p:stCondLst>
                                            <p:cond delay="0"/>
                                          </p:stCondLst>
                                        </p:cTn>
                                        <p:tgtEl>
                                          <p:spTgt spid="880">
                                            <p:txEl>
                                              <p:pRg st="5" end="5"/>
                                            </p:txEl>
                                          </p:spTgt>
                                        </p:tgtEl>
                                        <p:attrNameLst>
                                          <p:attrName>style.visibility</p:attrName>
                                        </p:attrNameLst>
                                      </p:cBhvr>
                                      <p:to>
                                        <p:strVal val="visible"/>
                                      </p:to>
                                    </p:set>
                                    <p:anim calcmode="lin" valueType="num">
                                      <p:cBhvr additive="base">
                                        <p:cTn id="88" dur="500"/>
                                        <p:tgtEl>
                                          <p:spTgt spid="880">
                                            <p:txEl>
                                              <p:pRg st="5" end="5"/>
                                            </p:txEl>
                                          </p:spTgt>
                                        </p:tgtEl>
                                        <p:attrNameLst>
                                          <p:attrName>ppt_x</p:attrName>
                                        </p:attrNameLst>
                                      </p:cBhvr>
                                      <p:tavLst>
                                        <p:tav tm="0">
                                          <p:val>
                                            <p:strVal val="#ppt_x+1"/>
                                          </p:val>
                                        </p:tav>
                                        <p:tav tm="100000">
                                          <p:val>
                                            <p:strVal val="#ppt_x"/>
                                          </p:val>
                                        </p:tav>
                                      </p:tavLst>
                                    </p:anim>
                                  </p:childTnLst>
                                </p:cTn>
                              </p:par>
                            </p:childTnLst>
                          </p:cTn>
                        </p:par>
                        <p:par>
                          <p:cTn id="89" fill="hold">
                            <p:stCondLst>
                              <p:cond delay="10500"/>
                            </p:stCondLst>
                            <p:childTnLst>
                              <p:par>
                                <p:cTn id="90" presetID="2" presetClass="entr" presetSubtype="2" fill="hold" nodeType="afterEffect">
                                  <p:stCondLst>
                                    <p:cond delay="0"/>
                                  </p:stCondLst>
                                  <p:childTnLst>
                                    <p:set>
                                      <p:cBhvr>
                                        <p:cTn id="91" dur="1" fill="hold">
                                          <p:stCondLst>
                                            <p:cond delay="0"/>
                                          </p:stCondLst>
                                        </p:cTn>
                                        <p:tgtEl>
                                          <p:spTgt spid="880">
                                            <p:txEl>
                                              <p:pRg st="6" end="6"/>
                                            </p:txEl>
                                          </p:spTgt>
                                        </p:tgtEl>
                                        <p:attrNameLst>
                                          <p:attrName>style.visibility</p:attrName>
                                        </p:attrNameLst>
                                      </p:cBhvr>
                                      <p:to>
                                        <p:strVal val="visible"/>
                                      </p:to>
                                    </p:set>
                                    <p:anim calcmode="lin" valueType="num">
                                      <p:cBhvr additive="base">
                                        <p:cTn id="92" dur="500"/>
                                        <p:tgtEl>
                                          <p:spTgt spid="880">
                                            <p:txEl>
                                              <p:pRg st="6" end="6"/>
                                            </p:txEl>
                                          </p:spTgt>
                                        </p:tgtEl>
                                        <p:attrNameLst>
                                          <p:attrName>ppt_x</p:attrName>
                                        </p:attrNameLst>
                                      </p:cBhvr>
                                      <p:tavLst>
                                        <p:tav tm="0">
                                          <p:val>
                                            <p:strVal val="#ppt_x+1"/>
                                          </p:val>
                                        </p:tav>
                                        <p:tav tm="100000">
                                          <p:val>
                                            <p:strVal val="#ppt_x"/>
                                          </p:val>
                                        </p:tav>
                                      </p:tavLst>
                                    </p:anim>
                                  </p:childTnLst>
                                </p:cTn>
                              </p:par>
                            </p:childTnLst>
                          </p:cTn>
                        </p:par>
                        <p:par>
                          <p:cTn id="93" fill="hold">
                            <p:stCondLst>
                              <p:cond delay="11000"/>
                            </p:stCondLst>
                            <p:childTnLst>
                              <p:par>
                                <p:cTn id="94" presetID="2" presetClass="entr" presetSubtype="2" fill="hold" nodeType="afterEffect">
                                  <p:stCondLst>
                                    <p:cond delay="0"/>
                                  </p:stCondLst>
                                  <p:childTnLst>
                                    <p:set>
                                      <p:cBhvr>
                                        <p:cTn id="95" dur="1" fill="hold">
                                          <p:stCondLst>
                                            <p:cond delay="0"/>
                                          </p:stCondLst>
                                        </p:cTn>
                                        <p:tgtEl>
                                          <p:spTgt spid="880">
                                            <p:txEl>
                                              <p:pRg st="7" end="7"/>
                                            </p:txEl>
                                          </p:spTgt>
                                        </p:tgtEl>
                                        <p:attrNameLst>
                                          <p:attrName>style.visibility</p:attrName>
                                        </p:attrNameLst>
                                      </p:cBhvr>
                                      <p:to>
                                        <p:strVal val="visible"/>
                                      </p:to>
                                    </p:set>
                                    <p:anim calcmode="lin" valueType="num">
                                      <p:cBhvr additive="base">
                                        <p:cTn id="96" dur="500"/>
                                        <p:tgtEl>
                                          <p:spTgt spid="880">
                                            <p:txEl>
                                              <p:pRg st="7" end="7"/>
                                            </p:txEl>
                                          </p:spTgt>
                                        </p:tgtEl>
                                        <p:attrNameLst>
                                          <p:attrName>ppt_x</p:attrName>
                                        </p:attrNameLst>
                                      </p:cBhvr>
                                      <p:tavLst>
                                        <p:tav tm="0">
                                          <p:val>
                                            <p:strVal val="#ppt_x+1"/>
                                          </p:val>
                                        </p:tav>
                                        <p:tav tm="100000">
                                          <p:val>
                                            <p:strVal val="#ppt_x"/>
                                          </p:val>
                                        </p:tav>
                                      </p:tavLst>
                                    </p:anim>
                                  </p:childTnLst>
                                </p:cTn>
                              </p:par>
                            </p:childTnLst>
                          </p:cTn>
                        </p:par>
                        <p:par>
                          <p:cTn id="97" fill="hold">
                            <p:stCondLst>
                              <p:cond delay="11500"/>
                            </p:stCondLst>
                            <p:childTnLst>
                              <p:par>
                                <p:cTn id="98" presetID="2" presetClass="entr" presetSubtype="2" fill="hold" nodeType="afterEffect">
                                  <p:stCondLst>
                                    <p:cond delay="0"/>
                                  </p:stCondLst>
                                  <p:childTnLst>
                                    <p:set>
                                      <p:cBhvr>
                                        <p:cTn id="99" dur="1" fill="hold">
                                          <p:stCondLst>
                                            <p:cond delay="0"/>
                                          </p:stCondLst>
                                        </p:cTn>
                                        <p:tgtEl>
                                          <p:spTgt spid="880">
                                            <p:txEl>
                                              <p:pRg st="8" end="8"/>
                                            </p:txEl>
                                          </p:spTgt>
                                        </p:tgtEl>
                                        <p:attrNameLst>
                                          <p:attrName>style.visibility</p:attrName>
                                        </p:attrNameLst>
                                      </p:cBhvr>
                                      <p:to>
                                        <p:strVal val="visible"/>
                                      </p:to>
                                    </p:set>
                                    <p:anim calcmode="lin" valueType="num">
                                      <p:cBhvr additive="base">
                                        <p:cTn id="100" dur="500"/>
                                        <p:tgtEl>
                                          <p:spTgt spid="880">
                                            <p:txEl>
                                              <p:pRg st="8" end="8"/>
                                            </p:txEl>
                                          </p:spTgt>
                                        </p:tgtEl>
                                        <p:attrNameLst>
                                          <p:attrName>ppt_x</p:attrName>
                                        </p:attrNameLst>
                                      </p:cBhvr>
                                      <p:tavLst>
                                        <p:tav tm="0">
                                          <p:val>
                                            <p:strVal val="#ppt_x+1"/>
                                          </p:val>
                                        </p:tav>
                                        <p:tav tm="100000">
                                          <p:val>
                                            <p:strVal val="#ppt_x"/>
                                          </p:val>
                                        </p:tav>
                                      </p:tavLst>
                                    </p:anim>
                                  </p:childTnLst>
                                </p:cTn>
                              </p:par>
                              <p:par>
                                <p:cTn id="101" presetID="2" presetClass="entr" presetSubtype="4" fill="hold" nodeType="withEffect">
                                  <p:stCondLst>
                                    <p:cond delay="0"/>
                                  </p:stCondLst>
                                  <p:childTnLst>
                                    <p:set>
                                      <p:cBhvr>
                                        <p:cTn id="102" dur="1" fill="hold">
                                          <p:stCondLst>
                                            <p:cond delay="0"/>
                                          </p:stCondLst>
                                        </p:cTn>
                                        <p:tgtEl>
                                          <p:spTgt spid="881"/>
                                        </p:tgtEl>
                                        <p:attrNameLst>
                                          <p:attrName>style.visibility</p:attrName>
                                        </p:attrNameLst>
                                      </p:cBhvr>
                                      <p:to>
                                        <p:strVal val="visible"/>
                                      </p:to>
                                    </p:set>
                                    <p:anim calcmode="lin" valueType="num">
                                      <p:cBhvr additive="base">
                                        <p:cTn id="103" dur="500"/>
                                        <p:tgtEl>
                                          <p:spTgt spid="881"/>
                                        </p:tgtEl>
                                        <p:attrNameLst>
                                          <p:attrName>ppt_y</p:attrName>
                                        </p:attrNameLst>
                                      </p:cBhvr>
                                      <p:tavLst>
                                        <p:tav tm="0">
                                          <p:val>
                                            <p:strVal val="#ppt_y+1"/>
                                          </p:val>
                                        </p:tav>
                                        <p:tav tm="100000">
                                          <p:val>
                                            <p:strVal val="#ppt_y"/>
                                          </p:val>
                                        </p:tav>
                                      </p:tavLst>
                                    </p:anim>
                                  </p:childTnLst>
                                </p:cTn>
                              </p:par>
                            </p:childTnLst>
                          </p:cTn>
                        </p:par>
                        <p:par>
                          <p:cTn id="104" fill="hold">
                            <p:stCondLst>
                              <p:cond delay="12000"/>
                            </p:stCondLst>
                            <p:childTnLst>
                              <p:par>
                                <p:cTn id="105" presetID="10" presetClass="entr" presetSubtype="0" fill="hold" nodeType="afterEffect">
                                  <p:stCondLst>
                                    <p:cond delay="0"/>
                                  </p:stCondLst>
                                  <p:childTnLst>
                                    <p:set>
                                      <p:cBhvr>
                                        <p:cTn id="106" dur="1" fill="hold">
                                          <p:stCondLst>
                                            <p:cond delay="0"/>
                                          </p:stCondLst>
                                        </p:cTn>
                                        <p:tgtEl>
                                          <p:spTgt spid="879"/>
                                        </p:tgtEl>
                                        <p:attrNameLst>
                                          <p:attrName>style.visibility</p:attrName>
                                        </p:attrNameLst>
                                      </p:cBhvr>
                                      <p:to>
                                        <p:strVal val="visible"/>
                                      </p:to>
                                    </p:set>
                                    <p:animEffect transition="in" filter="fade">
                                      <p:cBhvr>
                                        <p:cTn id="107" dur="500"/>
                                        <p:tgtEl>
                                          <p:spTgt spid="879"/>
                                        </p:tgtEl>
                                      </p:cBhvr>
                                    </p:animEffect>
                                  </p:childTnLst>
                                </p:cTn>
                              </p:par>
                            </p:childTnLst>
                          </p:cTn>
                        </p:par>
                        <p:par>
                          <p:cTn id="108" fill="hold">
                            <p:stCondLst>
                              <p:cond delay="12500"/>
                            </p:stCondLst>
                            <p:childTnLst>
                              <p:par>
                                <p:cTn id="109" presetID="2" presetClass="entr" presetSubtype="1" fill="hold" nodeType="afterEffect">
                                  <p:stCondLst>
                                    <p:cond delay="0"/>
                                  </p:stCondLst>
                                  <p:childTnLst>
                                    <p:set>
                                      <p:cBhvr>
                                        <p:cTn id="110" dur="1" fill="hold">
                                          <p:stCondLst>
                                            <p:cond delay="0"/>
                                          </p:stCondLst>
                                        </p:cTn>
                                        <p:tgtEl>
                                          <p:spTgt spid="882"/>
                                        </p:tgtEl>
                                        <p:attrNameLst>
                                          <p:attrName>style.visibility</p:attrName>
                                        </p:attrNameLst>
                                      </p:cBhvr>
                                      <p:to>
                                        <p:strVal val="visible"/>
                                      </p:to>
                                    </p:set>
                                    <p:anim calcmode="lin" valueType="num">
                                      <p:cBhvr additive="base">
                                        <p:cTn id="111" dur="750"/>
                                        <p:tgtEl>
                                          <p:spTgt spid="882"/>
                                        </p:tgtEl>
                                        <p:attrNameLst>
                                          <p:attrName>ppt_y</p:attrName>
                                        </p:attrNameLst>
                                      </p:cBhvr>
                                      <p:tavLst>
                                        <p:tav tm="0">
                                          <p:val>
                                            <p:strVal val="#ppt_y-1"/>
                                          </p:val>
                                        </p:tav>
                                        <p:tav tm="100000">
                                          <p:val>
                                            <p:strVal val="#ppt_y"/>
                                          </p:val>
                                        </p:tav>
                                      </p:tavLst>
                                    </p:anim>
                                  </p:childTnLst>
                                </p:cTn>
                              </p:par>
                              <p:par>
                                <p:cTn id="112" presetID="2" presetClass="entr" presetSubtype="1" fill="hold" nodeType="withEffect">
                                  <p:stCondLst>
                                    <p:cond delay="0"/>
                                  </p:stCondLst>
                                  <p:childTnLst>
                                    <p:set>
                                      <p:cBhvr>
                                        <p:cTn id="113" dur="1" fill="hold">
                                          <p:stCondLst>
                                            <p:cond delay="0"/>
                                          </p:stCondLst>
                                        </p:cTn>
                                        <p:tgtEl>
                                          <p:spTgt spid="883"/>
                                        </p:tgtEl>
                                        <p:attrNameLst>
                                          <p:attrName>style.visibility</p:attrName>
                                        </p:attrNameLst>
                                      </p:cBhvr>
                                      <p:to>
                                        <p:strVal val="visible"/>
                                      </p:to>
                                    </p:set>
                                    <p:anim calcmode="lin" valueType="num">
                                      <p:cBhvr additive="base">
                                        <p:cTn id="114" dur="750"/>
                                        <p:tgtEl>
                                          <p:spTgt spid="883"/>
                                        </p:tgtEl>
                                        <p:attrNameLst>
                                          <p:attrName>ppt_y</p:attrName>
                                        </p:attrNameLst>
                                      </p:cBhvr>
                                      <p:tavLst>
                                        <p:tav tm="0">
                                          <p:val>
                                            <p:strVal val="#ppt_y-1"/>
                                          </p:val>
                                        </p:tav>
                                        <p:tav tm="100000">
                                          <p:val>
                                            <p:strVal val="#ppt_y"/>
                                          </p:val>
                                        </p:tav>
                                      </p:tavLst>
                                    </p:anim>
                                  </p:childTnLst>
                                </p:cTn>
                              </p:par>
                            </p:childTnLst>
                          </p:cTn>
                        </p:par>
                        <p:par>
                          <p:cTn id="115" fill="hold">
                            <p:stCondLst>
                              <p:cond delay="13250"/>
                            </p:stCondLst>
                            <p:childTnLst>
                              <p:par>
                                <p:cTn id="116" presetID="2" presetClass="entr" presetSubtype="8" fill="hold" nodeType="afterEffect">
                                  <p:stCondLst>
                                    <p:cond delay="0"/>
                                  </p:stCondLst>
                                  <p:childTnLst>
                                    <p:set>
                                      <p:cBhvr>
                                        <p:cTn id="117" dur="1" fill="hold">
                                          <p:stCondLst>
                                            <p:cond delay="0"/>
                                          </p:stCondLst>
                                        </p:cTn>
                                        <p:tgtEl>
                                          <p:spTgt spid="885">
                                            <p:txEl>
                                              <p:pRg st="0" end="0"/>
                                            </p:txEl>
                                          </p:spTgt>
                                        </p:tgtEl>
                                        <p:attrNameLst>
                                          <p:attrName>style.visibility</p:attrName>
                                        </p:attrNameLst>
                                      </p:cBhvr>
                                      <p:to>
                                        <p:strVal val="visible"/>
                                      </p:to>
                                    </p:set>
                                    <p:anim calcmode="lin" valueType="num">
                                      <p:cBhvr additive="base">
                                        <p:cTn id="118" dur="500"/>
                                        <p:tgtEl>
                                          <p:spTgt spid="885">
                                            <p:txEl>
                                              <p:pRg st="0" end="0"/>
                                            </p:txEl>
                                          </p:spTgt>
                                        </p:tgtEl>
                                        <p:attrNameLst>
                                          <p:attrName>ppt_x</p:attrName>
                                        </p:attrNameLst>
                                      </p:cBhvr>
                                      <p:tavLst>
                                        <p:tav tm="0">
                                          <p:val>
                                            <p:strVal val="#ppt_x-1"/>
                                          </p:val>
                                        </p:tav>
                                        <p:tav tm="100000">
                                          <p:val>
                                            <p:strVal val="#ppt_x"/>
                                          </p:val>
                                        </p:tav>
                                      </p:tavLst>
                                    </p:anim>
                                  </p:childTnLst>
                                </p:cTn>
                              </p:par>
                            </p:childTnLst>
                          </p:cTn>
                        </p:par>
                        <p:par>
                          <p:cTn id="119" fill="hold">
                            <p:stCondLst>
                              <p:cond delay="13750"/>
                            </p:stCondLst>
                            <p:childTnLst>
                              <p:par>
                                <p:cTn id="120" presetID="2" presetClass="entr" presetSubtype="8" fill="hold" nodeType="afterEffect">
                                  <p:stCondLst>
                                    <p:cond delay="0"/>
                                  </p:stCondLst>
                                  <p:childTnLst>
                                    <p:set>
                                      <p:cBhvr>
                                        <p:cTn id="121" dur="1" fill="hold">
                                          <p:stCondLst>
                                            <p:cond delay="0"/>
                                          </p:stCondLst>
                                        </p:cTn>
                                        <p:tgtEl>
                                          <p:spTgt spid="885">
                                            <p:txEl>
                                              <p:pRg st="1" end="1"/>
                                            </p:txEl>
                                          </p:spTgt>
                                        </p:tgtEl>
                                        <p:attrNameLst>
                                          <p:attrName>style.visibility</p:attrName>
                                        </p:attrNameLst>
                                      </p:cBhvr>
                                      <p:to>
                                        <p:strVal val="visible"/>
                                      </p:to>
                                    </p:set>
                                    <p:anim calcmode="lin" valueType="num">
                                      <p:cBhvr additive="base">
                                        <p:cTn id="122" dur="500"/>
                                        <p:tgtEl>
                                          <p:spTgt spid="885">
                                            <p:txEl>
                                              <p:pRg st="1" end="1"/>
                                            </p:txEl>
                                          </p:spTgt>
                                        </p:tgtEl>
                                        <p:attrNameLst>
                                          <p:attrName>ppt_x</p:attrName>
                                        </p:attrNameLst>
                                      </p:cBhvr>
                                      <p:tavLst>
                                        <p:tav tm="0">
                                          <p:val>
                                            <p:strVal val="#ppt_x-1"/>
                                          </p:val>
                                        </p:tav>
                                        <p:tav tm="100000">
                                          <p:val>
                                            <p:strVal val="#ppt_x"/>
                                          </p:val>
                                        </p:tav>
                                      </p:tavLst>
                                    </p:anim>
                                  </p:childTnLst>
                                </p:cTn>
                              </p:par>
                            </p:childTnLst>
                          </p:cTn>
                        </p:par>
                        <p:par>
                          <p:cTn id="123" fill="hold">
                            <p:stCondLst>
                              <p:cond delay="14250"/>
                            </p:stCondLst>
                            <p:childTnLst>
                              <p:par>
                                <p:cTn id="124" presetID="2" presetClass="entr" presetSubtype="8" fill="hold" nodeType="afterEffect">
                                  <p:stCondLst>
                                    <p:cond delay="0"/>
                                  </p:stCondLst>
                                  <p:childTnLst>
                                    <p:set>
                                      <p:cBhvr>
                                        <p:cTn id="125" dur="1" fill="hold">
                                          <p:stCondLst>
                                            <p:cond delay="0"/>
                                          </p:stCondLst>
                                        </p:cTn>
                                        <p:tgtEl>
                                          <p:spTgt spid="885">
                                            <p:txEl>
                                              <p:pRg st="2" end="2"/>
                                            </p:txEl>
                                          </p:spTgt>
                                        </p:tgtEl>
                                        <p:attrNameLst>
                                          <p:attrName>style.visibility</p:attrName>
                                        </p:attrNameLst>
                                      </p:cBhvr>
                                      <p:to>
                                        <p:strVal val="visible"/>
                                      </p:to>
                                    </p:set>
                                    <p:anim calcmode="lin" valueType="num">
                                      <p:cBhvr additive="base">
                                        <p:cTn id="126" dur="500"/>
                                        <p:tgtEl>
                                          <p:spTgt spid="885">
                                            <p:txEl>
                                              <p:pRg st="2" end="2"/>
                                            </p:txEl>
                                          </p:spTgt>
                                        </p:tgtEl>
                                        <p:attrNameLst>
                                          <p:attrName>ppt_x</p:attrName>
                                        </p:attrNameLst>
                                      </p:cBhvr>
                                      <p:tavLst>
                                        <p:tav tm="0">
                                          <p:val>
                                            <p:strVal val="#ppt_x-1"/>
                                          </p:val>
                                        </p:tav>
                                        <p:tav tm="100000">
                                          <p:val>
                                            <p:strVal val="#ppt_x"/>
                                          </p:val>
                                        </p:tav>
                                      </p:tavLst>
                                    </p:anim>
                                  </p:childTnLst>
                                </p:cTn>
                              </p:par>
                            </p:childTnLst>
                          </p:cTn>
                        </p:par>
                        <p:par>
                          <p:cTn id="127" fill="hold">
                            <p:stCondLst>
                              <p:cond delay="14750"/>
                            </p:stCondLst>
                            <p:childTnLst>
                              <p:par>
                                <p:cTn id="128" presetID="2" presetClass="entr" presetSubtype="8" fill="hold" nodeType="afterEffect">
                                  <p:stCondLst>
                                    <p:cond delay="0"/>
                                  </p:stCondLst>
                                  <p:childTnLst>
                                    <p:set>
                                      <p:cBhvr>
                                        <p:cTn id="129" dur="1" fill="hold">
                                          <p:stCondLst>
                                            <p:cond delay="0"/>
                                          </p:stCondLst>
                                        </p:cTn>
                                        <p:tgtEl>
                                          <p:spTgt spid="885">
                                            <p:txEl>
                                              <p:pRg st="3" end="3"/>
                                            </p:txEl>
                                          </p:spTgt>
                                        </p:tgtEl>
                                        <p:attrNameLst>
                                          <p:attrName>style.visibility</p:attrName>
                                        </p:attrNameLst>
                                      </p:cBhvr>
                                      <p:to>
                                        <p:strVal val="visible"/>
                                      </p:to>
                                    </p:set>
                                    <p:anim calcmode="lin" valueType="num">
                                      <p:cBhvr additive="base">
                                        <p:cTn id="130" dur="500"/>
                                        <p:tgtEl>
                                          <p:spTgt spid="885">
                                            <p:txEl>
                                              <p:pRg st="3" end="3"/>
                                            </p:txEl>
                                          </p:spTgt>
                                        </p:tgtEl>
                                        <p:attrNameLst>
                                          <p:attrName>ppt_x</p:attrName>
                                        </p:attrNameLst>
                                      </p:cBhvr>
                                      <p:tavLst>
                                        <p:tav tm="0">
                                          <p:val>
                                            <p:strVal val="#ppt_x-1"/>
                                          </p:val>
                                        </p:tav>
                                        <p:tav tm="100000">
                                          <p:val>
                                            <p:strVal val="#ppt_x"/>
                                          </p:val>
                                        </p:tav>
                                      </p:tavLst>
                                    </p:anim>
                                  </p:childTnLst>
                                </p:cTn>
                              </p:par>
                            </p:childTnLst>
                          </p:cTn>
                        </p:par>
                        <p:par>
                          <p:cTn id="131" fill="hold">
                            <p:stCondLst>
                              <p:cond delay="15250"/>
                            </p:stCondLst>
                            <p:childTnLst>
                              <p:par>
                                <p:cTn id="132" presetID="2" presetClass="entr" presetSubtype="8" fill="hold" nodeType="afterEffect">
                                  <p:stCondLst>
                                    <p:cond delay="0"/>
                                  </p:stCondLst>
                                  <p:childTnLst>
                                    <p:set>
                                      <p:cBhvr>
                                        <p:cTn id="133" dur="1" fill="hold">
                                          <p:stCondLst>
                                            <p:cond delay="0"/>
                                          </p:stCondLst>
                                        </p:cTn>
                                        <p:tgtEl>
                                          <p:spTgt spid="885">
                                            <p:txEl>
                                              <p:pRg st="4" end="4"/>
                                            </p:txEl>
                                          </p:spTgt>
                                        </p:tgtEl>
                                        <p:attrNameLst>
                                          <p:attrName>style.visibility</p:attrName>
                                        </p:attrNameLst>
                                      </p:cBhvr>
                                      <p:to>
                                        <p:strVal val="visible"/>
                                      </p:to>
                                    </p:set>
                                    <p:anim calcmode="lin" valueType="num">
                                      <p:cBhvr additive="base">
                                        <p:cTn id="134" dur="500"/>
                                        <p:tgtEl>
                                          <p:spTgt spid="885">
                                            <p:txEl>
                                              <p:pRg st="4" end="4"/>
                                            </p:txEl>
                                          </p:spTgt>
                                        </p:tgtEl>
                                        <p:attrNameLst>
                                          <p:attrName>ppt_x</p:attrName>
                                        </p:attrNameLst>
                                      </p:cBhvr>
                                      <p:tavLst>
                                        <p:tav tm="0">
                                          <p:val>
                                            <p:strVal val="#ppt_x-1"/>
                                          </p:val>
                                        </p:tav>
                                        <p:tav tm="100000">
                                          <p:val>
                                            <p:strVal val="#ppt_x"/>
                                          </p:val>
                                        </p:tav>
                                      </p:tavLst>
                                    </p:anim>
                                  </p:childTnLst>
                                </p:cTn>
                              </p:par>
                            </p:childTnLst>
                          </p:cTn>
                        </p:par>
                        <p:par>
                          <p:cTn id="135" fill="hold">
                            <p:stCondLst>
                              <p:cond delay="15750"/>
                            </p:stCondLst>
                            <p:childTnLst>
                              <p:par>
                                <p:cTn id="136" presetID="2" presetClass="entr" presetSubtype="8" fill="hold" nodeType="afterEffect">
                                  <p:stCondLst>
                                    <p:cond delay="0"/>
                                  </p:stCondLst>
                                  <p:childTnLst>
                                    <p:set>
                                      <p:cBhvr>
                                        <p:cTn id="137" dur="1" fill="hold">
                                          <p:stCondLst>
                                            <p:cond delay="0"/>
                                          </p:stCondLst>
                                        </p:cTn>
                                        <p:tgtEl>
                                          <p:spTgt spid="885">
                                            <p:txEl>
                                              <p:pRg st="5" end="5"/>
                                            </p:txEl>
                                          </p:spTgt>
                                        </p:tgtEl>
                                        <p:attrNameLst>
                                          <p:attrName>style.visibility</p:attrName>
                                        </p:attrNameLst>
                                      </p:cBhvr>
                                      <p:to>
                                        <p:strVal val="visible"/>
                                      </p:to>
                                    </p:set>
                                    <p:anim calcmode="lin" valueType="num">
                                      <p:cBhvr additive="base">
                                        <p:cTn id="138" dur="500"/>
                                        <p:tgtEl>
                                          <p:spTgt spid="885">
                                            <p:txEl>
                                              <p:pRg st="5" end="5"/>
                                            </p:txEl>
                                          </p:spTgt>
                                        </p:tgtEl>
                                        <p:attrNameLst>
                                          <p:attrName>ppt_x</p:attrName>
                                        </p:attrNameLst>
                                      </p:cBhvr>
                                      <p:tavLst>
                                        <p:tav tm="0">
                                          <p:val>
                                            <p:strVal val="#ppt_x-1"/>
                                          </p:val>
                                        </p:tav>
                                        <p:tav tm="100000">
                                          <p:val>
                                            <p:strVal val="#ppt_x"/>
                                          </p:val>
                                        </p:tav>
                                      </p:tavLst>
                                    </p:anim>
                                  </p:childTnLst>
                                </p:cTn>
                              </p:par>
                            </p:childTnLst>
                          </p:cTn>
                        </p:par>
                        <p:par>
                          <p:cTn id="139" fill="hold">
                            <p:stCondLst>
                              <p:cond delay="16250"/>
                            </p:stCondLst>
                            <p:childTnLst>
                              <p:par>
                                <p:cTn id="140" presetID="2" presetClass="entr" presetSubtype="8" fill="hold" nodeType="afterEffect">
                                  <p:stCondLst>
                                    <p:cond delay="0"/>
                                  </p:stCondLst>
                                  <p:childTnLst>
                                    <p:set>
                                      <p:cBhvr>
                                        <p:cTn id="141" dur="1" fill="hold">
                                          <p:stCondLst>
                                            <p:cond delay="0"/>
                                          </p:stCondLst>
                                        </p:cTn>
                                        <p:tgtEl>
                                          <p:spTgt spid="885">
                                            <p:txEl>
                                              <p:pRg st="6" end="6"/>
                                            </p:txEl>
                                          </p:spTgt>
                                        </p:tgtEl>
                                        <p:attrNameLst>
                                          <p:attrName>style.visibility</p:attrName>
                                        </p:attrNameLst>
                                      </p:cBhvr>
                                      <p:to>
                                        <p:strVal val="visible"/>
                                      </p:to>
                                    </p:set>
                                    <p:anim calcmode="lin" valueType="num">
                                      <p:cBhvr additive="base">
                                        <p:cTn id="142" dur="500"/>
                                        <p:tgtEl>
                                          <p:spTgt spid="885">
                                            <p:txEl>
                                              <p:pRg st="6" end="6"/>
                                            </p:txEl>
                                          </p:spTgt>
                                        </p:tgtEl>
                                        <p:attrNameLst>
                                          <p:attrName>ppt_x</p:attrName>
                                        </p:attrNameLst>
                                      </p:cBhvr>
                                      <p:tavLst>
                                        <p:tav tm="0">
                                          <p:val>
                                            <p:strVal val="#ppt_x-1"/>
                                          </p:val>
                                        </p:tav>
                                        <p:tav tm="100000">
                                          <p:val>
                                            <p:strVal val="#ppt_x"/>
                                          </p:val>
                                        </p:tav>
                                      </p:tavLst>
                                    </p:anim>
                                  </p:childTnLst>
                                </p:cTn>
                              </p:par>
                            </p:childTnLst>
                          </p:cTn>
                        </p:par>
                        <p:par>
                          <p:cTn id="143" fill="hold">
                            <p:stCondLst>
                              <p:cond delay="16750"/>
                            </p:stCondLst>
                            <p:childTnLst>
                              <p:par>
                                <p:cTn id="144" presetID="2" presetClass="entr" presetSubtype="8" fill="hold" nodeType="afterEffect">
                                  <p:stCondLst>
                                    <p:cond delay="0"/>
                                  </p:stCondLst>
                                  <p:childTnLst>
                                    <p:set>
                                      <p:cBhvr>
                                        <p:cTn id="145" dur="1" fill="hold">
                                          <p:stCondLst>
                                            <p:cond delay="0"/>
                                          </p:stCondLst>
                                        </p:cTn>
                                        <p:tgtEl>
                                          <p:spTgt spid="885">
                                            <p:txEl>
                                              <p:pRg st="7" end="7"/>
                                            </p:txEl>
                                          </p:spTgt>
                                        </p:tgtEl>
                                        <p:attrNameLst>
                                          <p:attrName>style.visibility</p:attrName>
                                        </p:attrNameLst>
                                      </p:cBhvr>
                                      <p:to>
                                        <p:strVal val="visible"/>
                                      </p:to>
                                    </p:set>
                                    <p:anim calcmode="lin" valueType="num">
                                      <p:cBhvr additive="base">
                                        <p:cTn id="146" dur="500"/>
                                        <p:tgtEl>
                                          <p:spTgt spid="885">
                                            <p:txEl>
                                              <p:pRg st="7" end="7"/>
                                            </p:txEl>
                                          </p:spTgt>
                                        </p:tgtEl>
                                        <p:attrNameLst>
                                          <p:attrName>ppt_x</p:attrName>
                                        </p:attrNameLst>
                                      </p:cBhvr>
                                      <p:tavLst>
                                        <p:tav tm="0">
                                          <p:val>
                                            <p:strVal val="#ppt_x-1"/>
                                          </p:val>
                                        </p:tav>
                                        <p:tav tm="100000">
                                          <p:val>
                                            <p:strVal val="#ppt_x"/>
                                          </p:val>
                                        </p:tav>
                                      </p:tavLst>
                                    </p:anim>
                                  </p:childTnLst>
                                </p:cTn>
                              </p:par>
                            </p:childTnLst>
                          </p:cTn>
                        </p:par>
                        <p:par>
                          <p:cTn id="147" fill="hold">
                            <p:stCondLst>
                              <p:cond delay="17250"/>
                            </p:stCondLst>
                            <p:childTnLst>
                              <p:par>
                                <p:cTn id="148" presetID="2" presetClass="entr" presetSubtype="8" fill="hold" nodeType="afterEffect">
                                  <p:stCondLst>
                                    <p:cond delay="0"/>
                                  </p:stCondLst>
                                  <p:childTnLst>
                                    <p:set>
                                      <p:cBhvr>
                                        <p:cTn id="149" dur="1" fill="hold">
                                          <p:stCondLst>
                                            <p:cond delay="0"/>
                                          </p:stCondLst>
                                        </p:cTn>
                                        <p:tgtEl>
                                          <p:spTgt spid="885">
                                            <p:txEl>
                                              <p:pRg st="8" end="8"/>
                                            </p:txEl>
                                          </p:spTgt>
                                        </p:tgtEl>
                                        <p:attrNameLst>
                                          <p:attrName>style.visibility</p:attrName>
                                        </p:attrNameLst>
                                      </p:cBhvr>
                                      <p:to>
                                        <p:strVal val="visible"/>
                                      </p:to>
                                    </p:set>
                                    <p:anim calcmode="lin" valueType="num">
                                      <p:cBhvr additive="base">
                                        <p:cTn id="150" dur="500"/>
                                        <p:tgtEl>
                                          <p:spTgt spid="885">
                                            <p:txEl>
                                              <p:pRg st="8" end="8"/>
                                            </p:txEl>
                                          </p:spTgt>
                                        </p:tgtEl>
                                        <p:attrNameLst>
                                          <p:attrName>ppt_x</p:attrName>
                                        </p:attrNameLst>
                                      </p:cBhvr>
                                      <p:tavLst>
                                        <p:tav tm="0">
                                          <p:val>
                                            <p:strVal val="#ppt_x-1"/>
                                          </p:val>
                                        </p:tav>
                                        <p:tav tm="100000">
                                          <p:val>
                                            <p:strVal val="#ppt_x"/>
                                          </p:val>
                                        </p:tav>
                                      </p:tavLst>
                                    </p:anim>
                                  </p:childTnLst>
                                </p:cTn>
                              </p:par>
                              <p:par>
                                <p:cTn id="151" presetID="2" presetClass="entr" presetSubtype="4" fill="hold" nodeType="withEffect">
                                  <p:stCondLst>
                                    <p:cond delay="0"/>
                                  </p:stCondLst>
                                  <p:childTnLst>
                                    <p:set>
                                      <p:cBhvr>
                                        <p:cTn id="152" dur="1" fill="hold">
                                          <p:stCondLst>
                                            <p:cond delay="0"/>
                                          </p:stCondLst>
                                        </p:cTn>
                                        <p:tgtEl>
                                          <p:spTgt spid="886"/>
                                        </p:tgtEl>
                                        <p:attrNameLst>
                                          <p:attrName>style.visibility</p:attrName>
                                        </p:attrNameLst>
                                      </p:cBhvr>
                                      <p:to>
                                        <p:strVal val="visible"/>
                                      </p:to>
                                    </p:set>
                                    <p:anim calcmode="lin" valueType="num">
                                      <p:cBhvr additive="base">
                                        <p:cTn id="153" dur="500"/>
                                        <p:tgtEl>
                                          <p:spTgt spid="886"/>
                                        </p:tgtEl>
                                        <p:attrNameLst>
                                          <p:attrName>ppt_y</p:attrName>
                                        </p:attrNameLst>
                                      </p:cBhvr>
                                      <p:tavLst>
                                        <p:tav tm="0">
                                          <p:val>
                                            <p:strVal val="#ppt_y+1"/>
                                          </p:val>
                                        </p:tav>
                                        <p:tav tm="100000">
                                          <p:val>
                                            <p:strVal val="#ppt_y"/>
                                          </p:val>
                                        </p:tav>
                                      </p:tavLst>
                                    </p:anim>
                                  </p:childTnLst>
                                </p:cTn>
                              </p:par>
                            </p:childTnLst>
                          </p:cTn>
                        </p:par>
                        <p:par>
                          <p:cTn id="154" fill="hold">
                            <p:stCondLst>
                              <p:cond delay="17750"/>
                            </p:stCondLst>
                            <p:childTnLst>
                              <p:par>
                                <p:cTn id="155" presetID="10" presetClass="entr" presetSubtype="0" fill="hold" nodeType="afterEffect">
                                  <p:stCondLst>
                                    <p:cond delay="0"/>
                                  </p:stCondLst>
                                  <p:childTnLst>
                                    <p:set>
                                      <p:cBhvr>
                                        <p:cTn id="156" dur="1" fill="hold">
                                          <p:stCondLst>
                                            <p:cond delay="0"/>
                                          </p:stCondLst>
                                        </p:cTn>
                                        <p:tgtEl>
                                          <p:spTgt spid="884"/>
                                        </p:tgtEl>
                                        <p:attrNameLst>
                                          <p:attrName>style.visibility</p:attrName>
                                        </p:attrNameLst>
                                      </p:cBhvr>
                                      <p:to>
                                        <p:strVal val="visible"/>
                                      </p:to>
                                    </p:set>
                                    <p:animEffect transition="in" filter="fade">
                                      <p:cBhvr>
                                        <p:cTn id="157" dur="500"/>
                                        <p:tgtEl>
                                          <p:spTgt spid="884"/>
                                        </p:tgtEl>
                                      </p:cBhvr>
                                    </p:animEffect>
                                  </p:childTnLst>
                                </p:cTn>
                              </p:par>
                            </p:childTnLst>
                          </p:cTn>
                        </p:par>
                        <p:par>
                          <p:cTn id="158" fill="hold">
                            <p:stCondLst>
                              <p:cond delay="18250"/>
                            </p:stCondLst>
                            <p:childTnLst>
                              <p:par>
                                <p:cTn id="159" presetID="2" presetClass="entr" presetSubtype="1" fill="hold" nodeType="afterEffect">
                                  <p:stCondLst>
                                    <p:cond delay="0"/>
                                  </p:stCondLst>
                                  <p:childTnLst>
                                    <p:set>
                                      <p:cBhvr>
                                        <p:cTn id="160" dur="1" fill="hold">
                                          <p:stCondLst>
                                            <p:cond delay="0"/>
                                          </p:stCondLst>
                                        </p:cTn>
                                        <p:tgtEl>
                                          <p:spTgt spid="887"/>
                                        </p:tgtEl>
                                        <p:attrNameLst>
                                          <p:attrName>style.visibility</p:attrName>
                                        </p:attrNameLst>
                                      </p:cBhvr>
                                      <p:to>
                                        <p:strVal val="visible"/>
                                      </p:to>
                                    </p:set>
                                    <p:anim calcmode="lin" valueType="num">
                                      <p:cBhvr additive="base">
                                        <p:cTn id="161" dur="750"/>
                                        <p:tgtEl>
                                          <p:spTgt spid="887"/>
                                        </p:tgtEl>
                                        <p:attrNameLst>
                                          <p:attrName>ppt_y</p:attrName>
                                        </p:attrNameLst>
                                      </p:cBhvr>
                                      <p:tavLst>
                                        <p:tav tm="0">
                                          <p:val>
                                            <p:strVal val="#ppt_y-1"/>
                                          </p:val>
                                        </p:tav>
                                        <p:tav tm="100000">
                                          <p:val>
                                            <p:strVal val="#ppt_y"/>
                                          </p:val>
                                        </p:tav>
                                      </p:tavLst>
                                    </p:anim>
                                  </p:childTnLst>
                                </p:cTn>
                              </p:par>
                              <p:par>
                                <p:cTn id="162" presetID="2" presetClass="entr" presetSubtype="1" fill="hold" nodeType="withEffect">
                                  <p:stCondLst>
                                    <p:cond delay="0"/>
                                  </p:stCondLst>
                                  <p:childTnLst>
                                    <p:set>
                                      <p:cBhvr>
                                        <p:cTn id="163" dur="1" fill="hold">
                                          <p:stCondLst>
                                            <p:cond delay="0"/>
                                          </p:stCondLst>
                                        </p:cTn>
                                        <p:tgtEl>
                                          <p:spTgt spid="888"/>
                                        </p:tgtEl>
                                        <p:attrNameLst>
                                          <p:attrName>style.visibility</p:attrName>
                                        </p:attrNameLst>
                                      </p:cBhvr>
                                      <p:to>
                                        <p:strVal val="visible"/>
                                      </p:to>
                                    </p:set>
                                    <p:anim calcmode="lin" valueType="num">
                                      <p:cBhvr additive="base">
                                        <p:cTn id="164" dur="750"/>
                                        <p:tgtEl>
                                          <p:spTgt spid="888"/>
                                        </p:tgtEl>
                                        <p:attrNameLst>
                                          <p:attrName>ppt_y</p:attrName>
                                        </p:attrNameLst>
                                      </p:cBhvr>
                                      <p:tavLst>
                                        <p:tav tm="0">
                                          <p:val>
                                            <p:strVal val="#ppt_y-1"/>
                                          </p:val>
                                        </p:tav>
                                        <p:tav tm="100000">
                                          <p:val>
                                            <p:strVal val="#ppt_y"/>
                                          </p:val>
                                        </p:tav>
                                      </p:tavLst>
                                    </p:anim>
                                  </p:childTnLst>
                                </p:cTn>
                              </p:par>
                            </p:childTnLst>
                          </p:cTn>
                        </p:par>
                        <p:par>
                          <p:cTn id="165" fill="hold">
                            <p:stCondLst>
                              <p:cond delay="19000"/>
                            </p:stCondLst>
                            <p:childTnLst>
                              <p:par>
                                <p:cTn id="166" presetID="2" presetClass="entr" presetSubtype="2" fill="hold" nodeType="afterEffect">
                                  <p:stCondLst>
                                    <p:cond delay="0"/>
                                  </p:stCondLst>
                                  <p:childTnLst>
                                    <p:set>
                                      <p:cBhvr>
                                        <p:cTn id="167" dur="1" fill="hold">
                                          <p:stCondLst>
                                            <p:cond delay="0"/>
                                          </p:stCondLst>
                                        </p:cTn>
                                        <p:tgtEl>
                                          <p:spTgt spid="890">
                                            <p:txEl>
                                              <p:pRg st="0" end="0"/>
                                            </p:txEl>
                                          </p:spTgt>
                                        </p:tgtEl>
                                        <p:attrNameLst>
                                          <p:attrName>style.visibility</p:attrName>
                                        </p:attrNameLst>
                                      </p:cBhvr>
                                      <p:to>
                                        <p:strVal val="visible"/>
                                      </p:to>
                                    </p:set>
                                    <p:anim calcmode="lin" valueType="num">
                                      <p:cBhvr additive="base">
                                        <p:cTn id="168" dur="500"/>
                                        <p:tgtEl>
                                          <p:spTgt spid="890">
                                            <p:txEl>
                                              <p:pRg st="0" end="0"/>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9500"/>
                            </p:stCondLst>
                            <p:childTnLst>
                              <p:par>
                                <p:cTn id="170" presetID="2" presetClass="entr" presetSubtype="2" fill="hold" nodeType="afterEffect">
                                  <p:stCondLst>
                                    <p:cond delay="0"/>
                                  </p:stCondLst>
                                  <p:childTnLst>
                                    <p:set>
                                      <p:cBhvr>
                                        <p:cTn id="171" dur="1" fill="hold">
                                          <p:stCondLst>
                                            <p:cond delay="0"/>
                                          </p:stCondLst>
                                        </p:cTn>
                                        <p:tgtEl>
                                          <p:spTgt spid="890">
                                            <p:txEl>
                                              <p:pRg st="1" end="1"/>
                                            </p:txEl>
                                          </p:spTgt>
                                        </p:tgtEl>
                                        <p:attrNameLst>
                                          <p:attrName>style.visibility</p:attrName>
                                        </p:attrNameLst>
                                      </p:cBhvr>
                                      <p:to>
                                        <p:strVal val="visible"/>
                                      </p:to>
                                    </p:set>
                                    <p:anim calcmode="lin" valueType="num">
                                      <p:cBhvr additive="base">
                                        <p:cTn id="172" dur="500"/>
                                        <p:tgtEl>
                                          <p:spTgt spid="890">
                                            <p:txEl>
                                              <p:pRg st="1" end="1"/>
                                            </p:txEl>
                                          </p:spTgt>
                                        </p:tgtEl>
                                        <p:attrNameLst>
                                          <p:attrName>ppt_x</p:attrName>
                                        </p:attrNameLst>
                                      </p:cBhvr>
                                      <p:tavLst>
                                        <p:tav tm="0">
                                          <p:val>
                                            <p:strVal val="#ppt_x+1"/>
                                          </p:val>
                                        </p:tav>
                                        <p:tav tm="100000">
                                          <p:val>
                                            <p:strVal val="#ppt_x"/>
                                          </p:val>
                                        </p:tav>
                                      </p:tavLst>
                                    </p:anim>
                                  </p:childTnLst>
                                </p:cTn>
                              </p:par>
                            </p:childTnLst>
                          </p:cTn>
                        </p:par>
                        <p:par>
                          <p:cTn id="173" fill="hold">
                            <p:stCondLst>
                              <p:cond delay="20000"/>
                            </p:stCondLst>
                            <p:childTnLst>
                              <p:par>
                                <p:cTn id="174" presetID="2" presetClass="entr" presetSubtype="2" fill="hold" nodeType="afterEffect">
                                  <p:stCondLst>
                                    <p:cond delay="0"/>
                                  </p:stCondLst>
                                  <p:childTnLst>
                                    <p:set>
                                      <p:cBhvr>
                                        <p:cTn id="175" dur="1" fill="hold">
                                          <p:stCondLst>
                                            <p:cond delay="0"/>
                                          </p:stCondLst>
                                        </p:cTn>
                                        <p:tgtEl>
                                          <p:spTgt spid="890">
                                            <p:txEl>
                                              <p:pRg st="2" end="2"/>
                                            </p:txEl>
                                          </p:spTgt>
                                        </p:tgtEl>
                                        <p:attrNameLst>
                                          <p:attrName>style.visibility</p:attrName>
                                        </p:attrNameLst>
                                      </p:cBhvr>
                                      <p:to>
                                        <p:strVal val="visible"/>
                                      </p:to>
                                    </p:set>
                                    <p:anim calcmode="lin" valueType="num">
                                      <p:cBhvr additive="base">
                                        <p:cTn id="176" dur="500"/>
                                        <p:tgtEl>
                                          <p:spTgt spid="890">
                                            <p:txEl>
                                              <p:pRg st="2" end="2"/>
                                            </p:txEl>
                                          </p:spTgt>
                                        </p:tgtEl>
                                        <p:attrNameLst>
                                          <p:attrName>ppt_x</p:attrName>
                                        </p:attrNameLst>
                                      </p:cBhvr>
                                      <p:tavLst>
                                        <p:tav tm="0">
                                          <p:val>
                                            <p:strVal val="#ppt_x+1"/>
                                          </p:val>
                                        </p:tav>
                                        <p:tav tm="100000">
                                          <p:val>
                                            <p:strVal val="#ppt_x"/>
                                          </p:val>
                                        </p:tav>
                                      </p:tavLst>
                                    </p:anim>
                                  </p:childTnLst>
                                </p:cTn>
                              </p:par>
                            </p:childTnLst>
                          </p:cTn>
                        </p:par>
                        <p:par>
                          <p:cTn id="177" fill="hold">
                            <p:stCondLst>
                              <p:cond delay="20500"/>
                            </p:stCondLst>
                            <p:childTnLst>
                              <p:par>
                                <p:cTn id="178" presetID="2" presetClass="entr" presetSubtype="2" fill="hold" nodeType="afterEffect">
                                  <p:stCondLst>
                                    <p:cond delay="0"/>
                                  </p:stCondLst>
                                  <p:childTnLst>
                                    <p:set>
                                      <p:cBhvr>
                                        <p:cTn id="179" dur="1" fill="hold">
                                          <p:stCondLst>
                                            <p:cond delay="0"/>
                                          </p:stCondLst>
                                        </p:cTn>
                                        <p:tgtEl>
                                          <p:spTgt spid="890">
                                            <p:txEl>
                                              <p:pRg st="3" end="3"/>
                                            </p:txEl>
                                          </p:spTgt>
                                        </p:tgtEl>
                                        <p:attrNameLst>
                                          <p:attrName>style.visibility</p:attrName>
                                        </p:attrNameLst>
                                      </p:cBhvr>
                                      <p:to>
                                        <p:strVal val="visible"/>
                                      </p:to>
                                    </p:set>
                                    <p:anim calcmode="lin" valueType="num">
                                      <p:cBhvr additive="base">
                                        <p:cTn id="180" dur="500"/>
                                        <p:tgtEl>
                                          <p:spTgt spid="890">
                                            <p:txEl>
                                              <p:pRg st="3" end="3"/>
                                            </p:txEl>
                                          </p:spTgt>
                                        </p:tgtEl>
                                        <p:attrNameLst>
                                          <p:attrName>ppt_x</p:attrName>
                                        </p:attrNameLst>
                                      </p:cBhvr>
                                      <p:tavLst>
                                        <p:tav tm="0">
                                          <p:val>
                                            <p:strVal val="#ppt_x+1"/>
                                          </p:val>
                                        </p:tav>
                                        <p:tav tm="100000">
                                          <p:val>
                                            <p:strVal val="#ppt_x"/>
                                          </p:val>
                                        </p:tav>
                                      </p:tavLst>
                                    </p:anim>
                                  </p:childTnLst>
                                </p:cTn>
                              </p:par>
                            </p:childTnLst>
                          </p:cTn>
                        </p:par>
                        <p:par>
                          <p:cTn id="181" fill="hold">
                            <p:stCondLst>
                              <p:cond delay="21000"/>
                            </p:stCondLst>
                            <p:childTnLst>
                              <p:par>
                                <p:cTn id="182" presetID="2" presetClass="entr" presetSubtype="2" fill="hold" nodeType="afterEffect">
                                  <p:stCondLst>
                                    <p:cond delay="0"/>
                                  </p:stCondLst>
                                  <p:childTnLst>
                                    <p:set>
                                      <p:cBhvr>
                                        <p:cTn id="183" dur="1" fill="hold">
                                          <p:stCondLst>
                                            <p:cond delay="0"/>
                                          </p:stCondLst>
                                        </p:cTn>
                                        <p:tgtEl>
                                          <p:spTgt spid="890">
                                            <p:txEl>
                                              <p:pRg st="4" end="4"/>
                                            </p:txEl>
                                          </p:spTgt>
                                        </p:tgtEl>
                                        <p:attrNameLst>
                                          <p:attrName>style.visibility</p:attrName>
                                        </p:attrNameLst>
                                      </p:cBhvr>
                                      <p:to>
                                        <p:strVal val="visible"/>
                                      </p:to>
                                    </p:set>
                                    <p:anim calcmode="lin" valueType="num">
                                      <p:cBhvr additive="base">
                                        <p:cTn id="184" dur="500"/>
                                        <p:tgtEl>
                                          <p:spTgt spid="890">
                                            <p:txEl>
                                              <p:pRg st="4" end="4"/>
                                            </p:txEl>
                                          </p:spTgt>
                                        </p:tgtEl>
                                        <p:attrNameLst>
                                          <p:attrName>ppt_x</p:attrName>
                                        </p:attrNameLst>
                                      </p:cBhvr>
                                      <p:tavLst>
                                        <p:tav tm="0">
                                          <p:val>
                                            <p:strVal val="#ppt_x+1"/>
                                          </p:val>
                                        </p:tav>
                                        <p:tav tm="100000">
                                          <p:val>
                                            <p:strVal val="#ppt_x"/>
                                          </p:val>
                                        </p:tav>
                                      </p:tavLst>
                                    </p:anim>
                                  </p:childTnLst>
                                </p:cTn>
                              </p:par>
                            </p:childTnLst>
                          </p:cTn>
                        </p:par>
                        <p:par>
                          <p:cTn id="185" fill="hold">
                            <p:stCondLst>
                              <p:cond delay="21500"/>
                            </p:stCondLst>
                            <p:childTnLst>
                              <p:par>
                                <p:cTn id="186" presetID="2" presetClass="entr" presetSubtype="2" fill="hold" nodeType="afterEffect">
                                  <p:stCondLst>
                                    <p:cond delay="0"/>
                                  </p:stCondLst>
                                  <p:childTnLst>
                                    <p:set>
                                      <p:cBhvr>
                                        <p:cTn id="187" dur="1" fill="hold">
                                          <p:stCondLst>
                                            <p:cond delay="0"/>
                                          </p:stCondLst>
                                        </p:cTn>
                                        <p:tgtEl>
                                          <p:spTgt spid="890">
                                            <p:txEl>
                                              <p:pRg st="5" end="5"/>
                                            </p:txEl>
                                          </p:spTgt>
                                        </p:tgtEl>
                                        <p:attrNameLst>
                                          <p:attrName>style.visibility</p:attrName>
                                        </p:attrNameLst>
                                      </p:cBhvr>
                                      <p:to>
                                        <p:strVal val="visible"/>
                                      </p:to>
                                    </p:set>
                                    <p:anim calcmode="lin" valueType="num">
                                      <p:cBhvr additive="base">
                                        <p:cTn id="188" dur="500"/>
                                        <p:tgtEl>
                                          <p:spTgt spid="890">
                                            <p:txEl>
                                              <p:pRg st="5" end="5"/>
                                            </p:txEl>
                                          </p:spTgt>
                                        </p:tgtEl>
                                        <p:attrNameLst>
                                          <p:attrName>ppt_x</p:attrName>
                                        </p:attrNameLst>
                                      </p:cBhvr>
                                      <p:tavLst>
                                        <p:tav tm="0">
                                          <p:val>
                                            <p:strVal val="#ppt_x+1"/>
                                          </p:val>
                                        </p:tav>
                                        <p:tav tm="100000">
                                          <p:val>
                                            <p:strVal val="#ppt_x"/>
                                          </p:val>
                                        </p:tav>
                                      </p:tavLst>
                                    </p:anim>
                                  </p:childTnLst>
                                </p:cTn>
                              </p:par>
                            </p:childTnLst>
                          </p:cTn>
                        </p:par>
                        <p:par>
                          <p:cTn id="189" fill="hold">
                            <p:stCondLst>
                              <p:cond delay="22000"/>
                            </p:stCondLst>
                            <p:childTnLst>
                              <p:par>
                                <p:cTn id="190" presetID="2" presetClass="entr" presetSubtype="2" fill="hold" nodeType="afterEffect">
                                  <p:stCondLst>
                                    <p:cond delay="0"/>
                                  </p:stCondLst>
                                  <p:childTnLst>
                                    <p:set>
                                      <p:cBhvr>
                                        <p:cTn id="191" dur="1" fill="hold">
                                          <p:stCondLst>
                                            <p:cond delay="0"/>
                                          </p:stCondLst>
                                        </p:cTn>
                                        <p:tgtEl>
                                          <p:spTgt spid="890">
                                            <p:txEl>
                                              <p:pRg st="6" end="6"/>
                                            </p:txEl>
                                          </p:spTgt>
                                        </p:tgtEl>
                                        <p:attrNameLst>
                                          <p:attrName>style.visibility</p:attrName>
                                        </p:attrNameLst>
                                      </p:cBhvr>
                                      <p:to>
                                        <p:strVal val="visible"/>
                                      </p:to>
                                    </p:set>
                                    <p:anim calcmode="lin" valueType="num">
                                      <p:cBhvr additive="base">
                                        <p:cTn id="192" dur="500"/>
                                        <p:tgtEl>
                                          <p:spTgt spid="890">
                                            <p:txEl>
                                              <p:pRg st="6" end="6"/>
                                            </p:txEl>
                                          </p:spTgt>
                                        </p:tgtEl>
                                        <p:attrNameLst>
                                          <p:attrName>ppt_x</p:attrName>
                                        </p:attrNameLst>
                                      </p:cBhvr>
                                      <p:tavLst>
                                        <p:tav tm="0">
                                          <p:val>
                                            <p:strVal val="#ppt_x+1"/>
                                          </p:val>
                                        </p:tav>
                                        <p:tav tm="100000">
                                          <p:val>
                                            <p:strVal val="#ppt_x"/>
                                          </p:val>
                                        </p:tav>
                                      </p:tavLst>
                                    </p:anim>
                                  </p:childTnLst>
                                </p:cTn>
                              </p:par>
                            </p:childTnLst>
                          </p:cTn>
                        </p:par>
                        <p:par>
                          <p:cTn id="193" fill="hold">
                            <p:stCondLst>
                              <p:cond delay="22500"/>
                            </p:stCondLst>
                            <p:childTnLst>
                              <p:par>
                                <p:cTn id="194" presetID="2" presetClass="entr" presetSubtype="2" fill="hold" nodeType="afterEffect">
                                  <p:stCondLst>
                                    <p:cond delay="0"/>
                                  </p:stCondLst>
                                  <p:childTnLst>
                                    <p:set>
                                      <p:cBhvr>
                                        <p:cTn id="195" dur="1" fill="hold">
                                          <p:stCondLst>
                                            <p:cond delay="0"/>
                                          </p:stCondLst>
                                        </p:cTn>
                                        <p:tgtEl>
                                          <p:spTgt spid="890">
                                            <p:txEl>
                                              <p:pRg st="7" end="7"/>
                                            </p:txEl>
                                          </p:spTgt>
                                        </p:tgtEl>
                                        <p:attrNameLst>
                                          <p:attrName>style.visibility</p:attrName>
                                        </p:attrNameLst>
                                      </p:cBhvr>
                                      <p:to>
                                        <p:strVal val="visible"/>
                                      </p:to>
                                    </p:set>
                                    <p:anim calcmode="lin" valueType="num">
                                      <p:cBhvr additive="base">
                                        <p:cTn id="196" dur="500"/>
                                        <p:tgtEl>
                                          <p:spTgt spid="890">
                                            <p:txEl>
                                              <p:pRg st="7" end="7"/>
                                            </p:txEl>
                                          </p:spTgt>
                                        </p:tgtEl>
                                        <p:attrNameLst>
                                          <p:attrName>ppt_x</p:attrName>
                                        </p:attrNameLst>
                                      </p:cBhvr>
                                      <p:tavLst>
                                        <p:tav tm="0">
                                          <p:val>
                                            <p:strVal val="#ppt_x+1"/>
                                          </p:val>
                                        </p:tav>
                                        <p:tav tm="100000">
                                          <p:val>
                                            <p:strVal val="#ppt_x"/>
                                          </p:val>
                                        </p:tav>
                                      </p:tavLst>
                                    </p:anim>
                                  </p:childTnLst>
                                </p:cTn>
                              </p:par>
                            </p:childTnLst>
                          </p:cTn>
                        </p:par>
                        <p:par>
                          <p:cTn id="197" fill="hold">
                            <p:stCondLst>
                              <p:cond delay="23000"/>
                            </p:stCondLst>
                            <p:childTnLst>
                              <p:par>
                                <p:cTn id="198" presetID="2" presetClass="entr" presetSubtype="2" fill="hold" nodeType="afterEffect">
                                  <p:stCondLst>
                                    <p:cond delay="0"/>
                                  </p:stCondLst>
                                  <p:childTnLst>
                                    <p:set>
                                      <p:cBhvr>
                                        <p:cTn id="199" dur="1" fill="hold">
                                          <p:stCondLst>
                                            <p:cond delay="0"/>
                                          </p:stCondLst>
                                        </p:cTn>
                                        <p:tgtEl>
                                          <p:spTgt spid="890">
                                            <p:txEl>
                                              <p:pRg st="8" end="8"/>
                                            </p:txEl>
                                          </p:spTgt>
                                        </p:tgtEl>
                                        <p:attrNameLst>
                                          <p:attrName>style.visibility</p:attrName>
                                        </p:attrNameLst>
                                      </p:cBhvr>
                                      <p:to>
                                        <p:strVal val="visible"/>
                                      </p:to>
                                    </p:set>
                                    <p:anim calcmode="lin" valueType="num">
                                      <p:cBhvr additive="base">
                                        <p:cTn id="200" dur="500"/>
                                        <p:tgtEl>
                                          <p:spTgt spid="890">
                                            <p:txEl>
                                              <p:pRg st="8" end="8"/>
                                            </p:txEl>
                                          </p:spTgt>
                                        </p:tgtEl>
                                        <p:attrNameLst>
                                          <p:attrName>ppt_x</p:attrName>
                                        </p:attrNameLst>
                                      </p:cBhvr>
                                      <p:tavLst>
                                        <p:tav tm="0">
                                          <p:val>
                                            <p:strVal val="#ppt_x+1"/>
                                          </p:val>
                                        </p:tav>
                                        <p:tav tm="100000">
                                          <p:val>
                                            <p:strVal val="#ppt_x"/>
                                          </p:val>
                                        </p:tav>
                                      </p:tavLst>
                                    </p:anim>
                                  </p:childTnLst>
                                </p:cTn>
                              </p:par>
                              <p:par>
                                <p:cTn id="201" presetID="2" presetClass="entr" presetSubtype="4" fill="hold" nodeType="withEffect">
                                  <p:stCondLst>
                                    <p:cond delay="0"/>
                                  </p:stCondLst>
                                  <p:childTnLst>
                                    <p:set>
                                      <p:cBhvr>
                                        <p:cTn id="202" dur="1" fill="hold">
                                          <p:stCondLst>
                                            <p:cond delay="0"/>
                                          </p:stCondLst>
                                        </p:cTn>
                                        <p:tgtEl>
                                          <p:spTgt spid="891"/>
                                        </p:tgtEl>
                                        <p:attrNameLst>
                                          <p:attrName>style.visibility</p:attrName>
                                        </p:attrNameLst>
                                      </p:cBhvr>
                                      <p:to>
                                        <p:strVal val="visible"/>
                                      </p:to>
                                    </p:set>
                                    <p:anim calcmode="lin" valueType="num">
                                      <p:cBhvr additive="base">
                                        <p:cTn id="203" dur="500"/>
                                        <p:tgtEl>
                                          <p:spTgt spid="891"/>
                                        </p:tgtEl>
                                        <p:attrNameLst>
                                          <p:attrName>ppt_y</p:attrName>
                                        </p:attrNameLst>
                                      </p:cBhvr>
                                      <p:tavLst>
                                        <p:tav tm="0">
                                          <p:val>
                                            <p:strVal val="#ppt_y+1"/>
                                          </p:val>
                                        </p:tav>
                                        <p:tav tm="100000">
                                          <p:val>
                                            <p:strVal val="#ppt_y"/>
                                          </p:val>
                                        </p:tav>
                                      </p:tavLst>
                                    </p:anim>
                                  </p:childTnLst>
                                </p:cTn>
                              </p:par>
                            </p:childTnLst>
                          </p:cTn>
                        </p:par>
                        <p:par>
                          <p:cTn id="204" fill="hold">
                            <p:stCondLst>
                              <p:cond delay="23500"/>
                            </p:stCondLst>
                            <p:childTnLst>
                              <p:par>
                                <p:cTn id="205" presetID="10" presetClass="entr" presetSubtype="0" fill="hold" nodeType="afterEffect">
                                  <p:stCondLst>
                                    <p:cond delay="0"/>
                                  </p:stCondLst>
                                  <p:childTnLst>
                                    <p:set>
                                      <p:cBhvr>
                                        <p:cTn id="206" dur="1" fill="hold">
                                          <p:stCondLst>
                                            <p:cond delay="0"/>
                                          </p:stCondLst>
                                        </p:cTn>
                                        <p:tgtEl>
                                          <p:spTgt spid="889"/>
                                        </p:tgtEl>
                                        <p:attrNameLst>
                                          <p:attrName>style.visibility</p:attrName>
                                        </p:attrNameLst>
                                      </p:cBhvr>
                                      <p:to>
                                        <p:strVal val="visible"/>
                                      </p:to>
                                    </p:set>
                                    <p:animEffect transition="in" filter="fade">
                                      <p:cBhvr>
                                        <p:cTn id="207" dur="500"/>
                                        <p:tgtEl>
                                          <p:spTgt spid="889"/>
                                        </p:tgtEl>
                                      </p:cBhvr>
                                    </p:animEffect>
                                  </p:childTnLst>
                                </p:cTn>
                              </p:par>
                            </p:childTnLst>
                          </p:cTn>
                        </p:par>
                        <p:par>
                          <p:cTn id="208" fill="hold">
                            <p:stCondLst>
                              <p:cond delay="24000"/>
                            </p:stCondLst>
                            <p:childTnLst>
                              <p:par>
                                <p:cTn id="209" presetID="2" presetClass="entr" presetSubtype="1" fill="hold" nodeType="afterEffect">
                                  <p:stCondLst>
                                    <p:cond delay="0"/>
                                  </p:stCondLst>
                                  <p:childTnLst>
                                    <p:set>
                                      <p:cBhvr>
                                        <p:cTn id="210" dur="1" fill="hold">
                                          <p:stCondLst>
                                            <p:cond delay="0"/>
                                          </p:stCondLst>
                                        </p:cTn>
                                        <p:tgtEl>
                                          <p:spTgt spid="892"/>
                                        </p:tgtEl>
                                        <p:attrNameLst>
                                          <p:attrName>style.visibility</p:attrName>
                                        </p:attrNameLst>
                                      </p:cBhvr>
                                      <p:to>
                                        <p:strVal val="visible"/>
                                      </p:to>
                                    </p:set>
                                    <p:anim calcmode="lin" valueType="num">
                                      <p:cBhvr additive="base">
                                        <p:cTn id="211" dur="750"/>
                                        <p:tgtEl>
                                          <p:spTgt spid="892"/>
                                        </p:tgtEl>
                                        <p:attrNameLst>
                                          <p:attrName>ppt_y</p:attrName>
                                        </p:attrNameLst>
                                      </p:cBhvr>
                                      <p:tavLst>
                                        <p:tav tm="0">
                                          <p:val>
                                            <p:strVal val="#ppt_y-1"/>
                                          </p:val>
                                        </p:tav>
                                        <p:tav tm="100000">
                                          <p:val>
                                            <p:strVal val="#ppt_y"/>
                                          </p:val>
                                        </p:tav>
                                      </p:tavLst>
                                    </p:anim>
                                  </p:childTnLst>
                                </p:cTn>
                              </p:par>
                              <p:par>
                                <p:cTn id="212" presetID="2" presetClass="entr" presetSubtype="1" fill="hold" nodeType="withEffect">
                                  <p:stCondLst>
                                    <p:cond delay="0"/>
                                  </p:stCondLst>
                                  <p:childTnLst>
                                    <p:set>
                                      <p:cBhvr>
                                        <p:cTn id="213" dur="1" fill="hold">
                                          <p:stCondLst>
                                            <p:cond delay="0"/>
                                          </p:stCondLst>
                                        </p:cTn>
                                        <p:tgtEl>
                                          <p:spTgt spid="893"/>
                                        </p:tgtEl>
                                        <p:attrNameLst>
                                          <p:attrName>style.visibility</p:attrName>
                                        </p:attrNameLst>
                                      </p:cBhvr>
                                      <p:to>
                                        <p:strVal val="visible"/>
                                      </p:to>
                                    </p:set>
                                    <p:anim calcmode="lin" valueType="num">
                                      <p:cBhvr additive="base">
                                        <p:cTn id="214" dur="750"/>
                                        <p:tgtEl>
                                          <p:spTgt spid="893"/>
                                        </p:tgtEl>
                                        <p:attrNameLst>
                                          <p:attrName>ppt_y</p:attrName>
                                        </p:attrNameLst>
                                      </p:cBhvr>
                                      <p:tavLst>
                                        <p:tav tm="0">
                                          <p:val>
                                            <p:strVal val="#ppt_y-1"/>
                                          </p:val>
                                        </p:tav>
                                        <p:tav tm="100000">
                                          <p:val>
                                            <p:strVal val="#ppt_y"/>
                                          </p:val>
                                        </p:tav>
                                      </p:tavLst>
                                    </p:anim>
                                  </p:childTnLst>
                                </p:cTn>
                              </p:par>
                            </p:childTnLst>
                          </p:cTn>
                        </p:par>
                        <p:par>
                          <p:cTn id="215" fill="hold">
                            <p:stCondLst>
                              <p:cond delay="24750"/>
                            </p:stCondLst>
                            <p:childTnLst>
                              <p:par>
                                <p:cTn id="216" presetID="2" presetClass="entr" presetSubtype="8" fill="hold" nodeType="afterEffect">
                                  <p:stCondLst>
                                    <p:cond delay="0"/>
                                  </p:stCondLst>
                                  <p:childTnLst>
                                    <p:set>
                                      <p:cBhvr>
                                        <p:cTn id="217" dur="1" fill="hold">
                                          <p:stCondLst>
                                            <p:cond delay="0"/>
                                          </p:stCondLst>
                                        </p:cTn>
                                        <p:tgtEl>
                                          <p:spTgt spid="895">
                                            <p:txEl>
                                              <p:pRg st="0" end="0"/>
                                            </p:txEl>
                                          </p:spTgt>
                                        </p:tgtEl>
                                        <p:attrNameLst>
                                          <p:attrName>style.visibility</p:attrName>
                                        </p:attrNameLst>
                                      </p:cBhvr>
                                      <p:to>
                                        <p:strVal val="visible"/>
                                      </p:to>
                                    </p:set>
                                    <p:anim calcmode="lin" valueType="num">
                                      <p:cBhvr additive="base">
                                        <p:cTn id="218" dur="500"/>
                                        <p:tgtEl>
                                          <p:spTgt spid="895">
                                            <p:txEl>
                                              <p:pRg st="0" end="0"/>
                                            </p:txEl>
                                          </p:spTgt>
                                        </p:tgtEl>
                                        <p:attrNameLst>
                                          <p:attrName>ppt_x</p:attrName>
                                        </p:attrNameLst>
                                      </p:cBhvr>
                                      <p:tavLst>
                                        <p:tav tm="0">
                                          <p:val>
                                            <p:strVal val="#ppt_x-1"/>
                                          </p:val>
                                        </p:tav>
                                        <p:tav tm="100000">
                                          <p:val>
                                            <p:strVal val="#ppt_x"/>
                                          </p:val>
                                        </p:tav>
                                      </p:tavLst>
                                    </p:anim>
                                  </p:childTnLst>
                                </p:cTn>
                              </p:par>
                            </p:childTnLst>
                          </p:cTn>
                        </p:par>
                        <p:par>
                          <p:cTn id="219" fill="hold">
                            <p:stCondLst>
                              <p:cond delay="25250"/>
                            </p:stCondLst>
                            <p:childTnLst>
                              <p:par>
                                <p:cTn id="220" presetID="2" presetClass="entr" presetSubtype="8" fill="hold" nodeType="afterEffect">
                                  <p:stCondLst>
                                    <p:cond delay="0"/>
                                  </p:stCondLst>
                                  <p:childTnLst>
                                    <p:set>
                                      <p:cBhvr>
                                        <p:cTn id="221" dur="1" fill="hold">
                                          <p:stCondLst>
                                            <p:cond delay="0"/>
                                          </p:stCondLst>
                                        </p:cTn>
                                        <p:tgtEl>
                                          <p:spTgt spid="895">
                                            <p:txEl>
                                              <p:pRg st="1" end="1"/>
                                            </p:txEl>
                                          </p:spTgt>
                                        </p:tgtEl>
                                        <p:attrNameLst>
                                          <p:attrName>style.visibility</p:attrName>
                                        </p:attrNameLst>
                                      </p:cBhvr>
                                      <p:to>
                                        <p:strVal val="visible"/>
                                      </p:to>
                                    </p:set>
                                    <p:anim calcmode="lin" valueType="num">
                                      <p:cBhvr additive="base">
                                        <p:cTn id="222" dur="500"/>
                                        <p:tgtEl>
                                          <p:spTgt spid="895">
                                            <p:txEl>
                                              <p:pRg st="1" end="1"/>
                                            </p:txEl>
                                          </p:spTgt>
                                        </p:tgtEl>
                                        <p:attrNameLst>
                                          <p:attrName>ppt_x</p:attrName>
                                        </p:attrNameLst>
                                      </p:cBhvr>
                                      <p:tavLst>
                                        <p:tav tm="0">
                                          <p:val>
                                            <p:strVal val="#ppt_x-1"/>
                                          </p:val>
                                        </p:tav>
                                        <p:tav tm="100000">
                                          <p:val>
                                            <p:strVal val="#ppt_x"/>
                                          </p:val>
                                        </p:tav>
                                      </p:tavLst>
                                    </p:anim>
                                  </p:childTnLst>
                                </p:cTn>
                              </p:par>
                            </p:childTnLst>
                          </p:cTn>
                        </p:par>
                        <p:par>
                          <p:cTn id="223" fill="hold">
                            <p:stCondLst>
                              <p:cond delay="25750"/>
                            </p:stCondLst>
                            <p:childTnLst>
                              <p:par>
                                <p:cTn id="224" presetID="2" presetClass="entr" presetSubtype="8" fill="hold" nodeType="afterEffect">
                                  <p:stCondLst>
                                    <p:cond delay="0"/>
                                  </p:stCondLst>
                                  <p:childTnLst>
                                    <p:set>
                                      <p:cBhvr>
                                        <p:cTn id="225" dur="1" fill="hold">
                                          <p:stCondLst>
                                            <p:cond delay="0"/>
                                          </p:stCondLst>
                                        </p:cTn>
                                        <p:tgtEl>
                                          <p:spTgt spid="895">
                                            <p:txEl>
                                              <p:pRg st="2" end="2"/>
                                            </p:txEl>
                                          </p:spTgt>
                                        </p:tgtEl>
                                        <p:attrNameLst>
                                          <p:attrName>style.visibility</p:attrName>
                                        </p:attrNameLst>
                                      </p:cBhvr>
                                      <p:to>
                                        <p:strVal val="visible"/>
                                      </p:to>
                                    </p:set>
                                    <p:anim calcmode="lin" valueType="num">
                                      <p:cBhvr additive="base">
                                        <p:cTn id="226" dur="500"/>
                                        <p:tgtEl>
                                          <p:spTgt spid="895">
                                            <p:txEl>
                                              <p:pRg st="2" end="2"/>
                                            </p:txEl>
                                          </p:spTgt>
                                        </p:tgtEl>
                                        <p:attrNameLst>
                                          <p:attrName>ppt_x</p:attrName>
                                        </p:attrNameLst>
                                      </p:cBhvr>
                                      <p:tavLst>
                                        <p:tav tm="0">
                                          <p:val>
                                            <p:strVal val="#ppt_x-1"/>
                                          </p:val>
                                        </p:tav>
                                        <p:tav tm="100000">
                                          <p:val>
                                            <p:strVal val="#ppt_x"/>
                                          </p:val>
                                        </p:tav>
                                      </p:tavLst>
                                    </p:anim>
                                  </p:childTnLst>
                                </p:cTn>
                              </p:par>
                            </p:childTnLst>
                          </p:cTn>
                        </p:par>
                        <p:par>
                          <p:cTn id="227" fill="hold">
                            <p:stCondLst>
                              <p:cond delay="26250"/>
                            </p:stCondLst>
                            <p:childTnLst>
                              <p:par>
                                <p:cTn id="228" presetID="2" presetClass="entr" presetSubtype="8" fill="hold" nodeType="afterEffect">
                                  <p:stCondLst>
                                    <p:cond delay="0"/>
                                  </p:stCondLst>
                                  <p:childTnLst>
                                    <p:set>
                                      <p:cBhvr>
                                        <p:cTn id="229" dur="1" fill="hold">
                                          <p:stCondLst>
                                            <p:cond delay="0"/>
                                          </p:stCondLst>
                                        </p:cTn>
                                        <p:tgtEl>
                                          <p:spTgt spid="895">
                                            <p:txEl>
                                              <p:pRg st="3" end="3"/>
                                            </p:txEl>
                                          </p:spTgt>
                                        </p:tgtEl>
                                        <p:attrNameLst>
                                          <p:attrName>style.visibility</p:attrName>
                                        </p:attrNameLst>
                                      </p:cBhvr>
                                      <p:to>
                                        <p:strVal val="visible"/>
                                      </p:to>
                                    </p:set>
                                    <p:anim calcmode="lin" valueType="num">
                                      <p:cBhvr additive="base">
                                        <p:cTn id="230" dur="500"/>
                                        <p:tgtEl>
                                          <p:spTgt spid="895">
                                            <p:txEl>
                                              <p:pRg st="3" end="3"/>
                                            </p:txEl>
                                          </p:spTgt>
                                        </p:tgtEl>
                                        <p:attrNameLst>
                                          <p:attrName>ppt_x</p:attrName>
                                        </p:attrNameLst>
                                      </p:cBhvr>
                                      <p:tavLst>
                                        <p:tav tm="0">
                                          <p:val>
                                            <p:strVal val="#ppt_x-1"/>
                                          </p:val>
                                        </p:tav>
                                        <p:tav tm="100000">
                                          <p:val>
                                            <p:strVal val="#ppt_x"/>
                                          </p:val>
                                        </p:tav>
                                      </p:tavLst>
                                    </p:anim>
                                  </p:childTnLst>
                                </p:cTn>
                              </p:par>
                            </p:childTnLst>
                          </p:cTn>
                        </p:par>
                        <p:par>
                          <p:cTn id="231" fill="hold">
                            <p:stCondLst>
                              <p:cond delay="26750"/>
                            </p:stCondLst>
                            <p:childTnLst>
                              <p:par>
                                <p:cTn id="232" presetID="2" presetClass="entr" presetSubtype="8" fill="hold" nodeType="afterEffect">
                                  <p:stCondLst>
                                    <p:cond delay="0"/>
                                  </p:stCondLst>
                                  <p:childTnLst>
                                    <p:set>
                                      <p:cBhvr>
                                        <p:cTn id="233" dur="1" fill="hold">
                                          <p:stCondLst>
                                            <p:cond delay="0"/>
                                          </p:stCondLst>
                                        </p:cTn>
                                        <p:tgtEl>
                                          <p:spTgt spid="895">
                                            <p:txEl>
                                              <p:pRg st="4" end="4"/>
                                            </p:txEl>
                                          </p:spTgt>
                                        </p:tgtEl>
                                        <p:attrNameLst>
                                          <p:attrName>style.visibility</p:attrName>
                                        </p:attrNameLst>
                                      </p:cBhvr>
                                      <p:to>
                                        <p:strVal val="visible"/>
                                      </p:to>
                                    </p:set>
                                    <p:anim calcmode="lin" valueType="num">
                                      <p:cBhvr additive="base">
                                        <p:cTn id="234" dur="500"/>
                                        <p:tgtEl>
                                          <p:spTgt spid="895">
                                            <p:txEl>
                                              <p:pRg st="4" end="4"/>
                                            </p:txEl>
                                          </p:spTgt>
                                        </p:tgtEl>
                                        <p:attrNameLst>
                                          <p:attrName>ppt_x</p:attrName>
                                        </p:attrNameLst>
                                      </p:cBhvr>
                                      <p:tavLst>
                                        <p:tav tm="0">
                                          <p:val>
                                            <p:strVal val="#ppt_x-1"/>
                                          </p:val>
                                        </p:tav>
                                        <p:tav tm="100000">
                                          <p:val>
                                            <p:strVal val="#ppt_x"/>
                                          </p:val>
                                        </p:tav>
                                      </p:tavLst>
                                    </p:anim>
                                  </p:childTnLst>
                                </p:cTn>
                              </p:par>
                            </p:childTnLst>
                          </p:cTn>
                        </p:par>
                        <p:par>
                          <p:cTn id="235" fill="hold">
                            <p:stCondLst>
                              <p:cond delay="27250"/>
                            </p:stCondLst>
                            <p:childTnLst>
                              <p:par>
                                <p:cTn id="236" presetID="2" presetClass="entr" presetSubtype="8" fill="hold" nodeType="afterEffect">
                                  <p:stCondLst>
                                    <p:cond delay="0"/>
                                  </p:stCondLst>
                                  <p:childTnLst>
                                    <p:set>
                                      <p:cBhvr>
                                        <p:cTn id="237" dur="1" fill="hold">
                                          <p:stCondLst>
                                            <p:cond delay="0"/>
                                          </p:stCondLst>
                                        </p:cTn>
                                        <p:tgtEl>
                                          <p:spTgt spid="895">
                                            <p:txEl>
                                              <p:pRg st="5" end="5"/>
                                            </p:txEl>
                                          </p:spTgt>
                                        </p:tgtEl>
                                        <p:attrNameLst>
                                          <p:attrName>style.visibility</p:attrName>
                                        </p:attrNameLst>
                                      </p:cBhvr>
                                      <p:to>
                                        <p:strVal val="visible"/>
                                      </p:to>
                                    </p:set>
                                    <p:anim calcmode="lin" valueType="num">
                                      <p:cBhvr additive="base">
                                        <p:cTn id="238" dur="500"/>
                                        <p:tgtEl>
                                          <p:spTgt spid="895">
                                            <p:txEl>
                                              <p:pRg st="5" end="5"/>
                                            </p:txEl>
                                          </p:spTgt>
                                        </p:tgtEl>
                                        <p:attrNameLst>
                                          <p:attrName>ppt_x</p:attrName>
                                        </p:attrNameLst>
                                      </p:cBhvr>
                                      <p:tavLst>
                                        <p:tav tm="0">
                                          <p:val>
                                            <p:strVal val="#ppt_x-1"/>
                                          </p:val>
                                        </p:tav>
                                        <p:tav tm="100000">
                                          <p:val>
                                            <p:strVal val="#ppt_x"/>
                                          </p:val>
                                        </p:tav>
                                      </p:tavLst>
                                    </p:anim>
                                  </p:childTnLst>
                                </p:cTn>
                              </p:par>
                            </p:childTnLst>
                          </p:cTn>
                        </p:par>
                        <p:par>
                          <p:cTn id="239" fill="hold">
                            <p:stCondLst>
                              <p:cond delay="27750"/>
                            </p:stCondLst>
                            <p:childTnLst>
                              <p:par>
                                <p:cTn id="240" presetID="2" presetClass="entr" presetSubtype="8" fill="hold" nodeType="afterEffect">
                                  <p:stCondLst>
                                    <p:cond delay="0"/>
                                  </p:stCondLst>
                                  <p:childTnLst>
                                    <p:set>
                                      <p:cBhvr>
                                        <p:cTn id="241" dur="1" fill="hold">
                                          <p:stCondLst>
                                            <p:cond delay="0"/>
                                          </p:stCondLst>
                                        </p:cTn>
                                        <p:tgtEl>
                                          <p:spTgt spid="895">
                                            <p:txEl>
                                              <p:pRg st="6" end="6"/>
                                            </p:txEl>
                                          </p:spTgt>
                                        </p:tgtEl>
                                        <p:attrNameLst>
                                          <p:attrName>style.visibility</p:attrName>
                                        </p:attrNameLst>
                                      </p:cBhvr>
                                      <p:to>
                                        <p:strVal val="visible"/>
                                      </p:to>
                                    </p:set>
                                    <p:anim calcmode="lin" valueType="num">
                                      <p:cBhvr additive="base">
                                        <p:cTn id="242" dur="500"/>
                                        <p:tgtEl>
                                          <p:spTgt spid="895">
                                            <p:txEl>
                                              <p:pRg st="6" end="6"/>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8250"/>
                            </p:stCondLst>
                            <p:childTnLst>
                              <p:par>
                                <p:cTn id="244" presetID="2" presetClass="entr" presetSubtype="8" fill="hold" nodeType="afterEffect">
                                  <p:stCondLst>
                                    <p:cond delay="0"/>
                                  </p:stCondLst>
                                  <p:childTnLst>
                                    <p:set>
                                      <p:cBhvr>
                                        <p:cTn id="245" dur="1" fill="hold">
                                          <p:stCondLst>
                                            <p:cond delay="0"/>
                                          </p:stCondLst>
                                        </p:cTn>
                                        <p:tgtEl>
                                          <p:spTgt spid="895">
                                            <p:txEl>
                                              <p:pRg st="7" end="7"/>
                                            </p:txEl>
                                          </p:spTgt>
                                        </p:tgtEl>
                                        <p:attrNameLst>
                                          <p:attrName>style.visibility</p:attrName>
                                        </p:attrNameLst>
                                      </p:cBhvr>
                                      <p:to>
                                        <p:strVal val="visible"/>
                                      </p:to>
                                    </p:set>
                                    <p:anim calcmode="lin" valueType="num">
                                      <p:cBhvr additive="base">
                                        <p:cTn id="246" dur="500"/>
                                        <p:tgtEl>
                                          <p:spTgt spid="895">
                                            <p:txEl>
                                              <p:pRg st="7" end="7"/>
                                            </p:txEl>
                                          </p:spTgt>
                                        </p:tgtEl>
                                        <p:attrNameLst>
                                          <p:attrName>ppt_x</p:attrName>
                                        </p:attrNameLst>
                                      </p:cBhvr>
                                      <p:tavLst>
                                        <p:tav tm="0">
                                          <p:val>
                                            <p:strVal val="#ppt_x-1"/>
                                          </p:val>
                                        </p:tav>
                                        <p:tav tm="100000">
                                          <p:val>
                                            <p:strVal val="#ppt_x"/>
                                          </p:val>
                                        </p:tav>
                                      </p:tavLst>
                                    </p:anim>
                                  </p:childTnLst>
                                </p:cTn>
                              </p:par>
                            </p:childTnLst>
                          </p:cTn>
                        </p:par>
                        <p:par>
                          <p:cTn id="247" fill="hold">
                            <p:stCondLst>
                              <p:cond delay="28750"/>
                            </p:stCondLst>
                            <p:childTnLst>
                              <p:par>
                                <p:cTn id="248" presetID="2" presetClass="entr" presetSubtype="8" fill="hold" nodeType="afterEffect">
                                  <p:stCondLst>
                                    <p:cond delay="0"/>
                                  </p:stCondLst>
                                  <p:childTnLst>
                                    <p:set>
                                      <p:cBhvr>
                                        <p:cTn id="249" dur="1" fill="hold">
                                          <p:stCondLst>
                                            <p:cond delay="0"/>
                                          </p:stCondLst>
                                        </p:cTn>
                                        <p:tgtEl>
                                          <p:spTgt spid="895">
                                            <p:txEl>
                                              <p:pRg st="8" end="8"/>
                                            </p:txEl>
                                          </p:spTgt>
                                        </p:tgtEl>
                                        <p:attrNameLst>
                                          <p:attrName>style.visibility</p:attrName>
                                        </p:attrNameLst>
                                      </p:cBhvr>
                                      <p:to>
                                        <p:strVal val="visible"/>
                                      </p:to>
                                    </p:set>
                                    <p:anim calcmode="lin" valueType="num">
                                      <p:cBhvr additive="base">
                                        <p:cTn id="250" dur="500"/>
                                        <p:tgtEl>
                                          <p:spTgt spid="895">
                                            <p:txEl>
                                              <p:pRg st="8" end="8"/>
                                            </p:txEl>
                                          </p:spTgt>
                                        </p:tgtEl>
                                        <p:attrNameLst>
                                          <p:attrName>ppt_x</p:attrName>
                                        </p:attrNameLst>
                                      </p:cBhvr>
                                      <p:tavLst>
                                        <p:tav tm="0">
                                          <p:val>
                                            <p:strVal val="#ppt_x-1"/>
                                          </p:val>
                                        </p:tav>
                                        <p:tav tm="100000">
                                          <p:val>
                                            <p:strVal val="#ppt_x"/>
                                          </p:val>
                                        </p:tav>
                                      </p:tavLst>
                                    </p:anim>
                                  </p:childTnLst>
                                </p:cTn>
                              </p:par>
                              <p:par>
                                <p:cTn id="251" presetID="2" presetClass="entr" presetSubtype="4" fill="hold" nodeType="withEffect">
                                  <p:stCondLst>
                                    <p:cond delay="0"/>
                                  </p:stCondLst>
                                  <p:childTnLst>
                                    <p:set>
                                      <p:cBhvr>
                                        <p:cTn id="252" dur="1" fill="hold">
                                          <p:stCondLst>
                                            <p:cond delay="0"/>
                                          </p:stCondLst>
                                        </p:cTn>
                                        <p:tgtEl>
                                          <p:spTgt spid="896"/>
                                        </p:tgtEl>
                                        <p:attrNameLst>
                                          <p:attrName>style.visibility</p:attrName>
                                        </p:attrNameLst>
                                      </p:cBhvr>
                                      <p:to>
                                        <p:strVal val="visible"/>
                                      </p:to>
                                    </p:set>
                                    <p:anim calcmode="lin" valueType="num">
                                      <p:cBhvr additive="base">
                                        <p:cTn id="253" dur="500"/>
                                        <p:tgtEl>
                                          <p:spTgt spid="896"/>
                                        </p:tgtEl>
                                        <p:attrNameLst>
                                          <p:attrName>ppt_y</p:attrName>
                                        </p:attrNameLst>
                                      </p:cBhvr>
                                      <p:tavLst>
                                        <p:tav tm="0">
                                          <p:val>
                                            <p:strVal val="#ppt_y+1"/>
                                          </p:val>
                                        </p:tav>
                                        <p:tav tm="100000">
                                          <p:val>
                                            <p:strVal val="#ppt_y"/>
                                          </p:val>
                                        </p:tav>
                                      </p:tavLst>
                                    </p:anim>
                                  </p:childTnLst>
                                </p:cTn>
                              </p:par>
                            </p:childTnLst>
                          </p:cTn>
                        </p:par>
                        <p:par>
                          <p:cTn id="254" fill="hold">
                            <p:stCondLst>
                              <p:cond delay="29250"/>
                            </p:stCondLst>
                            <p:childTnLst>
                              <p:par>
                                <p:cTn id="255" presetID="10" presetClass="entr" presetSubtype="0" fill="hold" nodeType="afterEffect">
                                  <p:stCondLst>
                                    <p:cond delay="0"/>
                                  </p:stCondLst>
                                  <p:childTnLst>
                                    <p:set>
                                      <p:cBhvr>
                                        <p:cTn id="256" dur="1" fill="hold">
                                          <p:stCondLst>
                                            <p:cond delay="0"/>
                                          </p:stCondLst>
                                        </p:cTn>
                                        <p:tgtEl>
                                          <p:spTgt spid="894"/>
                                        </p:tgtEl>
                                        <p:attrNameLst>
                                          <p:attrName>style.visibility</p:attrName>
                                        </p:attrNameLst>
                                      </p:cBhvr>
                                      <p:to>
                                        <p:strVal val="visible"/>
                                      </p:to>
                                    </p:set>
                                    <p:animEffect transition="in" filter="fade">
                                      <p:cBhvr>
                                        <p:cTn id="257" dur="500"/>
                                        <p:tgtEl>
                                          <p:spTgt spid="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194">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eading &amp; 5 Points">
  <p:cSld name="Heading &amp; 5 Points">
    <p:spTree>
      <p:nvGrpSpPr>
        <p:cNvPr id="1" name="Shape 897"/>
        <p:cNvGrpSpPr/>
        <p:nvPr/>
      </p:nvGrpSpPr>
      <p:grpSpPr>
        <a:xfrm>
          <a:off x="0" y="0"/>
          <a:ext cx="0" cy="0"/>
          <a:chOff x="0" y="0"/>
          <a:chExt cx="0" cy="0"/>
        </a:xfrm>
      </p:grpSpPr>
      <p:sp>
        <p:nvSpPr>
          <p:cNvPr id="898" name="Google Shape;898;p60"/>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9" name="Google Shape;899;p60"/>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900" name="Google Shape;900;p60"/>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901" name="Google Shape;901;p60"/>
          <p:cNvSpPr txBox="1">
            <a:spLocks noGrp="1"/>
          </p:cNvSpPr>
          <p:nvPr>
            <p:ph type="body" idx="1"/>
          </p:nvPr>
        </p:nvSpPr>
        <p:spPr>
          <a:xfrm>
            <a:off x="9537980" y="2238722"/>
            <a:ext cx="7854670" cy="113191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02" name="Google Shape;902;p60"/>
          <p:cNvSpPr/>
          <p:nvPr/>
        </p:nvSpPr>
        <p:spPr>
          <a:xfrm>
            <a:off x="8217564" y="2232491"/>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03" name="Google Shape;903;p60"/>
          <p:cNvSpPr txBox="1"/>
          <p:nvPr/>
        </p:nvSpPr>
        <p:spPr>
          <a:xfrm>
            <a:off x="8341124" y="2447620"/>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01</a:t>
            </a:r>
            <a:endParaRPr sz="4000">
              <a:solidFill>
                <a:schemeClr val="lt1"/>
              </a:solidFill>
              <a:latin typeface="Ubuntu"/>
              <a:ea typeface="Ubuntu"/>
              <a:cs typeface="Ubuntu"/>
              <a:sym typeface="Ubuntu"/>
            </a:endParaRPr>
          </a:p>
        </p:txBody>
      </p:sp>
      <p:sp>
        <p:nvSpPr>
          <p:cNvPr id="904" name="Google Shape;904;p60"/>
          <p:cNvSpPr txBox="1">
            <a:spLocks noGrp="1"/>
          </p:cNvSpPr>
          <p:nvPr>
            <p:ph type="body" idx="2"/>
          </p:nvPr>
        </p:nvSpPr>
        <p:spPr>
          <a:xfrm>
            <a:off x="9537980" y="3645050"/>
            <a:ext cx="7854670" cy="113191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05" name="Google Shape;905;p60"/>
          <p:cNvSpPr/>
          <p:nvPr/>
        </p:nvSpPr>
        <p:spPr>
          <a:xfrm>
            <a:off x="8217564" y="3638819"/>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06" name="Google Shape;906;p60"/>
          <p:cNvSpPr txBox="1"/>
          <p:nvPr/>
        </p:nvSpPr>
        <p:spPr>
          <a:xfrm>
            <a:off x="8341124" y="3853948"/>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02</a:t>
            </a:r>
            <a:endParaRPr sz="4000">
              <a:solidFill>
                <a:schemeClr val="lt1"/>
              </a:solidFill>
              <a:latin typeface="Ubuntu"/>
              <a:ea typeface="Ubuntu"/>
              <a:cs typeface="Ubuntu"/>
              <a:sym typeface="Ubuntu"/>
            </a:endParaRPr>
          </a:p>
        </p:txBody>
      </p:sp>
      <p:sp>
        <p:nvSpPr>
          <p:cNvPr id="907" name="Google Shape;907;p60"/>
          <p:cNvSpPr txBox="1">
            <a:spLocks noGrp="1"/>
          </p:cNvSpPr>
          <p:nvPr>
            <p:ph type="body" idx="3"/>
          </p:nvPr>
        </p:nvSpPr>
        <p:spPr>
          <a:xfrm>
            <a:off x="9537980" y="5051378"/>
            <a:ext cx="7854670" cy="113191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08" name="Google Shape;908;p60"/>
          <p:cNvSpPr/>
          <p:nvPr/>
        </p:nvSpPr>
        <p:spPr>
          <a:xfrm>
            <a:off x="8217564" y="5045147"/>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09" name="Google Shape;909;p60"/>
          <p:cNvSpPr txBox="1"/>
          <p:nvPr/>
        </p:nvSpPr>
        <p:spPr>
          <a:xfrm>
            <a:off x="8341124" y="5260276"/>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03</a:t>
            </a:r>
            <a:endParaRPr sz="4000">
              <a:solidFill>
                <a:schemeClr val="lt1"/>
              </a:solidFill>
              <a:latin typeface="Ubuntu"/>
              <a:ea typeface="Ubuntu"/>
              <a:cs typeface="Ubuntu"/>
              <a:sym typeface="Ubuntu"/>
            </a:endParaRPr>
          </a:p>
        </p:txBody>
      </p:sp>
      <p:sp>
        <p:nvSpPr>
          <p:cNvPr id="910" name="Google Shape;910;p60"/>
          <p:cNvSpPr txBox="1">
            <a:spLocks noGrp="1"/>
          </p:cNvSpPr>
          <p:nvPr>
            <p:ph type="body" idx="4"/>
          </p:nvPr>
        </p:nvSpPr>
        <p:spPr>
          <a:xfrm>
            <a:off x="9537980" y="6457706"/>
            <a:ext cx="7854670" cy="113191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11" name="Google Shape;911;p60"/>
          <p:cNvSpPr/>
          <p:nvPr/>
        </p:nvSpPr>
        <p:spPr>
          <a:xfrm>
            <a:off x="8217564" y="6451475"/>
            <a:ext cx="1136515" cy="1138145"/>
          </a:xfrm>
          <a:prstGeom prst="rect">
            <a:avLst/>
          </a:prstGeom>
          <a:solidFill>
            <a:schemeClr val="accent4"/>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12" name="Google Shape;912;p60"/>
          <p:cNvSpPr txBox="1"/>
          <p:nvPr/>
        </p:nvSpPr>
        <p:spPr>
          <a:xfrm>
            <a:off x="8341124" y="6666604"/>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04</a:t>
            </a:r>
            <a:endParaRPr sz="4000">
              <a:solidFill>
                <a:schemeClr val="lt1"/>
              </a:solidFill>
              <a:latin typeface="Ubuntu"/>
              <a:ea typeface="Ubuntu"/>
              <a:cs typeface="Ubuntu"/>
              <a:sym typeface="Ubuntu"/>
            </a:endParaRPr>
          </a:p>
        </p:txBody>
      </p:sp>
      <p:sp>
        <p:nvSpPr>
          <p:cNvPr id="913" name="Google Shape;913;p60"/>
          <p:cNvSpPr txBox="1">
            <a:spLocks noGrp="1"/>
          </p:cNvSpPr>
          <p:nvPr>
            <p:ph type="body" idx="5"/>
          </p:nvPr>
        </p:nvSpPr>
        <p:spPr>
          <a:xfrm>
            <a:off x="9537980" y="7864032"/>
            <a:ext cx="7854670" cy="1131914"/>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120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14" name="Google Shape;914;p60"/>
          <p:cNvSpPr/>
          <p:nvPr/>
        </p:nvSpPr>
        <p:spPr>
          <a:xfrm>
            <a:off x="8217564" y="7857801"/>
            <a:ext cx="1136515" cy="1138145"/>
          </a:xfrm>
          <a:prstGeom prst="rect">
            <a:avLst/>
          </a:prstGeom>
          <a:solidFill>
            <a:schemeClr val="accent5"/>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15" name="Google Shape;915;p60"/>
          <p:cNvSpPr txBox="1"/>
          <p:nvPr/>
        </p:nvSpPr>
        <p:spPr>
          <a:xfrm>
            <a:off x="8341124" y="8072930"/>
            <a:ext cx="88939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Ubuntu"/>
                <a:ea typeface="Ubuntu"/>
                <a:cs typeface="Ubuntu"/>
                <a:sym typeface="Ubuntu"/>
              </a:rPr>
              <a:t>05</a:t>
            </a:r>
            <a:endParaRPr sz="4000">
              <a:solidFill>
                <a:schemeClr val="lt1"/>
              </a:solidFill>
              <a:latin typeface="Ubuntu"/>
              <a:ea typeface="Ubuntu"/>
              <a:cs typeface="Ubuntu"/>
              <a:sym typeface="Ubuntu"/>
            </a:endParaRPr>
          </a:p>
        </p:txBody>
      </p:sp>
      <p:sp>
        <p:nvSpPr>
          <p:cNvPr id="916" name="Google Shape;916;p60"/>
          <p:cNvSpPr txBox="1">
            <a:spLocks noGrp="1"/>
          </p:cNvSpPr>
          <p:nvPr>
            <p:ph type="body" idx="6"/>
          </p:nvPr>
        </p:nvSpPr>
        <p:spPr>
          <a:xfrm>
            <a:off x="808892" y="2215248"/>
            <a:ext cx="6752493" cy="678069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4400"/>
              <a:buFont typeface="Ubuntu Medium"/>
              <a:buNone/>
              <a:defRPr sz="44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16">
                                            <p:txEl>
                                              <p:pRg st="0" end="0"/>
                                            </p:txEl>
                                          </p:spTgt>
                                        </p:tgtEl>
                                        <p:attrNameLst>
                                          <p:attrName>style.visibility</p:attrName>
                                        </p:attrNameLst>
                                      </p:cBhvr>
                                      <p:to>
                                        <p:strVal val="visible"/>
                                      </p:to>
                                    </p:set>
                                    <p:anim calcmode="lin" valueType="num">
                                      <p:cBhvr additive="base">
                                        <p:cTn id="7" dur="750"/>
                                        <p:tgtEl>
                                          <p:spTgt spid="916">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16">
                                            <p:txEl>
                                              <p:pRg st="1" end="1"/>
                                            </p:txEl>
                                          </p:spTgt>
                                        </p:tgtEl>
                                        <p:attrNameLst>
                                          <p:attrName>style.visibility</p:attrName>
                                        </p:attrNameLst>
                                      </p:cBhvr>
                                      <p:to>
                                        <p:strVal val="visible"/>
                                      </p:to>
                                    </p:set>
                                    <p:anim calcmode="lin" valueType="num">
                                      <p:cBhvr additive="base">
                                        <p:cTn id="10" dur="750"/>
                                        <p:tgtEl>
                                          <p:spTgt spid="916">
                                            <p:txEl>
                                              <p:pRg st="1" end="1"/>
                                            </p:txEl>
                                          </p:spTgt>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916">
                                            <p:txEl>
                                              <p:pRg st="2" end="2"/>
                                            </p:txEl>
                                          </p:spTgt>
                                        </p:tgtEl>
                                        <p:attrNameLst>
                                          <p:attrName>style.visibility</p:attrName>
                                        </p:attrNameLst>
                                      </p:cBhvr>
                                      <p:to>
                                        <p:strVal val="visible"/>
                                      </p:to>
                                    </p:set>
                                    <p:anim calcmode="lin" valueType="num">
                                      <p:cBhvr additive="base">
                                        <p:cTn id="13" dur="750"/>
                                        <p:tgtEl>
                                          <p:spTgt spid="916">
                                            <p:txEl>
                                              <p:pRg st="2" end="2"/>
                                            </p:txEl>
                                          </p:spTgt>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16">
                                            <p:txEl>
                                              <p:pRg st="3" end="3"/>
                                            </p:txEl>
                                          </p:spTgt>
                                        </p:tgtEl>
                                        <p:attrNameLst>
                                          <p:attrName>style.visibility</p:attrName>
                                        </p:attrNameLst>
                                      </p:cBhvr>
                                      <p:to>
                                        <p:strVal val="visible"/>
                                      </p:to>
                                    </p:set>
                                    <p:anim calcmode="lin" valueType="num">
                                      <p:cBhvr additive="base">
                                        <p:cTn id="16" dur="750"/>
                                        <p:tgtEl>
                                          <p:spTgt spid="916">
                                            <p:txEl>
                                              <p:pRg st="3" end="3"/>
                                            </p:txEl>
                                          </p:spTgt>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16">
                                            <p:txEl>
                                              <p:pRg st="4" end="4"/>
                                            </p:txEl>
                                          </p:spTgt>
                                        </p:tgtEl>
                                        <p:attrNameLst>
                                          <p:attrName>style.visibility</p:attrName>
                                        </p:attrNameLst>
                                      </p:cBhvr>
                                      <p:to>
                                        <p:strVal val="visible"/>
                                      </p:to>
                                    </p:set>
                                    <p:anim calcmode="lin" valueType="num">
                                      <p:cBhvr additive="base">
                                        <p:cTn id="19" dur="750"/>
                                        <p:tgtEl>
                                          <p:spTgt spid="916">
                                            <p:txEl>
                                              <p:pRg st="4" end="4"/>
                                            </p:txEl>
                                          </p:spTgt>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16">
                                            <p:txEl>
                                              <p:pRg st="5" end="5"/>
                                            </p:txEl>
                                          </p:spTgt>
                                        </p:tgtEl>
                                        <p:attrNameLst>
                                          <p:attrName>style.visibility</p:attrName>
                                        </p:attrNameLst>
                                      </p:cBhvr>
                                      <p:to>
                                        <p:strVal val="visible"/>
                                      </p:to>
                                    </p:set>
                                    <p:anim calcmode="lin" valueType="num">
                                      <p:cBhvr additive="base">
                                        <p:cTn id="22" dur="750"/>
                                        <p:tgtEl>
                                          <p:spTgt spid="916">
                                            <p:txEl>
                                              <p:pRg st="5" end="5"/>
                                            </p:txEl>
                                          </p:spTgt>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16">
                                            <p:txEl>
                                              <p:pRg st="6" end="6"/>
                                            </p:txEl>
                                          </p:spTgt>
                                        </p:tgtEl>
                                        <p:attrNameLst>
                                          <p:attrName>style.visibility</p:attrName>
                                        </p:attrNameLst>
                                      </p:cBhvr>
                                      <p:to>
                                        <p:strVal val="visible"/>
                                      </p:to>
                                    </p:set>
                                    <p:anim calcmode="lin" valueType="num">
                                      <p:cBhvr additive="base">
                                        <p:cTn id="25" dur="750"/>
                                        <p:tgtEl>
                                          <p:spTgt spid="916">
                                            <p:txEl>
                                              <p:pRg st="6" end="6"/>
                                            </p:txEl>
                                          </p:spTgt>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16">
                                            <p:txEl>
                                              <p:pRg st="7" end="7"/>
                                            </p:txEl>
                                          </p:spTgt>
                                        </p:tgtEl>
                                        <p:attrNameLst>
                                          <p:attrName>style.visibility</p:attrName>
                                        </p:attrNameLst>
                                      </p:cBhvr>
                                      <p:to>
                                        <p:strVal val="visible"/>
                                      </p:to>
                                    </p:set>
                                    <p:anim calcmode="lin" valueType="num">
                                      <p:cBhvr additive="base">
                                        <p:cTn id="28" dur="750"/>
                                        <p:tgtEl>
                                          <p:spTgt spid="916">
                                            <p:txEl>
                                              <p:pRg st="7" end="7"/>
                                            </p:txEl>
                                          </p:spTgt>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16">
                                            <p:txEl>
                                              <p:pRg st="8" end="8"/>
                                            </p:txEl>
                                          </p:spTgt>
                                        </p:tgtEl>
                                        <p:attrNameLst>
                                          <p:attrName>style.visibility</p:attrName>
                                        </p:attrNameLst>
                                      </p:cBhvr>
                                      <p:to>
                                        <p:strVal val="visible"/>
                                      </p:to>
                                    </p:set>
                                    <p:anim calcmode="lin" valueType="num">
                                      <p:cBhvr additive="base">
                                        <p:cTn id="31" dur="750"/>
                                        <p:tgtEl>
                                          <p:spTgt spid="916">
                                            <p:txEl>
                                              <p:pRg st="8" end="8"/>
                                            </p:txEl>
                                          </p:spTgt>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2" presetClass="entr" presetSubtype="1" fill="hold" nodeType="afterEffect">
                                  <p:stCondLst>
                                    <p:cond delay="0"/>
                                  </p:stCondLst>
                                  <p:childTnLst>
                                    <p:set>
                                      <p:cBhvr>
                                        <p:cTn id="34" dur="1" fill="hold">
                                          <p:stCondLst>
                                            <p:cond delay="0"/>
                                          </p:stCondLst>
                                        </p:cTn>
                                        <p:tgtEl>
                                          <p:spTgt spid="902"/>
                                        </p:tgtEl>
                                        <p:attrNameLst>
                                          <p:attrName>style.visibility</p:attrName>
                                        </p:attrNameLst>
                                      </p:cBhvr>
                                      <p:to>
                                        <p:strVal val="visible"/>
                                      </p:to>
                                    </p:set>
                                    <p:anim calcmode="lin" valueType="num">
                                      <p:cBhvr additive="base">
                                        <p:cTn id="35" dur="750"/>
                                        <p:tgtEl>
                                          <p:spTgt spid="902"/>
                                        </p:tgtEl>
                                        <p:attrNameLst>
                                          <p:attrName>ppt_y</p:attrName>
                                        </p:attrNameLst>
                                      </p:cBhvr>
                                      <p:tavLst>
                                        <p:tav tm="0">
                                          <p:val>
                                            <p:strVal val="#ppt_y-1"/>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903"/>
                                        </p:tgtEl>
                                        <p:attrNameLst>
                                          <p:attrName>style.visibility</p:attrName>
                                        </p:attrNameLst>
                                      </p:cBhvr>
                                      <p:to>
                                        <p:strVal val="visible"/>
                                      </p:to>
                                    </p:set>
                                    <p:anim calcmode="lin" valueType="num">
                                      <p:cBhvr additive="base">
                                        <p:cTn id="38" dur="750"/>
                                        <p:tgtEl>
                                          <p:spTgt spid="903"/>
                                        </p:tgtEl>
                                        <p:attrNameLst>
                                          <p:attrName>ppt_x</p:attrName>
                                        </p:attrNameLst>
                                      </p:cBhvr>
                                      <p:tavLst>
                                        <p:tav tm="0">
                                          <p:val>
                                            <p:strVal val="#ppt_x-1"/>
                                          </p:val>
                                        </p:tav>
                                        <p:tav tm="100000">
                                          <p:val>
                                            <p:strVal val="#ppt_x"/>
                                          </p:val>
                                        </p:tav>
                                      </p:tavLst>
                                    </p:anim>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901"/>
                                        </p:tgtEl>
                                        <p:attrNameLst>
                                          <p:attrName>style.visibility</p:attrName>
                                        </p:attrNameLst>
                                      </p:cBhvr>
                                      <p:to>
                                        <p:strVal val="visible"/>
                                      </p:to>
                                    </p:set>
                                    <p:animEffect transition="in" filter="fade">
                                      <p:cBhvr>
                                        <p:cTn id="42" dur="500"/>
                                        <p:tgtEl>
                                          <p:spTgt spid="901"/>
                                        </p:tgtEl>
                                      </p:cBhvr>
                                    </p:animEffect>
                                  </p:childTnLst>
                                </p:cTn>
                              </p:par>
                            </p:childTnLst>
                          </p:cTn>
                        </p:par>
                        <p:par>
                          <p:cTn id="43" fill="hold">
                            <p:stCondLst>
                              <p:cond delay="2000"/>
                            </p:stCondLst>
                            <p:childTnLst>
                              <p:par>
                                <p:cTn id="44" presetID="2" presetClass="entr" presetSubtype="1" fill="hold" nodeType="afterEffect">
                                  <p:stCondLst>
                                    <p:cond delay="0"/>
                                  </p:stCondLst>
                                  <p:childTnLst>
                                    <p:set>
                                      <p:cBhvr>
                                        <p:cTn id="45" dur="1" fill="hold">
                                          <p:stCondLst>
                                            <p:cond delay="0"/>
                                          </p:stCondLst>
                                        </p:cTn>
                                        <p:tgtEl>
                                          <p:spTgt spid="905"/>
                                        </p:tgtEl>
                                        <p:attrNameLst>
                                          <p:attrName>style.visibility</p:attrName>
                                        </p:attrNameLst>
                                      </p:cBhvr>
                                      <p:to>
                                        <p:strVal val="visible"/>
                                      </p:to>
                                    </p:set>
                                    <p:anim calcmode="lin" valueType="num">
                                      <p:cBhvr additive="base">
                                        <p:cTn id="46" dur="750"/>
                                        <p:tgtEl>
                                          <p:spTgt spid="905"/>
                                        </p:tgtEl>
                                        <p:attrNameLst>
                                          <p:attrName>ppt_y</p:attrName>
                                        </p:attrNameLst>
                                      </p:cBhvr>
                                      <p:tavLst>
                                        <p:tav tm="0">
                                          <p:val>
                                            <p:strVal val="#ppt_y-1"/>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906"/>
                                        </p:tgtEl>
                                        <p:attrNameLst>
                                          <p:attrName>style.visibility</p:attrName>
                                        </p:attrNameLst>
                                      </p:cBhvr>
                                      <p:to>
                                        <p:strVal val="visible"/>
                                      </p:to>
                                    </p:set>
                                    <p:anim calcmode="lin" valueType="num">
                                      <p:cBhvr additive="base">
                                        <p:cTn id="49" dur="750"/>
                                        <p:tgtEl>
                                          <p:spTgt spid="906"/>
                                        </p:tgtEl>
                                        <p:attrNameLst>
                                          <p:attrName>ppt_x</p:attrName>
                                        </p:attrNameLst>
                                      </p:cBhvr>
                                      <p:tavLst>
                                        <p:tav tm="0">
                                          <p:val>
                                            <p:strVal val="#ppt_x-1"/>
                                          </p:val>
                                        </p:tav>
                                        <p:tav tm="100000">
                                          <p:val>
                                            <p:strVal val="#ppt_x"/>
                                          </p:val>
                                        </p:tav>
                                      </p:tavLst>
                                    </p:anim>
                                  </p:childTnLst>
                                </p:cTn>
                              </p:par>
                            </p:childTnLst>
                          </p:cTn>
                        </p:par>
                        <p:par>
                          <p:cTn id="50" fill="hold">
                            <p:stCondLst>
                              <p:cond delay="2750"/>
                            </p:stCondLst>
                            <p:childTnLst>
                              <p:par>
                                <p:cTn id="51" presetID="10" presetClass="entr" presetSubtype="0" fill="hold" nodeType="afterEffect">
                                  <p:stCondLst>
                                    <p:cond delay="0"/>
                                  </p:stCondLst>
                                  <p:childTnLst>
                                    <p:set>
                                      <p:cBhvr>
                                        <p:cTn id="52" dur="1" fill="hold">
                                          <p:stCondLst>
                                            <p:cond delay="0"/>
                                          </p:stCondLst>
                                        </p:cTn>
                                        <p:tgtEl>
                                          <p:spTgt spid="904"/>
                                        </p:tgtEl>
                                        <p:attrNameLst>
                                          <p:attrName>style.visibility</p:attrName>
                                        </p:attrNameLst>
                                      </p:cBhvr>
                                      <p:to>
                                        <p:strVal val="visible"/>
                                      </p:to>
                                    </p:set>
                                    <p:animEffect transition="in" filter="fade">
                                      <p:cBhvr>
                                        <p:cTn id="53" dur="500"/>
                                        <p:tgtEl>
                                          <p:spTgt spid="904"/>
                                        </p:tgtEl>
                                      </p:cBhvr>
                                    </p:animEffect>
                                  </p:childTnLst>
                                </p:cTn>
                              </p:par>
                            </p:childTnLst>
                          </p:cTn>
                        </p:par>
                        <p:par>
                          <p:cTn id="54" fill="hold">
                            <p:stCondLst>
                              <p:cond delay="3250"/>
                            </p:stCondLst>
                            <p:childTnLst>
                              <p:par>
                                <p:cTn id="55" presetID="2" presetClass="entr" presetSubtype="1" fill="hold" nodeType="afterEffect">
                                  <p:stCondLst>
                                    <p:cond delay="0"/>
                                  </p:stCondLst>
                                  <p:childTnLst>
                                    <p:set>
                                      <p:cBhvr>
                                        <p:cTn id="56" dur="1" fill="hold">
                                          <p:stCondLst>
                                            <p:cond delay="0"/>
                                          </p:stCondLst>
                                        </p:cTn>
                                        <p:tgtEl>
                                          <p:spTgt spid="908"/>
                                        </p:tgtEl>
                                        <p:attrNameLst>
                                          <p:attrName>style.visibility</p:attrName>
                                        </p:attrNameLst>
                                      </p:cBhvr>
                                      <p:to>
                                        <p:strVal val="visible"/>
                                      </p:to>
                                    </p:set>
                                    <p:anim calcmode="lin" valueType="num">
                                      <p:cBhvr additive="base">
                                        <p:cTn id="57" dur="750"/>
                                        <p:tgtEl>
                                          <p:spTgt spid="908"/>
                                        </p:tgtEl>
                                        <p:attrNameLst>
                                          <p:attrName>ppt_y</p:attrName>
                                        </p:attrNameLst>
                                      </p:cBhvr>
                                      <p:tavLst>
                                        <p:tav tm="0">
                                          <p:val>
                                            <p:strVal val="#ppt_y-1"/>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909"/>
                                        </p:tgtEl>
                                        <p:attrNameLst>
                                          <p:attrName>style.visibility</p:attrName>
                                        </p:attrNameLst>
                                      </p:cBhvr>
                                      <p:to>
                                        <p:strVal val="visible"/>
                                      </p:to>
                                    </p:set>
                                    <p:anim calcmode="lin" valueType="num">
                                      <p:cBhvr additive="base">
                                        <p:cTn id="60" dur="750"/>
                                        <p:tgtEl>
                                          <p:spTgt spid="909"/>
                                        </p:tgtEl>
                                        <p:attrNameLst>
                                          <p:attrName>ppt_x</p:attrName>
                                        </p:attrNameLst>
                                      </p:cBhvr>
                                      <p:tavLst>
                                        <p:tav tm="0">
                                          <p:val>
                                            <p:strVal val="#ppt_x-1"/>
                                          </p:val>
                                        </p:tav>
                                        <p:tav tm="100000">
                                          <p:val>
                                            <p:strVal val="#ppt_x"/>
                                          </p:val>
                                        </p:tav>
                                      </p:tavLst>
                                    </p:anim>
                                  </p:childTnLst>
                                </p:cTn>
                              </p:par>
                            </p:childTnLst>
                          </p:cTn>
                        </p:par>
                        <p:par>
                          <p:cTn id="61" fill="hold">
                            <p:stCondLst>
                              <p:cond delay="4000"/>
                            </p:stCondLst>
                            <p:childTnLst>
                              <p:par>
                                <p:cTn id="62" presetID="10" presetClass="entr" presetSubtype="0" fill="hold" nodeType="afterEffect">
                                  <p:stCondLst>
                                    <p:cond delay="0"/>
                                  </p:stCondLst>
                                  <p:childTnLst>
                                    <p:set>
                                      <p:cBhvr>
                                        <p:cTn id="63" dur="1" fill="hold">
                                          <p:stCondLst>
                                            <p:cond delay="0"/>
                                          </p:stCondLst>
                                        </p:cTn>
                                        <p:tgtEl>
                                          <p:spTgt spid="907"/>
                                        </p:tgtEl>
                                        <p:attrNameLst>
                                          <p:attrName>style.visibility</p:attrName>
                                        </p:attrNameLst>
                                      </p:cBhvr>
                                      <p:to>
                                        <p:strVal val="visible"/>
                                      </p:to>
                                    </p:set>
                                    <p:animEffect transition="in" filter="fade">
                                      <p:cBhvr>
                                        <p:cTn id="64" dur="500"/>
                                        <p:tgtEl>
                                          <p:spTgt spid="907"/>
                                        </p:tgtEl>
                                      </p:cBhvr>
                                    </p:animEffect>
                                  </p:childTnLst>
                                </p:cTn>
                              </p:par>
                            </p:childTnLst>
                          </p:cTn>
                        </p:par>
                        <p:par>
                          <p:cTn id="65" fill="hold">
                            <p:stCondLst>
                              <p:cond delay="4500"/>
                            </p:stCondLst>
                            <p:childTnLst>
                              <p:par>
                                <p:cTn id="66" presetID="2" presetClass="entr" presetSubtype="1" fill="hold" nodeType="afterEffect">
                                  <p:stCondLst>
                                    <p:cond delay="0"/>
                                  </p:stCondLst>
                                  <p:childTnLst>
                                    <p:set>
                                      <p:cBhvr>
                                        <p:cTn id="67" dur="1" fill="hold">
                                          <p:stCondLst>
                                            <p:cond delay="0"/>
                                          </p:stCondLst>
                                        </p:cTn>
                                        <p:tgtEl>
                                          <p:spTgt spid="911"/>
                                        </p:tgtEl>
                                        <p:attrNameLst>
                                          <p:attrName>style.visibility</p:attrName>
                                        </p:attrNameLst>
                                      </p:cBhvr>
                                      <p:to>
                                        <p:strVal val="visible"/>
                                      </p:to>
                                    </p:set>
                                    <p:anim calcmode="lin" valueType="num">
                                      <p:cBhvr additive="base">
                                        <p:cTn id="68" dur="750"/>
                                        <p:tgtEl>
                                          <p:spTgt spid="911"/>
                                        </p:tgtEl>
                                        <p:attrNameLst>
                                          <p:attrName>ppt_y</p:attrName>
                                        </p:attrNameLst>
                                      </p:cBhvr>
                                      <p:tavLst>
                                        <p:tav tm="0">
                                          <p:val>
                                            <p:strVal val="#ppt_y-1"/>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912"/>
                                        </p:tgtEl>
                                        <p:attrNameLst>
                                          <p:attrName>style.visibility</p:attrName>
                                        </p:attrNameLst>
                                      </p:cBhvr>
                                      <p:to>
                                        <p:strVal val="visible"/>
                                      </p:to>
                                    </p:set>
                                    <p:anim calcmode="lin" valueType="num">
                                      <p:cBhvr additive="base">
                                        <p:cTn id="71" dur="750"/>
                                        <p:tgtEl>
                                          <p:spTgt spid="912"/>
                                        </p:tgtEl>
                                        <p:attrNameLst>
                                          <p:attrName>ppt_x</p:attrName>
                                        </p:attrNameLst>
                                      </p:cBhvr>
                                      <p:tavLst>
                                        <p:tav tm="0">
                                          <p:val>
                                            <p:strVal val="#ppt_x-1"/>
                                          </p:val>
                                        </p:tav>
                                        <p:tav tm="100000">
                                          <p:val>
                                            <p:strVal val="#ppt_x"/>
                                          </p:val>
                                        </p:tav>
                                      </p:tavLst>
                                    </p:anim>
                                  </p:childTnLst>
                                </p:cTn>
                              </p:par>
                            </p:childTnLst>
                          </p:cTn>
                        </p:par>
                        <p:par>
                          <p:cTn id="72" fill="hold">
                            <p:stCondLst>
                              <p:cond delay="5250"/>
                            </p:stCondLst>
                            <p:childTnLst>
                              <p:par>
                                <p:cTn id="73" presetID="10" presetClass="entr" presetSubtype="0" fill="hold" nodeType="afterEffect">
                                  <p:stCondLst>
                                    <p:cond delay="0"/>
                                  </p:stCondLst>
                                  <p:childTnLst>
                                    <p:set>
                                      <p:cBhvr>
                                        <p:cTn id="74" dur="1" fill="hold">
                                          <p:stCondLst>
                                            <p:cond delay="0"/>
                                          </p:stCondLst>
                                        </p:cTn>
                                        <p:tgtEl>
                                          <p:spTgt spid="910"/>
                                        </p:tgtEl>
                                        <p:attrNameLst>
                                          <p:attrName>style.visibility</p:attrName>
                                        </p:attrNameLst>
                                      </p:cBhvr>
                                      <p:to>
                                        <p:strVal val="visible"/>
                                      </p:to>
                                    </p:set>
                                    <p:animEffect transition="in" filter="fade">
                                      <p:cBhvr>
                                        <p:cTn id="75" dur="500"/>
                                        <p:tgtEl>
                                          <p:spTgt spid="910"/>
                                        </p:tgtEl>
                                      </p:cBhvr>
                                    </p:animEffect>
                                  </p:childTnLst>
                                </p:cTn>
                              </p:par>
                            </p:childTnLst>
                          </p:cTn>
                        </p:par>
                        <p:par>
                          <p:cTn id="76" fill="hold">
                            <p:stCondLst>
                              <p:cond delay="5750"/>
                            </p:stCondLst>
                            <p:childTnLst>
                              <p:par>
                                <p:cTn id="77" presetID="2" presetClass="entr" presetSubtype="1" fill="hold" nodeType="afterEffect">
                                  <p:stCondLst>
                                    <p:cond delay="0"/>
                                  </p:stCondLst>
                                  <p:childTnLst>
                                    <p:set>
                                      <p:cBhvr>
                                        <p:cTn id="78" dur="1" fill="hold">
                                          <p:stCondLst>
                                            <p:cond delay="0"/>
                                          </p:stCondLst>
                                        </p:cTn>
                                        <p:tgtEl>
                                          <p:spTgt spid="914"/>
                                        </p:tgtEl>
                                        <p:attrNameLst>
                                          <p:attrName>style.visibility</p:attrName>
                                        </p:attrNameLst>
                                      </p:cBhvr>
                                      <p:to>
                                        <p:strVal val="visible"/>
                                      </p:to>
                                    </p:set>
                                    <p:anim calcmode="lin" valueType="num">
                                      <p:cBhvr additive="base">
                                        <p:cTn id="79" dur="750"/>
                                        <p:tgtEl>
                                          <p:spTgt spid="914"/>
                                        </p:tgtEl>
                                        <p:attrNameLst>
                                          <p:attrName>ppt_y</p:attrName>
                                        </p:attrNameLst>
                                      </p:cBhvr>
                                      <p:tavLst>
                                        <p:tav tm="0">
                                          <p:val>
                                            <p:strVal val="#ppt_y-1"/>
                                          </p:val>
                                        </p:tav>
                                        <p:tav tm="100000">
                                          <p:val>
                                            <p:strVal val="#ppt_y"/>
                                          </p:val>
                                        </p:tav>
                                      </p:tavLst>
                                    </p:anim>
                                  </p:childTnLst>
                                </p:cTn>
                              </p:par>
                              <p:par>
                                <p:cTn id="80" presetID="2" presetClass="entr" presetSubtype="8" fill="hold" nodeType="withEffect">
                                  <p:stCondLst>
                                    <p:cond delay="0"/>
                                  </p:stCondLst>
                                  <p:childTnLst>
                                    <p:set>
                                      <p:cBhvr>
                                        <p:cTn id="81" dur="1" fill="hold">
                                          <p:stCondLst>
                                            <p:cond delay="0"/>
                                          </p:stCondLst>
                                        </p:cTn>
                                        <p:tgtEl>
                                          <p:spTgt spid="915"/>
                                        </p:tgtEl>
                                        <p:attrNameLst>
                                          <p:attrName>style.visibility</p:attrName>
                                        </p:attrNameLst>
                                      </p:cBhvr>
                                      <p:to>
                                        <p:strVal val="visible"/>
                                      </p:to>
                                    </p:set>
                                    <p:anim calcmode="lin" valueType="num">
                                      <p:cBhvr additive="base">
                                        <p:cTn id="82" dur="750"/>
                                        <p:tgtEl>
                                          <p:spTgt spid="915"/>
                                        </p:tgtEl>
                                        <p:attrNameLst>
                                          <p:attrName>ppt_x</p:attrName>
                                        </p:attrNameLst>
                                      </p:cBhvr>
                                      <p:tavLst>
                                        <p:tav tm="0">
                                          <p:val>
                                            <p:strVal val="#ppt_x-1"/>
                                          </p:val>
                                        </p:tav>
                                        <p:tav tm="100000">
                                          <p:val>
                                            <p:strVal val="#ppt_x"/>
                                          </p:val>
                                        </p:tav>
                                      </p:tavLst>
                                    </p:anim>
                                  </p:childTnLst>
                                </p:cTn>
                              </p:par>
                            </p:childTnLst>
                          </p:cTn>
                        </p:par>
                        <p:par>
                          <p:cTn id="83" fill="hold">
                            <p:stCondLst>
                              <p:cond delay="6500"/>
                            </p:stCondLst>
                            <p:childTnLst>
                              <p:par>
                                <p:cTn id="84" presetID="10" presetClass="entr" presetSubtype="0" fill="hold" nodeType="afterEffect">
                                  <p:stCondLst>
                                    <p:cond delay="0"/>
                                  </p:stCondLst>
                                  <p:childTnLst>
                                    <p:set>
                                      <p:cBhvr>
                                        <p:cTn id="85" dur="1" fill="hold">
                                          <p:stCondLst>
                                            <p:cond delay="0"/>
                                          </p:stCondLst>
                                        </p:cTn>
                                        <p:tgtEl>
                                          <p:spTgt spid="913"/>
                                        </p:tgtEl>
                                        <p:attrNameLst>
                                          <p:attrName>style.visibility</p:attrName>
                                        </p:attrNameLst>
                                      </p:cBhvr>
                                      <p:to>
                                        <p:strVal val="visible"/>
                                      </p:to>
                                    </p:set>
                                    <p:animEffect transition="in" filter="fade">
                                      <p:cBhvr>
                                        <p:cTn id="86" dur="500"/>
                                        <p:tgtEl>
                                          <p:spTgt spid="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3 Arrows">
  <p:cSld name="3 Arrows">
    <p:spTree>
      <p:nvGrpSpPr>
        <p:cNvPr id="1" name="Shape 917"/>
        <p:cNvGrpSpPr/>
        <p:nvPr/>
      </p:nvGrpSpPr>
      <p:grpSpPr>
        <a:xfrm>
          <a:off x="0" y="0"/>
          <a:ext cx="0" cy="0"/>
          <a:chOff x="0" y="0"/>
          <a:chExt cx="0" cy="0"/>
        </a:xfrm>
      </p:grpSpPr>
      <p:sp>
        <p:nvSpPr>
          <p:cNvPr id="918" name="Google Shape;918;p61"/>
          <p:cNvSpPr/>
          <p:nvPr/>
        </p:nvSpPr>
        <p:spPr>
          <a:xfrm rot="2700000">
            <a:off x="6793057" y="1649341"/>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19" name="Google Shape;919;p61"/>
          <p:cNvSpPr/>
          <p:nvPr/>
        </p:nvSpPr>
        <p:spPr>
          <a:xfrm rot="2700000">
            <a:off x="2128748" y="4721436"/>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20" name="Google Shape;920;p61"/>
          <p:cNvSpPr/>
          <p:nvPr/>
        </p:nvSpPr>
        <p:spPr>
          <a:xfrm rot="2700000">
            <a:off x="12367248" y="3089076"/>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21" name="Google Shape;921;p61"/>
          <p:cNvSpPr/>
          <p:nvPr/>
        </p:nvSpPr>
        <p:spPr>
          <a:xfrm rot="2700000">
            <a:off x="6195271" y="6129705"/>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nvGrpSpPr>
          <p:cNvPr id="922" name="Google Shape;922;p61"/>
          <p:cNvGrpSpPr/>
          <p:nvPr/>
        </p:nvGrpSpPr>
        <p:grpSpPr>
          <a:xfrm>
            <a:off x="2174996" y="587435"/>
            <a:ext cx="6969006" cy="6969006"/>
            <a:chOff x="2174996" y="587435"/>
            <a:chExt cx="6969006" cy="6969006"/>
          </a:xfrm>
        </p:grpSpPr>
        <p:sp>
          <p:nvSpPr>
            <p:cNvPr id="923" name="Google Shape;923;p61"/>
            <p:cNvSpPr/>
            <p:nvPr/>
          </p:nvSpPr>
          <p:spPr>
            <a:xfrm rot="2700000">
              <a:off x="3064247" y="1739358"/>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24" name="Google Shape;924;p61"/>
            <p:cNvSpPr txBox="1"/>
            <p:nvPr/>
          </p:nvSpPr>
          <p:spPr>
            <a:xfrm>
              <a:off x="7599070" y="3510121"/>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01</a:t>
              </a:r>
              <a:endParaRPr sz="6600">
                <a:solidFill>
                  <a:schemeClr val="lt1"/>
                </a:solidFill>
                <a:latin typeface="Ubuntu"/>
                <a:ea typeface="Ubuntu"/>
                <a:cs typeface="Ubuntu"/>
                <a:sym typeface="Ubuntu"/>
              </a:endParaRPr>
            </a:p>
          </p:txBody>
        </p:sp>
      </p:grpSp>
      <p:sp>
        <p:nvSpPr>
          <p:cNvPr id="925" name="Google Shape;925;p6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6" name="Google Shape;926;p61"/>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927" name="Google Shape;927;p6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928" name="Google Shape;928;p61"/>
          <p:cNvSpPr txBox="1">
            <a:spLocks noGrp="1"/>
          </p:cNvSpPr>
          <p:nvPr>
            <p:ph type="body" idx="1"/>
          </p:nvPr>
        </p:nvSpPr>
        <p:spPr>
          <a:xfrm>
            <a:off x="2700897" y="3481545"/>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grpSp>
        <p:nvGrpSpPr>
          <p:cNvPr id="929" name="Google Shape;929;p61"/>
          <p:cNvGrpSpPr/>
          <p:nvPr/>
        </p:nvGrpSpPr>
        <p:grpSpPr>
          <a:xfrm>
            <a:off x="5659499" y="2013804"/>
            <a:ext cx="6969006" cy="6969006"/>
            <a:chOff x="5659499" y="2013804"/>
            <a:chExt cx="6969006" cy="6969006"/>
          </a:xfrm>
        </p:grpSpPr>
        <p:sp>
          <p:nvSpPr>
            <p:cNvPr id="930" name="Google Shape;930;p61"/>
            <p:cNvSpPr/>
            <p:nvPr/>
          </p:nvSpPr>
          <p:spPr>
            <a:xfrm rot="2700000">
              <a:off x="6548750" y="3165727"/>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31" name="Google Shape;931;p61"/>
            <p:cNvSpPr txBox="1"/>
            <p:nvPr/>
          </p:nvSpPr>
          <p:spPr>
            <a:xfrm>
              <a:off x="11136163" y="4918390"/>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02</a:t>
              </a:r>
              <a:endParaRPr sz="6600">
                <a:solidFill>
                  <a:schemeClr val="lt1"/>
                </a:solidFill>
                <a:latin typeface="Ubuntu"/>
                <a:ea typeface="Ubuntu"/>
                <a:cs typeface="Ubuntu"/>
                <a:sym typeface="Ubuntu"/>
              </a:endParaRPr>
            </a:p>
          </p:txBody>
        </p:sp>
      </p:grpSp>
      <p:sp>
        <p:nvSpPr>
          <p:cNvPr id="932" name="Google Shape;932;p61"/>
          <p:cNvSpPr txBox="1">
            <a:spLocks noGrp="1"/>
          </p:cNvSpPr>
          <p:nvPr>
            <p:ph type="body" idx="2"/>
          </p:nvPr>
        </p:nvSpPr>
        <p:spPr>
          <a:xfrm>
            <a:off x="6191081" y="4922454"/>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grpSp>
        <p:nvGrpSpPr>
          <p:cNvPr id="933" name="Google Shape;933;p61"/>
          <p:cNvGrpSpPr/>
          <p:nvPr/>
        </p:nvGrpSpPr>
        <p:grpSpPr>
          <a:xfrm>
            <a:off x="9144000" y="3440172"/>
            <a:ext cx="6969006" cy="6969006"/>
            <a:chOff x="9144000" y="3440172"/>
            <a:chExt cx="6969006" cy="6969006"/>
          </a:xfrm>
        </p:grpSpPr>
        <p:sp>
          <p:nvSpPr>
            <p:cNvPr id="934" name="Google Shape;934;p61"/>
            <p:cNvSpPr/>
            <p:nvPr/>
          </p:nvSpPr>
          <p:spPr>
            <a:xfrm rot="2700000">
              <a:off x="10033252" y="4592095"/>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35" name="Google Shape;935;p61"/>
            <p:cNvSpPr txBox="1"/>
            <p:nvPr/>
          </p:nvSpPr>
          <p:spPr>
            <a:xfrm>
              <a:off x="14635270" y="6375550"/>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03</a:t>
              </a:r>
              <a:endParaRPr sz="6600">
                <a:solidFill>
                  <a:schemeClr val="lt1"/>
                </a:solidFill>
                <a:latin typeface="Ubuntu"/>
                <a:ea typeface="Ubuntu"/>
                <a:cs typeface="Ubuntu"/>
                <a:sym typeface="Ubuntu"/>
              </a:endParaRPr>
            </a:p>
          </p:txBody>
        </p:sp>
      </p:grpSp>
      <p:sp>
        <p:nvSpPr>
          <p:cNvPr id="936" name="Google Shape;936;p61"/>
          <p:cNvSpPr txBox="1">
            <a:spLocks noGrp="1"/>
          </p:cNvSpPr>
          <p:nvPr>
            <p:ph type="body" idx="3"/>
          </p:nvPr>
        </p:nvSpPr>
        <p:spPr>
          <a:xfrm>
            <a:off x="9677628" y="6329481"/>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37" name="Google Shape;937;p61"/>
          <p:cNvSpPr txBox="1">
            <a:spLocks noGrp="1"/>
          </p:cNvSpPr>
          <p:nvPr>
            <p:ph type="body" idx="4"/>
          </p:nvPr>
        </p:nvSpPr>
        <p:spPr>
          <a:xfrm>
            <a:off x="3195988" y="7732296"/>
            <a:ext cx="11896024" cy="152289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2"/>
                                        </p:tgtEl>
                                        <p:attrNameLst>
                                          <p:attrName>style.visibility</p:attrName>
                                        </p:attrNameLst>
                                      </p:cBhvr>
                                      <p:to>
                                        <p:strVal val="visible"/>
                                      </p:to>
                                    </p:set>
                                    <p:anim calcmode="lin" valueType="num">
                                      <p:cBhvr additive="base">
                                        <p:cTn id="7" dur="500"/>
                                        <p:tgtEl>
                                          <p:spTgt spid="92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28">
                                            <p:txEl>
                                              <p:pRg st="0" end="0"/>
                                            </p:txEl>
                                          </p:spTgt>
                                        </p:tgtEl>
                                        <p:attrNameLst>
                                          <p:attrName>style.visibility</p:attrName>
                                        </p:attrNameLst>
                                      </p:cBhvr>
                                      <p:to>
                                        <p:strVal val="visible"/>
                                      </p:to>
                                    </p:set>
                                    <p:anim calcmode="lin" valueType="num">
                                      <p:cBhvr additive="base">
                                        <p:cTn id="10" dur="500"/>
                                        <p:tgtEl>
                                          <p:spTgt spid="928">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928">
                                            <p:txEl>
                                              <p:pRg st="1" end="1"/>
                                            </p:txEl>
                                          </p:spTgt>
                                        </p:tgtEl>
                                        <p:attrNameLst>
                                          <p:attrName>style.visibility</p:attrName>
                                        </p:attrNameLst>
                                      </p:cBhvr>
                                      <p:to>
                                        <p:strVal val="visible"/>
                                      </p:to>
                                    </p:set>
                                    <p:anim calcmode="lin" valueType="num">
                                      <p:cBhvr additive="base">
                                        <p:cTn id="13" dur="500"/>
                                        <p:tgtEl>
                                          <p:spTgt spid="928">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928">
                                            <p:txEl>
                                              <p:pRg st="2" end="2"/>
                                            </p:txEl>
                                          </p:spTgt>
                                        </p:tgtEl>
                                        <p:attrNameLst>
                                          <p:attrName>style.visibility</p:attrName>
                                        </p:attrNameLst>
                                      </p:cBhvr>
                                      <p:to>
                                        <p:strVal val="visible"/>
                                      </p:to>
                                    </p:set>
                                    <p:anim calcmode="lin" valueType="num">
                                      <p:cBhvr additive="base">
                                        <p:cTn id="16" dur="500"/>
                                        <p:tgtEl>
                                          <p:spTgt spid="928">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928">
                                            <p:txEl>
                                              <p:pRg st="3" end="3"/>
                                            </p:txEl>
                                          </p:spTgt>
                                        </p:tgtEl>
                                        <p:attrNameLst>
                                          <p:attrName>style.visibility</p:attrName>
                                        </p:attrNameLst>
                                      </p:cBhvr>
                                      <p:to>
                                        <p:strVal val="visible"/>
                                      </p:to>
                                    </p:set>
                                    <p:anim calcmode="lin" valueType="num">
                                      <p:cBhvr additive="base">
                                        <p:cTn id="19" dur="500"/>
                                        <p:tgtEl>
                                          <p:spTgt spid="928">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928">
                                            <p:txEl>
                                              <p:pRg st="4" end="4"/>
                                            </p:txEl>
                                          </p:spTgt>
                                        </p:tgtEl>
                                        <p:attrNameLst>
                                          <p:attrName>style.visibility</p:attrName>
                                        </p:attrNameLst>
                                      </p:cBhvr>
                                      <p:to>
                                        <p:strVal val="visible"/>
                                      </p:to>
                                    </p:set>
                                    <p:anim calcmode="lin" valueType="num">
                                      <p:cBhvr additive="base">
                                        <p:cTn id="22" dur="500"/>
                                        <p:tgtEl>
                                          <p:spTgt spid="928">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928">
                                            <p:txEl>
                                              <p:pRg st="5" end="5"/>
                                            </p:txEl>
                                          </p:spTgt>
                                        </p:tgtEl>
                                        <p:attrNameLst>
                                          <p:attrName>style.visibility</p:attrName>
                                        </p:attrNameLst>
                                      </p:cBhvr>
                                      <p:to>
                                        <p:strVal val="visible"/>
                                      </p:to>
                                    </p:set>
                                    <p:anim calcmode="lin" valueType="num">
                                      <p:cBhvr additive="base">
                                        <p:cTn id="25" dur="500"/>
                                        <p:tgtEl>
                                          <p:spTgt spid="928">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928">
                                            <p:txEl>
                                              <p:pRg st="6" end="6"/>
                                            </p:txEl>
                                          </p:spTgt>
                                        </p:tgtEl>
                                        <p:attrNameLst>
                                          <p:attrName>style.visibility</p:attrName>
                                        </p:attrNameLst>
                                      </p:cBhvr>
                                      <p:to>
                                        <p:strVal val="visible"/>
                                      </p:to>
                                    </p:set>
                                    <p:anim calcmode="lin" valueType="num">
                                      <p:cBhvr additive="base">
                                        <p:cTn id="28" dur="500"/>
                                        <p:tgtEl>
                                          <p:spTgt spid="928">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928">
                                            <p:txEl>
                                              <p:pRg st="7" end="7"/>
                                            </p:txEl>
                                          </p:spTgt>
                                        </p:tgtEl>
                                        <p:attrNameLst>
                                          <p:attrName>style.visibility</p:attrName>
                                        </p:attrNameLst>
                                      </p:cBhvr>
                                      <p:to>
                                        <p:strVal val="visible"/>
                                      </p:to>
                                    </p:set>
                                    <p:anim calcmode="lin" valueType="num">
                                      <p:cBhvr additive="base">
                                        <p:cTn id="31" dur="500"/>
                                        <p:tgtEl>
                                          <p:spTgt spid="928">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928">
                                            <p:txEl>
                                              <p:pRg st="8" end="8"/>
                                            </p:txEl>
                                          </p:spTgt>
                                        </p:tgtEl>
                                        <p:attrNameLst>
                                          <p:attrName>style.visibility</p:attrName>
                                        </p:attrNameLst>
                                      </p:cBhvr>
                                      <p:to>
                                        <p:strVal val="visible"/>
                                      </p:to>
                                    </p:set>
                                    <p:anim calcmode="lin" valueType="num">
                                      <p:cBhvr additive="base">
                                        <p:cTn id="34" dur="500"/>
                                        <p:tgtEl>
                                          <p:spTgt spid="928">
                                            <p:txEl>
                                              <p:pRg st="8" end="8"/>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250"/>
                                  </p:stCondLst>
                                  <p:childTnLst>
                                    <p:set>
                                      <p:cBhvr>
                                        <p:cTn id="36" dur="1" fill="hold">
                                          <p:stCondLst>
                                            <p:cond delay="0"/>
                                          </p:stCondLst>
                                        </p:cTn>
                                        <p:tgtEl>
                                          <p:spTgt spid="929"/>
                                        </p:tgtEl>
                                        <p:attrNameLst>
                                          <p:attrName>style.visibility</p:attrName>
                                        </p:attrNameLst>
                                      </p:cBhvr>
                                      <p:to>
                                        <p:strVal val="visible"/>
                                      </p:to>
                                    </p:set>
                                    <p:anim calcmode="lin" valueType="num">
                                      <p:cBhvr additive="base">
                                        <p:cTn id="37" dur="500"/>
                                        <p:tgtEl>
                                          <p:spTgt spid="929"/>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250"/>
                                  </p:stCondLst>
                                  <p:childTnLst>
                                    <p:set>
                                      <p:cBhvr>
                                        <p:cTn id="39" dur="1" fill="hold">
                                          <p:stCondLst>
                                            <p:cond delay="0"/>
                                          </p:stCondLst>
                                        </p:cTn>
                                        <p:tgtEl>
                                          <p:spTgt spid="932">
                                            <p:txEl>
                                              <p:pRg st="0" end="0"/>
                                            </p:txEl>
                                          </p:spTgt>
                                        </p:tgtEl>
                                        <p:attrNameLst>
                                          <p:attrName>style.visibility</p:attrName>
                                        </p:attrNameLst>
                                      </p:cBhvr>
                                      <p:to>
                                        <p:strVal val="visible"/>
                                      </p:to>
                                    </p:set>
                                    <p:anim calcmode="lin" valueType="num">
                                      <p:cBhvr additive="base">
                                        <p:cTn id="40" dur="500"/>
                                        <p:tgtEl>
                                          <p:spTgt spid="932">
                                            <p:txEl>
                                              <p:pRg st="0" end="0"/>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250"/>
                                  </p:stCondLst>
                                  <p:childTnLst>
                                    <p:set>
                                      <p:cBhvr>
                                        <p:cTn id="42" dur="1" fill="hold">
                                          <p:stCondLst>
                                            <p:cond delay="0"/>
                                          </p:stCondLst>
                                        </p:cTn>
                                        <p:tgtEl>
                                          <p:spTgt spid="932">
                                            <p:txEl>
                                              <p:pRg st="1" end="1"/>
                                            </p:txEl>
                                          </p:spTgt>
                                        </p:tgtEl>
                                        <p:attrNameLst>
                                          <p:attrName>style.visibility</p:attrName>
                                        </p:attrNameLst>
                                      </p:cBhvr>
                                      <p:to>
                                        <p:strVal val="visible"/>
                                      </p:to>
                                    </p:set>
                                    <p:anim calcmode="lin" valueType="num">
                                      <p:cBhvr additive="base">
                                        <p:cTn id="43" dur="500"/>
                                        <p:tgtEl>
                                          <p:spTgt spid="932">
                                            <p:txEl>
                                              <p:pRg st="1" end="1"/>
                                            </p:txEl>
                                          </p:spTgt>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250"/>
                                  </p:stCondLst>
                                  <p:childTnLst>
                                    <p:set>
                                      <p:cBhvr>
                                        <p:cTn id="45" dur="1" fill="hold">
                                          <p:stCondLst>
                                            <p:cond delay="0"/>
                                          </p:stCondLst>
                                        </p:cTn>
                                        <p:tgtEl>
                                          <p:spTgt spid="932">
                                            <p:txEl>
                                              <p:pRg st="2" end="2"/>
                                            </p:txEl>
                                          </p:spTgt>
                                        </p:tgtEl>
                                        <p:attrNameLst>
                                          <p:attrName>style.visibility</p:attrName>
                                        </p:attrNameLst>
                                      </p:cBhvr>
                                      <p:to>
                                        <p:strVal val="visible"/>
                                      </p:to>
                                    </p:set>
                                    <p:anim calcmode="lin" valueType="num">
                                      <p:cBhvr additive="base">
                                        <p:cTn id="46" dur="500"/>
                                        <p:tgtEl>
                                          <p:spTgt spid="932">
                                            <p:txEl>
                                              <p:pRg st="2" end="2"/>
                                            </p:txEl>
                                          </p:spTgt>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250"/>
                                  </p:stCondLst>
                                  <p:childTnLst>
                                    <p:set>
                                      <p:cBhvr>
                                        <p:cTn id="48" dur="1" fill="hold">
                                          <p:stCondLst>
                                            <p:cond delay="0"/>
                                          </p:stCondLst>
                                        </p:cTn>
                                        <p:tgtEl>
                                          <p:spTgt spid="932">
                                            <p:txEl>
                                              <p:pRg st="3" end="3"/>
                                            </p:txEl>
                                          </p:spTgt>
                                        </p:tgtEl>
                                        <p:attrNameLst>
                                          <p:attrName>style.visibility</p:attrName>
                                        </p:attrNameLst>
                                      </p:cBhvr>
                                      <p:to>
                                        <p:strVal val="visible"/>
                                      </p:to>
                                    </p:set>
                                    <p:anim calcmode="lin" valueType="num">
                                      <p:cBhvr additive="base">
                                        <p:cTn id="49" dur="500"/>
                                        <p:tgtEl>
                                          <p:spTgt spid="932">
                                            <p:txEl>
                                              <p:pRg st="3" end="3"/>
                                            </p:txEl>
                                          </p:spTgt>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250"/>
                                  </p:stCondLst>
                                  <p:childTnLst>
                                    <p:set>
                                      <p:cBhvr>
                                        <p:cTn id="51" dur="1" fill="hold">
                                          <p:stCondLst>
                                            <p:cond delay="0"/>
                                          </p:stCondLst>
                                        </p:cTn>
                                        <p:tgtEl>
                                          <p:spTgt spid="932">
                                            <p:txEl>
                                              <p:pRg st="4" end="4"/>
                                            </p:txEl>
                                          </p:spTgt>
                                        </p:tgtEl>
                                        <p:attrNameLst>
                                          <p:attrName>style.visibility</p:attrName>
                                        </p:attrNameLst>
                                      </p:cBhvr>
                                      <p:to>
                                        <p:strVal val="visible"/>
                                      </p:to>
                                    </p:set>
                                    <p:anim calcmode="lin" valueType="num">
                                      <p:cBhvr additive="base">
                                        <p:cTn id="52" dur="500"/>
                                        <p:tgtEl>
                                          <p:spTgt spid="932">
                                            <p:txEl>
                                              <p:pRg st="4" end="4"/>
                                            </p:txEl>
                                          </p:spTgt>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250"/>
                                  </p:stCondLst>
                                  <p:childTnLst>
                                    <p:set>
                                      <p:cBhvr>
                                        <p:cTn id="54" dur="1" fill="hold">
                                          <p:stCondLst>
                                            <p:cond delay="0"/>
                                          </p:stCondLst>
                                        </p:cTn>
                                        <p:tgtEl>
                                          <p:spTgt spid="932">
                                            <p:txEl>
                                              <p:pRg st="5" end="5"/>
                                            </p:txEl>
                                          </p:spTgt>
                                        </p:tgtEl>
                                        <p:attrNameLst>
                                          <p:attrName>style.visibility</p:attrName>
                                        </p:attrNameLst>
                                      </p:cBhvr>
                                      <p:to>
                                        <p:strVal val="visible"/>
                                      </p:to>
                                    </p:set>
                                    <p:anim calcmode="lin" valueType="num">
                                      <p:cBhvr additive="base">
                                        <p:cTn id="55" dur="500"/>
                                        <p:tgtEl>
                                          <p:spTgt spid="932">
                                            <p:txEl>
                                              <p:pRg st="5" end="5"/>
                                            </p:txEl>
                                          </p:spTgt>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250"/>
                                  </p:stCondLst>
                                  <p:childTnLst>
                                    <p:set>
                                      <p:cBhvr>
                                        <p:cTn id="57" dur="1" fill="hold">
                                          <p:stCondLst>
                                            <p:cond delay="0"/>
                                          </p:stCondLst>
                                        </p:cTn>
                                        <p:tgtEl>
                                          <p:spTgt spid="932">
                                            <p:txEl>
                                              <p:pRg st="6" end="6"/>
                                            </p:txEl>
                                          </p:spTgt>
                                        </p:tgtEl>
                                        <p:attrNameLst>
                                          <p:attrName>style.visibility</p:attrName>
                                        </p:attrNameLst>
                                      </p:cBhvr>
                                      <p:to>
                                        <p:strVal val="visible"/>
                                      </p:to>
                                    </p:set>
                                    <p:anim calcmode="lin" valueType="num">
                                      <p:cBhvr additive="base">
                                        <p:cTn id="58" dur="500"/>
                                        <p:tgtEl>
                                          <p:spTgt spid="932">
                                            <p:txEl>
                                              <p:pRg st="6" end="6"/>
                                            </p:txEl>
                                          </p:spTgt>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250"/>
                                  </p:stCondLst>
                                  <p:childTnLst>
                                    <p:set>
                                      <p:cBhvr>
                                        <p:cTn id="60" dur="1" fill="hold">
                                          <p:stCondLst>
                                            <p:cond delay="0"/>
                                          </p:stCondLst>
                                        </p:cTn>
                                        <p:tgtEl>
                                          <p:spTgt spid="932">
                                            <p:txEl>
                                              <p:pRg st="7" end="7"/>
                                            </p:txEl>
                                          </p:spTgt>
                                        </p:tgtEl>
                                        <p:attrNameLst>
                                          <p:attrName>style.visibility</p:attrName>
                                        </p:attrNameLst>
                                      </p:cBhvr>
                                      <p:to>
                                        <p:strVal val="visible"/>
                                      </p:to>
                                    </p:set>
                                    <p:anim calcmode="lin" valueType="num">
                                      <p:cBhvr additive="base">
                                        <p:cTn id="61" dur="500"/>
                                        <p:tgtEl>
                                          <p:spTgt spid="932">
                                            <p:txEl>
                                              <p:pRg st="7" end="7"/>
                                            </p:txEl>
                                          </p:spTgt>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250"/>
                                  </p:stCondLst>
                                  <p:childTnLst>
                                    <p:set>
                                      <p:cBhvr>
                                        <p:cTn id="63" dur="1" fill="hold">
                                          <p:stCondLst>
                                            <p:cond delay="0"/>
                                          </p:stCondLst>
                                        </p:cTn>
                                        <p:tgtEl>
                                          <p:spTgt spid="932">
                                            <p:txEl>
                                              <p:pRg st="8" end="8"/>
                                            </p:txEl>
                                          </p:spTgt>
                                        </p:tgtEl>
                                        <p:attrNameLst>
                                          <p:attrName>style.visibility</p:attrName>
                                        </p:attrNameLst>
                                      </p:cBhvr>
                                      <p:to>
                                        <p:strVal val="visible"/>
                                      </p:to>
                                    </p:set>
                                    <p:anim calcmode="lin" valueType="num">
                                      <p:cBhvr additive="base">
                                        <p:cTn id="64" dur="500"/>
                                        <p:tgtEl>
                                          <p:spTgt spid="932">
                                            <p:txEl>
                                              <p:pRg st="8" end="8"/>
                                            </p:txEl>
                                          </p:spTgt>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500"/>
                                  </p:stCondLst>
                                  <p:childTnLst>
                                    <p:set>
                                      <p:cBhvr>
                                        <p:cTn id="66" dur="1" fill="hold">
                                          <p:stCondLst>
                                            <p:cond delay="0"/>
                                          </p:stCondLst>
                                        </p:cTn>
                                        <p:tgtEl>
                                          <p:spTgt spid="933"/>
                                        </p:tgtEl>
                                        <p:attrNameLst>
                                          <p:attrName>style.visibility</p:attrName>
                                        </p:attrNameLst>
                                      </p:cBhvr>
                                      <p:to>
                                        <p:strVal val="visible"/>
                                      </p:to>
                                    </p:set>
                                    <p:anim calcmode="lin" valueType="num">
                                      <p:cBhvr additive="base">
                                        <p:cTn id="67" dur="500"/>
                                        <p:tgtEl>
                                          <p:spTgt spid="933"/>
                                        </p:tgtEl>
                                        <p:attrNameLst>
                                          <p:attrName>ppt_x</p:attrName>
                                        </p:attrNameLst>
                                      </p:cBhvr>
                                      <p:tavLst>
                                        <p:tav tm="0">
                                          <p:val>
                                            <p:strVal val="#ppt_x-1"/>
                                          </p:val>
                                        </p:tav>
                                        <p:tav tm="100000">
                                          <p:val>
                                            <p:strVal val="#ppt_x"/>
                                          </p:val>
                                        </p:tav>
                                      </p:tavLst>
                                    </p:anim>
                                  </p:childTnLst>
                                </p:cTn>
                              </p:par>
                              <p:par>
                                <p:cTn id="68" presetID="2" presetClass="entr" presetSubtype="8" fill="hold" nodeType="withEffect">
                                  <p:stCondLst>
                                    <p:cond delay="500"/>
                                  </p:stCondLst>
                                  <p:childTnLst>
                                    <p:set>
                                      <p:cBhvr>
                                        <p:cTn id="69" dur="1" fill="hold">
                                          <p:stCondLst>
                                            <p:cond delay="0"/>
                                          </p:stCondLst>
                                        </p:cTn>
                                        <p:tgtEl>
                                          <p:spTgt spid="936">
                                            <p:txEl>
                                              <p:pRg st="0" end="0"/>
                                            </p:txEl>
                                          </p:spTgt>
                                        </p:tgtEl>
                                        <p:attrNameLst>
                                          <p:attrName>style.visibility</p:attrName>
                                        </p:attrNameLst>
                                      </p:cBhvr>
                                      <p:to>
                                        <p:strVal val="visible"/>
                                      </p:to>
                                    </p:set>
                                    <p:anim calcmode="lin" valueType="num">
                                      <p:cBhvr additive="base">
                                        <p:cTn id="70" dur="500"/>
                                        <p:tgtEl>
                                          <p:spTgt spid="936">
                                            <p:txEl>
                                              <p:pRg st="0" end="0"/>
                                            </p:txEl>
                                          </p:spTgt>
                                        </p:tgtEl>
                                        <p:attrNameLst>
                                          <p:attrName>ppt_x</p:attrName>
                                        </p:attrNameLst>
                                      </p:cBhvr>
                                      <p:tavLst>
                                        <p:tav tm="0">
                                          <p:val>
                                            <p:strVal val="#ppt_x-1"/>
                                          </p:val>
                                        </p:tav>
                                        <p:tav tm="100000">
                                          <p:val>
                                            <p:strVal val="#ppt_x"/>
                                          </p:val>
                                        </p:tav>
                                      </p:tavLst>
                                    </p:anim>
                                  </p:childTnLst>
                                </p:cTn>
                              </p:par>
                              <p:par>
                                <p:cTn id="71" presetID="2" presetClass="entr" presetSubtype="8" fill="hold" nodeType="withEffect">
                                  <p:stCondLst>
                                    <p:cond delay="500"/>
                                  </p:stCondLst>
                                  <p:childTnLst>
                                    <p:set>
                                      <p:cBhvr>
                                        <p:cTn id="72" dur="1" fill="hold">
                                          <p:stCondLst>
                                            <p:cond delay="0"/>
                                          </p:stCondLst>
                                        </p:cTn>
                                        <p:tgtEl>
                                          <p:spTgt spid="936">
                                            <p:txEl>
                                              <p:pRg st="1" end="1"/>
                                            </p:txEl>
                                          </p:spTgt>
                                        </p:tgtEl>
                                        <p:attrNameLst>
                                          <p:attrName>style.visibility</p:attrName>
                                        </p:attrNameLst>
                                      </p:cBhvr>
                                      <p:to>
                                        <p:strVal val="visible"/>
                                      </p:to>
                                    </p:set>
                                    <p:anim calcmode="lin" valueType="num">
                                      <p:cBhvr additive="base">
                                        <p:cTn id="73" dur="500"/>
                                        <p:tgtEl>
                                          <p:spTgt spid="936">
                                            <p:txEl>
                                              <p:pRg st="1" end="1"/>
                                            </p:txEl>
                                          </p:spTgt>
                                        </p:tgtEl>
                                        <p:attrNameLst>
                                          <p:attrName>ppt_x</p:attrName>
                                        </p:attrNameLst>
                                      </p:cBhvr>
                                      <p:tavLst>
                                        <p:tav tm="0">
                                          <p:val>
                                            <p:strVal val="#ppt_x-1"/>
                                          </p:val>
                                        </p:tav>
                                        <p:tav tm="100000">
                                          <p:val>
                                            <p:strVal val="#ppt_x"/>
                                          </p:val>
                                        </p:tav>
                                      </p:tavLst>
                                    </p:anim>
                                  </p:childTnLst>
                                </p:cTn>
                              </p:par>
                              <p:par>
                                <p:cTn id="74" presetID="2" presetClass="entr" presetSubtype="8" fill="hold" nodeType="withEffect">
                                  <p:stCondLst>
                                    <p:cond delay="500"/>
                                  </p:stCondLst>
                                  <p:childTnLst>
                                    <p:set>
                                      <p:cBhvr>
                                        <p:cTn id="75" dur="1" fill="hold">
                                          <p:stCondLst>
                                            <p:cond delay="0"/>
                                          </p:stCondLst>
                                        </p:cTn>
                                        <p:tgtEl>
                                          <p:spTgt spid="936">
                                            <p:txEl>
                                              <p:pRg st="2" end="2"/>
                                            </p:txEl>
                                          </p:spTgt>
                                        </p:tgtEl>
                                        <p:attrNameLst>
                                          <p:attrName>style.visibility</p:attrName>
                                        </p:attrNameLst>
                                      </p:cBhvr>
                                      <p:to>
                                        <p:strVal val="visible"/>
                                      </p:to>
                                    </p:set>
                                    <p:anim calcmode="lin" valueType="num">
                                      <p:cBhvr additive="base">
                                        <p:cTn id="76" dur="500"/>
                                        <p:tgtEl>
                                          <p:spTgt spid="936">
                                            <p:txEl>
                                              <p:pRg st="2" end="2"/>
                                            </p:txEl>
                                          </p:spTgt>
                                        </p:tgtEl>
                                        <p:attrNameLst>
                                          <p:attrName>ppt_x</p:attrName>
                                        </p:attrNameLst>
                                      </p:cBhvr>
                                      <p:tavLst>
                                        <p:tav tm="0">
                                          <p:val>
                                            <p:strVal val="#ppt_x-1"/>
                                          </p:val>
                                        </p:tav>
                                        <p:tav tm="100000">
                                          <p:val>
                                            <p:strVal val="#ppt_x"/>
                                          </p:val>
                                        </p:tav>
                                      </p:tavLst>
                                    </p:anim>
                                  </p:childTnLst>
                                </p:cTn>
                              </p:par>
                              <p:par>
                                <p:cTn id="77" presetID="2" presetClass="entr" presetSubtype="8" fill="hold" nodeType="withEffect">
                                  <p:stCondLst>
                                    <p:cond delay="500"/>
                                  </p:stCondLst>
                                  <p:childTnLst>
                                    <p:set>
                                      <p:cBhvr>
                                        <p:cTn id="78" dur="1" fill="hold">
                                          <p:stCondLst>
                                            <p:cond delay="0"/>
                                          </p:stCondLst>
                                        </p:cTn>
                                        <p:tgtEl>
                                          <p:spTgt spid="936">
                                            <p:txEl>
                                              <p:pRg st="3" end="3"/>
                                            </p:txEl>
                                          </p:spTgt>
                                        </p:tgtEl>
                                        <p:attrNameLst>
                                          <p:attrName>style.visibility</p:attrName>
                                        </p:attrNameLst>
                                      </p:cBhvr>
                                      <p:to>
                                        <p:strVal val="visible"/>
                                      </p:to>
                                    </p:set>
                                    <p:anim calcmode="lin" valueType="num">
                                      <p:cBhvr additive="base">
                                        <p:cTn id="79" dur="500"/>
                                        <p:tgtEl>
                                          <p:spTgt spid="936">
                                            <p:txEl>
                                              <p:pRg st="3" end="3"/>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500"/>
                                  </p:stCondLst>
                                  <p:childTnLst>
                                    <p:set>
                                      <p:cBhvr>
                                        <p:cTn id="81" dur="1" fill="hold">
                                          <p:stCondLst>
                                            <p:cond delay="0"/>
                                          </p:stCondLst>
                                        </p:cTn>
                                        <p:tgtEl>
                                          <p:spTgt spid="936">
                                            <p:txEl>
                                              <p:pRg st="4" end="4"/>
                                            </p:txEl>
                                          </p:spTgt>
                                        </p:tgtEl>
                                        <p:attrNameLst>
                                          <p:attrName>style.visibility</p:attrName>
                                        </p:attrNameLst>
                                      </p:cBhvr>
                                      <p:to>
                                        <p:strVal val="visible"/>
                                      </p:to>
                                    </p:set>
                                    <p:anim calcmode="lin" valueType="num">
                                      <p:cBhvr additive="base">
                                        <p:cTn id="82" dur="500"/>
                                        <p:tgtEl>
                                          <p:spTgt spid="936">
                                            <p:txEl>
                                              <p:pRg st="4" end="4"/>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500"/>
                                  </p:stCondLst>
                                  <p:childTnLst>
                                    <p:set>
                                      <p:cBhvr>
                                        <p:cTn id="84" dur="1" fill="hold">
                                          <p:stCondLst>
                                            <p:cond delay="0"/>
                                          </p:stCondLst>
                                        </p:cTn>
                                        <p:tgtEl>
                                          <p:spTgt spid="936">
                                            <p:txEl>
                                              <p:pRg st="5" end="5"/>
                                            </p:txEl>
                                          </p:spTgt>
                                        </p:tgtEl>
                                        <p:attrNameLst>
                                          <p:attrName>style.visibility</p:attrName>
                                        </p:attrNameLst>
                                      </p:cBhvr>
                                      <p:to>
                                        <p:strVal val="visible"/>
                                      </p:to>
                                    </p:set>
                                    <p:anim calcmode="lin" valueType="num">
                                      <p:cBhvr additive="base">
                                        <p:cTn id="85" dur="500"/>
                                        <p:tgtEl>
                                          <p:spTgt spid="936">
                                            <p:txEl>
                                              <p:pRg st="5" end="5"/>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500"/>
                                  </p:stCondLst>
                                  <p:childTnLst>
                                    <p:set>
                                      <p:cBhvr>
                                        <p:cTn id="87" dur="1" fill="hold">
                                          <p:stCondLst>
                                            <p:cond delay="0"/>
                                          </p:stCondLst>
                                        </p:cTn>
                                        <p:tgtEl>
                                          <p:spTgt spid="936">
                                            <p:txEl>
                                              <p:pRg st="6" end="6"/>
                                            </p:txEl>
                                          </p:spTgt>
                                        </p:tgtEl>
                                        <p:attrNameLst>
                                          <p:attrName>style.visibility</p:attrName>
                                        </p:attrNameLst>
                                      </p:cBhvr>
                                      <p:to>
                                        <p:strVal val="visible"/>
                                      </p:to>
                                    </p:set>
                                    <p:anim calcmode="lin" valueType="num">
                                      <p:cBhvr additive="base">
                                        <p:cTn id="88" dur="500"/>
                                        <p:tgtEl>
                                          <p:spTgt spid="936">
                                            <p:txEl>
                                              <p:pRg st="6" end="6"/>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500"/>
                                  </p:stCondLst>
                                  <p:childTnLst>
                                    <p:set>
                                      <p:cBhvr>
                                        <p:cTn id="90" dur="1" fill="hold">
                                          <p:stCondLst>
                                            <p:cond delay="0"/>
                                          </p:stCondLst>
                                        </p:cTn>
                                        <p:tgtEl>
                                          <p:spTgt spid="936">
                                            <p:txEl>
                                              <p:pRg st="7" end="7"/>
                                            </p:txEl>
                                          </p:spTgt>
                                        </p:tgtEl>
                                        <p:attrNameLst>
                                          <p:attrName>style.visibility</p:attrName>
                                        </p:attrNameLst>
                                      </p:cBhvr>
                                      <p:to>
                                        <p:strVal val="visible"/>
                                      </p:to>
                                    </p:set>
                                    <p:anim calcmode="lin" valueType="num">
                                      <p:cBhvr additive="base">
                                        <p:cTn id="91" dur="500"/>
                                        <p:tgtEl>
                                          <p:spTgt spid="936">
                                            <p:txEl>
                                              <p:pRg st="7" end="7"/>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500"/>
                                  </p:stCondLst>
                                  <p:childTnLst>
                                    <p:set>
                                      <p:cBhvr>
                                        <p:cTn id="93" dur="1" fill="hold">
                                          <p:stCondLst>
                                            <p:cond delay="0"/>
                                          </p:stCondLst>
                                        </p:cTn>
                                        <p:tgtEl>
                                          <p:spTgt spid="936">
                                            <p:txEl>
                                              <p:pRg st="8" end="8"/>
                                            </p:txEl>
                                          </p:spTgt>
                                        </p:tgtEl>
                                        <p:attrNameLst>
                                          <p:attrName>style.visibility</p:attrName>
                                        </p:attrNameLst>
                                      </p:cBhvr>
                                      <p:to>
                                        <p:strVal val="visible"/>
                                      </p:to>
                                    </p:set>
                                    <p:anim calcmode="lin" valueType="num">
                                      <p:cBhvr additive="base">
                                        <p:cTn id="94" dur="500"/>
                                        <p:tgtEl>
                                          <p:spTgt spid="936">
                                            <p:txEl>
                                              <p:pRg st="8" end="8"/>
                                            </p:txEl>
                                          </p:spTgt>
                                        </p:tgtEl>
                                        <p:attrNameLst>
                                          <p:attrName>ppt_x</p:attrName>
                                        </p:attrNameLst>
                                      </p:cBhvr>
                                      <p:tavLst>
                                        <p:tav tm="0">
                                          <p:val>
                                            <p:strVal val="#ppt_x-1"/>
                                          </p:val>
                                        </p:tav>
                                        <p:tav tm="100000">
                                          <p:val>
                                            <p:strVal val="#ppt_x"/>
                                          </p:val>
                                        </p:tav>
                                      </p:tavLst>
                                    </p:anim>
                                  </p:childTnLst>
                                </p:cTn>
                              </p:par>
                              <p:par>
                                <p:cTn id="95" presetID="2" presetClass="entr" presetSubtype="8" fill="hold" nodeType="withEffect">
                                  <p:stCondLst>
                                    <p:cond delay="750"/>
                                  </p:stCondLst>
                                  <p:childTnLst>
                                    <p:set>
                                      <p:cBhvr>
                                        <p:cTn id="96" dur="1" fill="hold">
                                          <p:stCondLst>
                                            <p:cond delay="0"/>
                                          </p:stCondLst>
                                        </p:cTn>
                                        <p:tgtEl>
                                          <p:spTgt spid="918"/>
                                        </p:tgtEl>
                                        <p:attrNameLst>
                                          <p:attrName>style.visibility</p:attrName>
                                        </p:attrNameLst>
                                      </p:cBhvr>
                                      <p:to>
                                        <p:strVal val="visible"/>
                                      </p:to>
                                    </p:set>
                                    <p:anim calcmode="lin" valueType="num">
                                      <p:cBhvr additive="base">
                                        <p:cTn id="97" dur="500"/>
                                        <p:tgtEl>
                                          <p:spTgt spid="918"/>
                                        </p:tgtEl>
                                        <p:attrNameLst>
                                          <p:attrName>ppt_x</p:attrName>
                                        </p:attrNameLst>
                                      </p:cBhvr>
                                      <p:tavLst>
                                        <p:tav tm="0">
                                          <p:val>
                                            <p:strVal val="#ppt_x-1"/>
                                          </p:val>
                                        </p:tav>
                                        <p:tav tm="100000">
                                          <p:val>
                                            <p:strVal val="#ppt_x"/>
                                          </p:val>
                                        </p:tav>
                                      </p:tavLst>
                                    </p:anim>
                                  </p:childTnLst>
                                </p:cTn>
                              </p:par>
                              <p:par>
                                <p:cTn id="98" presetID="2" presetClass="entr" presetSubtype="8" fill="hold" nodeType="withEffect">
                                  <p:stCondLst>
                                    <p:cond delay="1000"/>
                                  </p:stCondLst>
                                  <p:childTnLst>
                                    <p:set>
                                      <p:cBhvr>
                                        <p:cTn id="99" dur="1" fill="hold">
                                          <p:stCondLst>
                                            <p:cond delay="0"/>
                                          </p:stCondLst>
                                        </p:cTn>
                                        <p:tgtEl>
                                          <p:spTgt spid="920"/>
                                        </p:tgtEl>
                                        <p:attrNameLst>
                                          <p:attrName>style.visibility</p:attrName>
                                        </p:attrNameLst>
                                      </p:cBhvr>
                                      <p:to>
                                        <p:strVal val="visible"/>
                                      </p:to>
                                    </p:set>
                                    <p:anim calcmode="lin" valueType="num">
                                      <p:cBhvr additive="base">
                                        <p:cTn id="100" dur="500"/>
                                        <p:tgtEl>
                                          <p:spTgt spid="920"/>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1250"/>
                                  </p:stCondLst>
                                  <p:childTnLst>
                                    <p:set>
                                      <p:cBhvr>
                                        <p:cTn id="102" dur="1" fill="hold">
                                          <p:stCondLst>
                                            <p:cond delay="0"/>
                                          </p:stCondLst>
                                        </p:cTn>
                                        <p:tgtEl>
                                          <p:spTgt spid="921"/>
                                        </p:tgtEl>
                                        <p:attrNameLst>
                                          <p:attrName>style.visibility</p:attrName>
                                        </p:attrNameLst>
                                      </p:cBhvr>
                                      <p:to>
                                        <p:strVal val="visible"/>
                                      </p:to>
                                    </p:set>
                                    <p:anim calcmode="lin" valueType="num">
                                      <p:cBhvr additive="base">
                                        <p:cTn id="103" dur="500"/>
                                        <p:tgtEl>
                                          <p:spTgt spid="921"/>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1500"/>
                                  </p:stCondLst>
                                  <p:childTnLst>
                                    <p:set>
                                      <p:cBhvr>
                                        <p:cTn id="105" dur="1" fill="hold">
                                          <p:stCondLst>
                                            <p:cond delay="0"/>
                                          </p:stCondLst>
                                        </p:cTn>
                                        <p:tgtEl>
                                          <p:spTgt spid="919"/>
                                        </p:tgtEl>
                                        <p:attrNameLst>
                                          <p:attrName>style.visibility</p:attrName>
                                        </p:attrNameLst>
                                      </p:cBhvr>
                                      <p:to>
                                        <p:strVal val="visible"/>
                                      </p:to>
                                    </p:set>
                                    <p:anim calcmode="lin" valueType="num">
                                      <p:cBhvr additive="base">
                                        <p:cTn id="106" dur="500"/>
                                        <p:tgtEl>
                                          <p:spTgt spid="919"/>
                                        </p:tgtEl>
                                        <p:attrNameLst>
                                          <p:attrName>ppt_x</p:attrName>
                                        </p:attrNameLst>
                                      </p:cBhvr>
                                      <p:tavLst>
                                        <p:tav tm="0">
                                          <p:val>
                                            <p:strVal val="#ppt_x-1"/>
                                          </p:val>
                                        </p:tav>
                                        <p:tav tm="100000">
                                          <p:val>
                                            <p:strVal val="#ppt_x"/>
                                          </p:val>
                                        </p:tav>
                                      </p:tavLst>
                                    </p:anim>
                                  </p:childTnLst>
                                </p:cTn>
                              </p:par>
                            </p:childTnLst>
                          </p:cTn>
                        </p:par>
                        <p:par>
                          <p:cTn id="107" fill="hold">
                            <p:stCondLst>
                              <p:cond delay="500"/>
                            </p:stCondLst>
                            <p:childTnLst>
                              <p:par>
                                <p:cTn id="108" presetID="10" presetClass="entr" presetSubtype="0" fill="hold" nodeType="afterEffect">
                                  <p:stCondLst>
                                    <p:cond delay="250"/>
                                  </p:stCondLst>
                                  <p:childTnLst>
                                    <p:set>
                                      <p:cBhvr>
                                        <p:cTn id="109" dur="1" fill="hold">
                                          <p:stCondLst>
                                            <p:cond delay="0"/>
                                          </p:stCondLst>
                                        </p:cTn>
                                        <p:tgtEl>
                                          <p:spTgt spid="937"/>
                                        </p:tgtEl>
                                        <p:attrNameLst>
                                          <p:attrName>style.visibility</p:attrName>
                                        </p:attrNameLst>
                                      </p:cBhvr>
                                      <p:to>
                                        <p:strVal val="visible"/>
                                      </p:to>
                                    </p:set>
                                    <p:animEffect transition="in" filter="fade">
                                      <p:cBhvr>
                                        <p:cTn id="110" dur="500"/>
                                        <p:tgtEl>
                                          <p:spTgt spid="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3 Arrows - 2">
  <p:cSld name="3 Arrows - 2">
    <p:spTree>
      <p:nvGrpSpPr>
        <p:cNvPr id="1" name="Shape 938"/>
        <p:cNvGrpSpPr/>
        <p:nvPr/>
      </p:nvGrpSpPr>
      <p:grpSpPr>
        <a:xfrm>
          <a:off x="0" y="0"/>
          <a:ext cx="0" cy="0"/>
          <a:chOff x="0" y="0"/>
          <a:chExt cx="0" cy="0"/>
        </a:xfrm>
      </p:grpSpPr>
      <p:sp>
        <p:nvSpPr>
          <p:cNvPr id="939" name="Google Shape;939;p62"/>
          <p:cNvSpPr/>
          <p:nvPr/>
        </p:nvSpPr>
        <p:spPr>
          <a:xfrm rot="2700000">
            <a:off x="1513825" y="2761114"/>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nvGrpSpPr>
          <p:cNvPr id="940" name="Google Shape;940;p62"/>
          <p:cNvGrpSpPr/>
          <p:nvPr/>
        </p:nvGrpSpPr>
        <p:grpSpPr>
          <a:xfrm>
            <a:off x="664818" y="2345806"/>
            <a:ext cx="5543700" cy="5543700"/>
            <a:chOff x="2174996" y="587435"/>
            <a:chExt cx="6969006" cy="6969006"/>
          </a:xfrm>
        </p:grpSpPr>
        <p:sp>
          <p:nvSpPr>
            <p:cNvPr id="941" name="Google Shape;941;p62"/>
            <p:cNvSpPr/>
            <p:nvPr/>
          </p:nvSpPr>
          <p:spPr>
            <a:xfrm rot="2700000">
              <a:off x="3064247" y="1739358"/>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42" name="Google Shape;942;p62"/>
            <p:cNvSpPr txBox="1"/>
            <p:nvPr/>
          </p:nvSpPr>
          <p:spPr>
            <a:xfrm>
              <a:off x="7380118" y="3291171"/>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01</a:t>
              </a:r>
              <a:endParaRPr sz="6600">
                <a:solidFill>
                  <a:schemeClr val="lt1"/>
                </a:solidFill>
                <a:latin typeface="Ubuntu"/>
                <a:ea typeface="Ubuntu"/>
                <a:cs typeface="Ubuntu"/>
                <a:sym typeface="Ubuntu"/>
              </a:endParaRPr>
            </a:p>
          </p:txBody>
        </p:sp>
      </p:grpSp>
      <p:sp>
        <p:nvSpPr>
          <p:cNvPr id="943" name="Google Shape;943;p6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6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945" name="Google Shape;945;p62"/>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946" name="Google Shape;946;p62"/>
          <p:cNvSpPr txBox="1">
            <a:spLocks noGrp="1"/>
          </p:cNvSpPr>
          <p:nvPr>
            <p:ph type="body" idx="1"/>
          </p:nvPr>
        </p:nvSpPr>
        <p:spPr>
          <a:xfrm>
            <a:off x="1033235" y="4578264"/>
            <a:ext cx="370502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grpSp>
        <p:nvGrpSpPr>
          <p:cNvPr id="947" name="Google Shape;947;p62"/>
          <p:cNvGrpSpPr/>
          <p:nvPr/>
        </p:nvGrpSpPr>
        <p:grpSpPr>
          <a:xfrm>
            <a:off x="6208520" y="2370063"/>
            <a:ext cx="5543701" cy="5543700"/>
            <a:chOff x="2174996" y="587435"/>
            <a:chExt cx="6969006" cy="6969006"/>
          </a:xfrm>
        </p:grpSpPr>
        <p:sp>
          <p:nvSpPr>
            <p:cNvPr id="948" name="Google Shape;948;p62"/>
            <p:cNvSpPr/>
            <p:nvPr/>
          </p:nvSpPr>
          <p:spPr>
            <a:xfrm rot="2700000">
              <a:off x="3064247" y="1739358"/>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49" name="Google Shape;949;p62"/>
            <p:cNvSpPr txBox="1"/>
            <p:nvPr/>
          </p:nvSpPr>
          <p:spPr>
            <a:xfrm>
              <a:off x="7380119" y="3291171"/>
              <a:ext cx="1433168" cy="13928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02</a:t>
              </a:r>
              <a:endParaRPr sz="6600">
                <a:solidFill>
                  <a:schemeClr val="lt1"/>
                </a:solidFill>
                <a:latin typeface="Ubuntu"/>
                <a:ea typeface="Ubuntu"/>
                <a:cs typeface="Ubuntu"/>
                <a:sym typeface="Ubuntu"/>
              </a:endParaRPr>
            </a:p>
          </p:txBody>
        </p:sp>
      </p:grpSp>
      <p:sp>
        <p:nvSpPr>
          <p:cNvPr id="950" name="Google Shape;950;p62"/>
          <p:cNvSpPr txBox="1">
            <a:spLocks noGrp="1"/>
          </p:cNvSpPr>
          <p:nvPr>
            <p:ph type="body" idx="2"/>
          </p:nvPr>
        </p:nvSpPr>
        <p:spPr>
          <a:xfrm>
            <a:off x="6576937" y="4602521"/>
            <a:ext cx="370502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grpSp>
        <p:nvGrpSpPr>
          <p:cNvPr id="951" name="Google Shape;951;p62"/>
          <p:cNvGrpSpPr/>
          <p:nvPr/>
        </p:nvGrpSpPr>
        <p:grpSpPr>
          <a:xfrm>
            <a:off x="11752222" y="2370063"/>
            <a:ext cx="5543701" cy="5543700"/>
            <a:chOff x="2174996" y="587435"/>
            <a:chExt cx="6969006" cy="6969006"/>
          </a:xfrm>
        </p:grpSpPr>
        <p:sp>
          <p:nvSpPr>
            <p:cNvPr id="952" name="Google Shape;952;p62"/>
            <p:cNvSpPr/>
            <p:nvPr/>
          </p:nvSpPr>
          <p:spPr>
            <a:xfrm rot="2700000">
              <a:off x="3064247" y="1739358"/>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53" name="Google Shape;953;p62"/>
            <p:cNvSpPr txBox="1"/>
            <p:nvPr/>
          </p:nvSpPr>
          <p:spPr>
            <a:xfrm>
              <a:off x="7380118" y="3291171"/>
              <a:ext cx="1433168" cy="13928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03</a:t>
              </a:r>
              <a:endParaRPr sz="6600">
                <a:solidFill>
                  <a:schemeClr val="lt1"/>
                </a:solidFill>
                <a:latin typeface="Ubuntu"/>
                <a:ea typeface="Ubuntu"/>
                <a:cs typeface="Ubuntu"/>
                <a:sym typeface="Ubuntu"/>
              </a:endParaRPr>
            </a:p>
          </p:txBody>
        </p:sp>
      </p:grpSp>
      <p:sp>
        <p:nvSpPr>
          <p:cNvPr id="954" name="Google Shape;954;p62"/>
          <p:cNvSpPr txBox="1">
            <a:spLocks noGrp="1"/>
          </p:cNvSpPr>
          <p:nvPr>
            <p:ph type="body" idx="3"/>
          </p:nvPr>
        </p:nvSpPr>
        <p:spPr>
          <a:xfrm>
            <a:off x="12120639" y="4602521"/>
            <a:ext cx="370502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55" name="Google Shape;955;p62"/>
          <p:cNvSpPr/>
          <p:nvPr/>
        </p:nvSpPr>
        <p:spPr>
          <a:xfrm rot="2700000">
            <a:off x="6102172" y="2098676"/>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56" name="Google Shape;956;p62"/>
          <p:cNvSpPr/>
          <p:nvPr/>
        </p:nvSpPr>
        <p:spPr>
          <a:xfrm rot="2700000">
            <a:off x="12195798" y="3089076"/>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57" name="Google Shape;957;p62"/>
          <p:cNvSpPr txBox="1">
            <a:spLocks noGrp="1"/>
          </p:cNvSpPr>
          <p:nvPr>
            <p:ph type="body" idx="4"/>
          </p:nvPr>
        </p:nvSpPr>
        <p:spPr>
          <a:xfrm>
            <a:off x="951948" y="5435112"/>
            <a:ext cx="5249147" cy="292307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58" name="Google Shape;958;p62"/>
          <p:cNvSpPr txBox="1">
            <a:spLocks noGrp="1"/>
          </p:cNvSpPr>
          <p:nvPr>
            <p:ph type="body" idx="5"/>
          </p:nvPr>
        </p:nvSpPr>
        <p:spPr>
          <a:xfrm>
            <a:off x="6506786" y="5435112"/>
            <a:ext cx="5249147" cy="292307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59" name="Google Shape;959;p62"/>
          <p:cNvSpPr txBox="1">
            <a:spLocks noGrp="1"/>
          </p:cNvSpPr>
          <p:nvPr>
            <p:ph type="body" idx="6"/>
          </p:nvPr>
        </p:nvSpPr>
        <p:spPr>
          <a:xfrm>
            <a:off x="12019245" y="5435112"/>
            <a:ext cx="5249147" cy="2923078"/>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40"/>
                                        </p:tgtEl>
                                        <p:attrNameLst>
                                          <p:attrName>style.visibility</p:attrName>
                                        </p:attrNameLst>
                                      </p:cBhvr>
                                      <p:to>
                                        <p:strVal val="visible"/>
                                      </p:to>
                                    </p:set>
                                    <p:anim calcmode="lin" valueType="num">
                                      <p:cBhvr additive="base">
                                        <p:cTn id="7" dur="500"/>
                                        <p:tgtEl>
                                          <p:spTgt spid="9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46">
                                            <p:txEl>
                                              <p:pRg st="0" end="0"/>
                                            </p:txEl>
                                          </p:spTgt>
                                        </p:tgtEl>
                                        <p:attrNameLst>
                                          <p:attrName>style.visibility</p:attrName>
                                        </p:attrNameLst>
                                      </p:cBhvr>
                                      <p:to>
                                        <p:strVal val="visible"/>
                                      </p:to>
                                    </p:set>
                                    <p:anim calcmode="lin" valueType="num">
                                      <p:cBhvr additive="base">
                                        <p:cTn id="10" dur="500"/>
                                        <p:tgtEl>
                                          <p:spTgt spid="946">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946">
                                            <p:txEl>
                                              <p:pRg st="1" end="1"/>
                                            </p:txEl>
                                          </p:spTgt>
                                        </p:tgtEl>
                                        <p:attrNameLst>
                                          <p:attrName>style.visibility</p:attrName>
                                        </p:attrNameLst>
                                      </p:cBhvr>
                                      <p:to>
                                        <p:strVal val="visible"/>
                                      </p:to>
                                    </p:set>
                                    <p:anim calcmode="lin" valueType="num">
                                      <p:cBhvr additive="base">
                                        <p:cTn id="13" dur="500"/>
                                        <p:tgtEl>
                                          <p:spTgt spid="946">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946">
                                            <p:txEl>
                                              <p:pRg st="2" end="2"/>
                                            </p:txEl>
                                          </p:spTgt>
                                        </p:tgtEl>
                                        <p:attrNameLst>
                                          <p:attrName>style.visibility</p:attrName>
                                        </p:attrNameLst>
                                      </p:cBhvr>
                                      <p:to>
                                        <p:strVal val="visible"/>
                                      </p:to>
                                    </p:set>
                                    <p:anim calcmode="lin" valueType="num">
                                      <p:cBhvr additive="base">
                                        <p:cTn id="16" dur="500"/>
                                        <p:tgtEl>
                                          <p:spTgt spid="946">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946">
                                            <p:txEl>
                                              <p:pRg st="3" end="3"/>
                                            </p:txEl>
                                          </p:spTgt>
                                        </p:tgtEl>
                                        <p:attrNameLst>
                                          <p:attrName>style.visibility</p:attrName>
                                        </p:attrNameLst>
                                      </p:cBhvr>
                                      <p:to>
                                        <p:strVal val="visible"/>
                                      </p:to>
                                    </p:set>
                                    <p:anim calcmode="lin" valueType="num">
                                      <p:cBhvr additive="base">
                                        <p:cTn id="19" dur="500"/>
                                        <p:tgtEl>
                                          <p:spTgt spid="946">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946">
                                            <p:txEl>
                                              <p:pRg st="4" end="4"/>
                                            </p:txEl>
                                          </p:spTgt>
                                        </p:tgtEl>
                                        <p:attrNameLst>
                                          <p:attrName>style.visibility</p:attrName>
                                        </p:attrNameLst>
                                      </p:cBhvr>
                                      <p:to>
                                        <p:strVal val="visible"/>
                                      </p:to>
                                    </p:set>
                                    <p:anim calcmode="lin" valueType="num">
                                      <p:cBhvr additive="base">
                                        <p:cTn id="22" dur="500"/>
                                        <p:tgtEl>
                                          <p:spTgt spid="946">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946">
                                            <p:txEl>
                                              <p:pRg st="5" end="5"/>
                                            </p:txEl>
                                          </p:spTgt>
                                        </p:tgtEl>
                                        <p:attrNameLst>
                                          <p:attrName>style.visibility</p:attrName>
                                        </p:attrNameLst>
                                      </p:cBhvr>
                                      <p:to>
                                        <p:strVal val="visible"/>
                                      </p:to>
                                    </p:set>
                                    <p:anim calcmode="lin" valueType="num">
                                      <p:cBhvr additive="base">
                                        <p:cTn id="25" dur="500"/>
                                        <p:tgtEl>
                                          <p:spTgt spid="946">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946">
                                            <p:txEl>
                                              <p:pRg st="6" end="6"/>
                                            </p:txEl>
                                          </p:spTgt>
                                        </p:tgtEl>
                                        <p:attrNameLst>
                                          <p:attrName>style.visibility</p:attrName>
                                        </p:attrNameLst>
                                      </p:cBhvr>
                                      <p:to>
                                        <p:strVal val="visible"/>
                                      </p:to>
                                    </p:set>
                                    <p:anim calcmode="lin" valueType="num">
                                      <p:cBhvr additive="base">
                                        <p:cTn id="28" dur="500"/>
                                        <p:tgtEl>
                                          <p:spTgt spid="946">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946">
                                            <p:txEl>
                                              <p:pRg st="7" end="7"/>
                                            </p:txEl>
                                          </p:spTgt>
                                        </p:tgtEl>
                                        <p:attrNameLst>
                                          <p:attrName>style.visibility</p:attrName>
                                        </p:attrNameLst>
                                      </p:cBhvr>
                                      <p:to>
                                        <p:strVal val="visible"/>
                                      </p:to>
                                    </p:set>
                                    <p:anim calcmode="lin" valueType="num">
                                      <p:cBhvr additive="base">
                                        <p:cTn id="31" dur="500"/>
                                        <p:tgtEl>
                                          <p:spTgt spid="946">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946">
                                            <p:txEl>
                                              <p:pRg st="8" end="8"/>
                                            </p:txEl>
                                          </p:spTgt>
                                        </p:tgtEl>
                                        <p:attrNameLst>
                                          <p:attrName>style.visibility</p:attrName>
                                        </p:attrNameLst>
                                      </p:cBhvr>
                                      <p:to>
                                        <p:strVal val="visible"/>
                                      </p:to>
                                    </p:set>
                                    <p:anim calcmode="lin" valueType="num">
                                      <p:cBhvr additive="base">
                                        <p:cTn id="34" dur="500"/>
                                        <p:tgtEl>
                                          <p:spTgt spid="946">
                                            <p:txEl>
                                              <p:pRg st="8" end="8"/>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250"/>
                                  </p:stCondLst>
                                  <p:childTnLst>
                                    <p:set>
                                      <p:cBhvr>
                                        <p:cTn id="36" dur="1" fill="hold">
                                          <p:stCondLst>
                                            <p:cond delay="0"/>
                                          </p:stCondLst>
                                        </p:cTn>
                                        <p:tgtEl>
                                          <p:spTgt spid="947"/>
                                        </p:tgtEl>
                                        <p:attrNameLst>
                                          <p:attrName>style.visibility</p:attrName>
                                        </p:attrNameLst>
                                      </p:cBhvr>
                                      <p:to>
                                        <p:strVal val="visible"/>
                                      </p:to>
                                    </p:set>
                                    <p:anim calcmode="lin" valueType="num">
                                      <p:cBhvr additive="base">
                                        <p:cTn id="37" dur="500"/>
                                        <p:tgtEl>
                                          <p:spTgt spid="947"/>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250"/>
                                  </p:stCondLst>
                                  <p:childTnLst>
                                    <p:set>
                                      <p:cBhvr>
                                        <p:cTn id="39" dur="1" fill="hold">
                                          <p:stCondLst>
                                            <p:cond delay="0"/>
                                          </p:stCondLst>
                                        </p:cTn>
                                        <p:tgtEl>
                                          <p:spTgt spid="950">
                                            <p:txEl>
                                              <p:pRg st="0" end="0"/>
                                            </p:txEl>
                                          </p:spTgt>
                                        </p:tgtEl>
                                        <p:attrNameLst>
                                          <p:attrName>style.visibility</p:attrName>
                                        </p:attrNameLst>
                                      </p:cBhvr>
                                      <p:to>
                                        <p:strVal val="visible"/>
                                      </p:to>
                                    </p:set>
                                    <p:anim calcmode="lin" valueType="num">
                                      <p:cBhvr additive="base">
                                        <p:cTn id="40" dur="500"/>
                                        <p:tgtEl>
                                          <p:spTgt spid="950">
                                            <p:txEl>
                                              <p:pRg st="0" end="0"/>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250"/>
                                  </p:stCondLst>
                                  <p:childTnLst>
                                    <p:set>
                                      <p:cBhvr>
                                        <p:cTn id="42" dur="1" fill="hold">
                                          <p:stCondLst>
                                            <p:cond delay="0"/>
                                          </p:stCondLst>
                                        </p:cTn>
                                        <p:tgtEl>
                                          <p:spTgt spid="950">
                                            <p:txEl>
                                              <p:pRg st="1" end="1"/>
                                            </p:txEl>
                                          </p:spTgt>
                                        </p:tgtEl>
                                        <p:attrNameLst>
                                          <p:attrName>style.visibility</p:attrName>
                                        </p:attrNameLst>
                                      </p:cBhvr>
                                      <p:to>
                                        <p:strVal val="visible"/>
                                      </p:to>
                                    </p:set>
                                    <p:anim calcmode="lin" valueType="num">
                                      <p:cBhvr additive="base">
                                        <p:cTn id="43" dur="500"/>
                                        <p:tgtEl>
                                          <p:spTgt spid="950">
                                            <p:txEl>
                                              <p:pRg st="1" end="1"/>
                                            </p:txEl>
                                          </p:spTgt>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250"/>
                                  </p:stCondLst>
                                  <p:childTnLst>
                                    <p:set>
                                      <p:cBhvr>
                                        <p:cTn id="45" dur="1" fill="hold">
                                          <p:stCondLst>
                                            <p:cond delay="0"/>
                                          </p:stCondLst>
                                        </p:cTn>
                                        <p:tgtEl>
                                          <p:spTgt spid="950">
                                            <p:txEl>
                                              <p:pRg st="2" end="2"/>
                                            </p:txEl>
                                          </p:spTgt>
                                        </p:tgtEl>
                                        <p:attrNameLst>
                                          <p:attrName>style.visibility</p:attrName>
                                        </p:attrNameLst>
                                      </p:cBhvr>
                                      <p:to>
                                        <p:strVal val="visible"/>
                                      </p:to>
                                    </p:set>
                                    <p:anim calcmode="lin" valueType="num">
                                      <p:cBhvr additive="base">
                                        <p:cTn id="46" dur="500"/>
                                        <p:tgtEl>
                                          <p:spTgt spid="950">
                                            <p:txEl>
                                              <p:pRg st="2" end="2"/>
                                            </p:txEl>
                                          </p:spTgt>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250"/>
                                  </p:stCondLst>
                                  <p:childTnLst>
                                    <p:set>
                                      <p:cBhvr>
                                        <p:cTn id="48" dur="1" fill="hold">
                                          <p:stCondLst>
                                            <p:cond delay="0"/>
                                          </p:stCondLst>
                                        </p:cTn>
                                        <p:tgtEl>
                                          <p:spTgt spid="950">
                                            <p:txEl>
                                              <p:pRg st="3" end="3"/>
                                            </p:txEl>
                                          </p:spTgt>
                                        </p:tgtEl>
                                        <p:attrNameLst>
                                          <p:attrName>style.visibility</p:attrName>
                                        </p:attrNameLst>
                                      </p:cBhvr>
                                      <p:to>
                                        <p:strVal val="visible"/>
                                      </p:to>
                                    </p:set>
                                    <p:anim calcmode="lin" valueType="num">
                                      <p:cBhvr additive="base">
                                        <p:cTn id="49" dur="500"/>
                                        <p:tgtEl>
                                          <p:spTgt spid="950">
                                            <p:txEl>
                                              <p:pRg st="3" end="3"/>
                                            </p:txEl>
                                          </p:spTgt>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250"/>
                                  </p:stCondLst>
                                  <p:childTnLst>
                                    <p:set>
                                      <p:cBhvr>
                                        <p:cTn id="51" dur="1" fill="hold">
                                          <p:stCondLst>
                                            <p:cond delay="0"/>
                                          </p:stCondLst>
                                        </p:cTn>
                                        <p:tgtEl>
                                          <p:spTgt spid="950">
                                            <p:txEl>
                                              <p:pRg st="4" end="4"/>
                                            </p:txEl>
                                          </p:spTgt>
                                        </p:tgtEl>
                                        <p:attrNameLst>
                                          <p:attrName>style.visibility</p:attrName>
                                        </p:attrNameLst>
                                      </p:cBhvr>
                                      <p:to>
                                        <p:strVal val="visible"/>
                                      </p:to>
                                    </p:set>
                                    <p:anim calcmode="lin" valueType="num">
                                      <p:cBhvr additive="base">
                                        <p:cTn id="52" dur="500"/>
                                        <p:tgtEl>
                                          <p:spTgt spid="950">
                                            <p:txEl>
                                              <p:pRg st="4" end="4"/>
                                            </p:txEl>
                                          </p:spTgt>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250"/>
                                  </p:stCondLst>
                                  <p:childTnLst>
                                    <p:set>
                                      <p:cBhvr>
                                        <p:cTn id="54" dur="1" fill="hold">
                                          <p:stCondLst>
                                            <p:cond delay="0"/>
                                          </p:stCondLst>
                                        </p:cTn>
                                        <p:tgtEl>
                                          <p:spTgt spid="950">
                                            <p:txEl>
                                              <p:pRg st="5" end="5"/>
                                            </p:txEl>
                                          </p:spTgt>
                                        </p:tgtEl>
                                        <p:attrNameLst>
                                          <p:attrName>style.visibility</p:attrName>
                                        </p:attrNameLst>
                                      </p:cBhvr>
                                      <p:to>
                                        <p:strVal val="visible"/>
                                      </p:to>
                                    </p:set>
                                    <p:anim calcmode="lin" valueType="num">
                                      <p:cBhvr additive="base">
                                        <p:cTn id="55" dur="500"/>
                                        <p:tgtEl>
                                          <p:spTgt spid="950">
                                            <p:txEl>
                                              <p:pRg st="5" end="5"/>
                                            </p:txEl>
                                          </p:spTgt>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250"/>
                                  </p:stCondLst>
                                  <p:childTnLst>
                                    <p:set>
                                      <p:cBhvr>
                                        <p:cTn id="57" dur="1" fill="hold">
                                          <p:stCondLst>
                                            <p:cond delay="0"/>
                                          </p:stCondLst>
                                        </p:cTn>
                                        <p:tgtEl>
                                          <p:spTgt spid="950">
                                            <p:txEl>
                                              <p:pRg st="6" end="6"/>
                                            </p:txEl>
                                          </p:spTgt>
                                        </p:tgtEl>
                                        <p:attrNameLst>
                                          <p:attrName>style.visibility</p:attrName>
                                        </p:attrNameLst>
                                      </p:cBhvr>
                                      <p:to>
                                        <p:strVal val="visible"/>
                                      </p:to>
                                    </p:set>
                                    <p:anim calcmode="lin" valueType="num">
                                      <p:cBhvr additive="base">
                                        <p:cTn id="58" dur="500"/>
                                        <p:tgtEl>
                                          <p:spTgt spid="950">
                                            <p:txEl>
                                              <p:pRg st="6" end="6"/>
                                            </p:txEl>
                                          </p:spTgt>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250"/>
                                  </p:stCondLst>
                                  <p:childTnLst>
                                    <p:set>
                                      <p:cBhvr>
                                        <p:cTn id="60" dur="1" fill="hold">
                                          <p:stCondLst>
                                            <p:cond delay="0"/>
                                          </p:stCondLst>
                                        </p:cTn>
                                        <p:tgtEl>
                                          <p:spTgt spid="950">
                                            <p:txEl>
                                              <p:pRg st="7" end="7"/>
                                            </p:txEl>
                                          </p:spTgt>
                                        </p:tgtEl>
                                        <p:attrNameLst>
                                          <p:attrName>style.visibility</p:attrName>
                                        </p:attrNameLst>
                                      </p:cBhvr>
                                      <p:to>
                                        <p:strVal val="visible"/>
                                      </p:to>
                                    </p:set>
                                    <p:anim calcmode="lin" valueType="num">
                                      <p:cBhvr additive="base">
                                        <p:cTn id="61" dur="500"/>
                                        <p:tgtEl>
                                          <p:spTgt spid="950">
                                            <p:txEl>
                                              <p:pRg st="7" end="7"/>
                                            </p:txEl>
                                          </p:spTgt>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250"/>
                                  </p:stCondLst>
                                  <p:childTnLst>
                                    <p:set>
                                      <p:cBhvr>
                                        <p:cTn id="63" dur="1" fill="hold">
                                          <p:stCondLst>
                                            <p:cond delay="0"/>
                                          </p:stCondLst>
                                        </p:cTn>
                                        <p:tgtEl>
                                          <p:spTgt spid="950">
                                            <p:txEl>
                                              <p:pRg st="8" end="8"/>
                                            </p:txEl>
                                          </p:spTgt>
                                        </p:tgtEl>
                                        <p:attrNameLst>
                                          <p:attrName>style.visibility</p:attrName>
                                        </p:attrNameLst>
                                      </p:cBhvr>
                                      <p:to>
                                        <p:strVal val="visible"/>
                                      </p:to>
                                    </p:set>
                                    <p:anim calcmode="lin" valueType="num">
                                      <p:cBhvr additive="base">
                                        <p:cTn id="64" dur="500"/>
                                        <p:tgtEl>
                                          <p:spTgt spid="950">
                                            <p:txEl>
                                              <p:pRg st="8" end="8"/>
                                            </p:txEl>
                                          </p:spTgt>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500"/>
                                  </p:stCondLst>
                                  <p:childTnLst>
                                    <p:set>
                                      <p:cBhvr>
                                        <p:cTn id="66" dur="1" fill="hold">
                                          <p:stCondLst>
                                            <p:cond delay="0"/>
                                          </p:stCondLst>
                                        </p:cTn>
                                        <p:tgtEl>
                                          <p:spTgt spid="951"/>
                                        </p:tgtEl>
                                        <p:attrNameLst>
                                          <p:attrName>style.visibility</p:attrName>
                                        </p:attrNameLst>
                                      </p:cBhvr>
                                      <p:to>
                                        <p:strVal val="visible"/>
                                      </p:to>
                                    </p:set>
                                    <p:anim calcmode="lin" valueType="num">
                                      <p:cBhvr additive="base">
                                        <p:cTn id="67" dur="500"/>
                                        <p:tgtEl>
                                          <p:spTgt spid="951"/>
                                        </p:tgtEl>
                                        <p:attrNameLst>
                                          <p:attrName>ppt_x</p:attrName>
                                        </p:attrNameLst>
                                      </p:cBhvr>
                                      <p:tavLst>
                                        <p:tav tm="0">
                                          <p:val>
                                            <p:strVal val="#ppt_x-1"/>
                                          </p:val>
                                        </p:tav>
                                        <p:tav tm="100000">
                                          <p:val>
                                            <p:strVal val="#ppt_x"/>
                                          </p:val>
                                        </p:tav>
                                      </p:tavLst>
                                    </p:anim>
                                  </p:childTnLst>
                                </p:cTn>
                              </p:par>
                              <p:par>
                                <p:cTn id="68" presetID="2" presetClass="entr" presetSubtype="8" fill="hold" nodeType="withEffect">
                                  <p:stCondLst>
                                    <p:cond delay="500"/>
                                  </p:stCondLst>
                                  <p:childTnLst>
                                    <p:set>
                                      <p:cBhvr>
                                        <p:cTn id="69" dur="1" fill="hold">
                                          <p:stCondLst>
                                            <p:cond delay="0"/>
                                          </p:stCondLst>
                                        </p:cTn>
                                        <p:tgtEl>
                                          <p:spTgt spid="954">
                                            <p:txEl>
                                              <p:pRg st="0" end="0"/>
                                            </p:txEl>
                                          </p:spTgt>
                                        </p:tgtEl>
                                        <p:attrNameLst>
                                          <p:attrName>style.visibility</p:attrName>
                                        </p:attrNameLst>
                                      </p:cBhvr>
                                      <p:to>
                                        <p:strVal val="visible"/>
                                      </p:to>
                                    </p:set>
                                    <p:anim calcmode="lin" valueType="num">
                                      <p:cBhvr additive="base">
                                        <p:cTn id="70" dur="500"/>
                                        <p:tgtEl>
                                          <p:spTgt spid="954">
                                            <p:txEl>
                                              <p:pRg st="0" end="0"/>
                                            </p:txEl>
                                          </p:spTgt>
                                        </p:tgtEl>
                                        <p:attrNameLst>
                                          <p:attrName>ppt_x</p:attrName>
                                        </p:attrNameLst>
                                      </p:cBhvr>
                                      <p:tavLst>
                                        <p:tav tm="0">
                                          <p:val>
                                            <p:strVal val="#ppt_x-1"/>
                                          </p:val>
                                        </p:tav>
                                        <p:tav tm="100000">
                                          <p:val>
                                            <p:strVal val="#ppt_x"/>
                                          </p:val>
                                        </p:tav>
                                      </p:tavLst>
                                    </p:anim>
                                  </p:childTnLst>
                                </p:cTn>
                              </p:par>
                              <p:par>
                                <p:cTn id="71" presetID="2" presetClass="entr" presetSubtype="8" fill="hold" nodeType="withEffect">
                                  <p:stCondLst>
                                    <p:cond delay="500"/>
                                  </p:stCondLst>
                                  <p:childTnLst>
                                    <p:set>
                                      <p:cBhvr>
                                        <p:cTn id="72" dur="1" fill="hold">
                                          <p:stCondLst>
                                            <p:cond delay="0"/>
                                          </p:stCondLst>
                                        </p:cTn>
                                        <p:tgtEl>
                                          <p:spTgt spid="954">
                                            <p:txEl>
                                              <p:pRg st="1" end="1"/>
                                            </p:txEl>
                                          </p:spTgt>
                                        </p:tgtEl>
                                        <p:attrNameLst>
                                          <p:attrName>style.visibility</p:attrName>
                                        </p:attrNameLst>
                                      </p:cBhvr>
                                      <p:to>
                                        <p:strVal val="visible"/>
                                      </p:to>
                                    </p:set>
                                    <p:anim calcmode="lin" valueType="num">
                                      <p:cBhvr additive="base">
                                        <p:cTn id="73" dur="500"/>
                                        <p:tgtEl>
                                          <p:spTgt spid="954">
                                            <p:txEl>
                                              <p:pRg st="1" end="1"/>
                                            </p:txEl>
                                          </p:spTgt>
                                        </p:tgtEl>
                                        <p:attrNameLst>
                                          <p:attrName>ppt_x</p:attrName>
                                        </p:attrNameLst>
                                      </p:cBhvr>
                                      <p:tavLst>
                                        <p:tav tm="0">
                                          <p:val>
                                            <p:strVal val="#ppt_x-1"/>
                                          </p:val>
                                        </p:tav>
                                        <p:tav tm="100000">
                                          <p:val>
                                            <p:strVal val="#ppt_x"/>
                                          </p:val>
                                        </p:tav>
                                      </p:tavLst>
                                    </p:anim>
                                  </p:childTnLst>
                                </p:cTn>
                              </p:par>
                              <p:par>
                                <p:cTn id="74" presetID="2" presetClass="entr" presetSubtype="8" fill="hold" nodeType="withEffect">
                                  <p:stCondLst>
                                    <p:cond delay="500"/>
                                  </p:stCondLst>
                                  <p:childTnLst>
                                    <p:set>
                                      <p:cBhvr>
                                        <p:cTn id="75" dur="1" fill="hold">
                                          <p:stCondLst>
                                            <p:cond delay="0"/>
                                          </p:stCondLst>
                                        </p:cTn>
                                        <p:tgtEl>
                                          <p:spTgt spid="954">
                                            <p:txEl>
                                              <p:pRg st="2" end="2"/>
                                            </p:txEl>
                                          </p:spTgt>
                                        </p:tgtEl>
                                        <p:attrNameLst>
                                          <p:attrName>style.visibility</p:attrName>
                                        </p:attrNameLst>
                                      </p:cBhvr>
                                      <p:to>
                                        <p:strVal val="visible"/>
                                      </p:to>
                                    </p:set>
                                    <p:anim calcmode="lin" valueType="num">
                                      <p:cBhvr additive="base">
                                        <p:cTn id="76" dur="500"/>
                                        <p:tgtEl>
                                          <p:spTgt spid="954">
                                            <p:txEl>
                                              <p:pRg st="2" end="2"/>
                                            </p:txEl>
                                          </p:spTgt>
                                        </p:tgtEl>
                                        <p:attrNameLst>
                                          <p:attrName>ppt_x</p:attrName>
                                        </p:attrNameLst>
                                      </p:cBhvr>
                                      <p:tavLst>
                                        <p:tav tm="0">
                                          <p:val>
                                            <p:strVal val="#ppt_x-1"/>
                                          </p:val>
                                        </p:tav>
                                        <p:tav tm="100000">
                                          <p:val>
                                            <p:strVal val="#ppt_x"/>
                                          </p:val>
                                        </p:tav>
                                      </p:tavLst>
                                    </p:anim>
                                  </p:childTnLst>
                                </p:cTn>
                              </p:par>
                              <p:par>
                                <p:cTn id="77" presetID="2" presetClass="entr" presetSubtype="8" fill="hold" nodeType="withEffect">
                                  <p:stCondLst>
                                    <p:cond delay="500"/>
                                  </p:stCondLst>
                                  <p:childTnLst>
                                    <p:set>
                                      <p:cBhvr>
                                        <p:cTn id="78" dur="1" fill="hold">
                                          <p:stCondLst>
                                            <p:cond delay="0"/>
                                          </p:stCondLst>
                                        </p:cTn>
                                        <p:tgtEl>
                                          <p:spTgt spid="954">
                                            <p:txEl>
                                              <p:pRg st="3" end="3"/>
                                            </p:txEl>
                                          </p:spTgt>
                                        </p:tgtEl>
                                        <p:attrNameLst>
                                          <p:attrName>style.visibility</p:attrName>
                                        </p:attrNameLst>
                                      </p:cBhvr>
                                      <p:to>
                                        <p:strVal val="visible"/>
                                      </p:to>
                                    </p:set>
                                    <p:anim calcmode="lin" valueType="num">
                                      <p:cBhvr additive="base">
                                        <p:cTn id="79" dur="500"/>
                                        <p:tgtEl>
                                          <p:spTgt spid="954">
                                            <p:txEl>
                                              <p:pRg st="3" end="3"/>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500"/>
                                  </p:stCondLst>
                                  <p:childTnLst>
                                    <p:set>
                                      <p:cBhvr>
                                        <p:cTn id="81" dur="1" fill="hold">
                                          <p:stCondLst>
                                            <p:cond delay="0"/>
                                          </p:stCondLst>
                                        </p:cTn>
                                        <p:tgtEl>
                                          <p:spTgt spid="954">
                                            <p:txEl>
                                              <p:pRg st="4" end="4"/>
                                            </p:txEl>
                                          </p:spTgt>
                                        </p:tgtEl>
                                        <p:attrNameLst>
                                          <p:attrName>style.visibility</p:attrName>
                                        </p:attrNameLst>
                                      </p:cBhvr>
                                      <p:to>
                                        <p:strVal val="visible"/>
                                      </p:to>
                                    </p:set>
                                    <p:anim calcmode="lin" valueType="num">
                                      <p:cBhvr additive="base">
                                        <p:cTn id="82" dur="500"/>
                                        <p:tgtEl>
                                          <p:spTgt spid="954">
                                            <p:txEl>
                                              <p:pRg st="4" end="4"/>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500"/>
                                  </p:stCondLst>
                                  <p:childTnLst>
                                    <p:set>
                                      <p:cBhvr>
                                        <p:cTn id="84" dur="1" fill="hold">
                                          <p:stCondLst>
                                            <p:cond delay="0"/>
                                          </p:stCondLst>
                                        </p:cTn>
                                        <p:tgtEl>
                                          <p:spTgt spid="954">
                                            <p:txEl>
                                              <p:pRg st="5" end="5"/>
                                            </p:txEl>
                                          </p:spTgt>
                                        </p:tgtEl>
                                        <p:attrNameLst>
                                          <p:attrName>style.visibility</p:attrName>
                                        </p:attrNameLst>
                                      </p:cBhvr>
                                      <p:to>
                                        <p:strVal val="visible"/>
                                      </p:to>
                                    </p:set>
                                    <p:anim calcmode="lin" valueType="num">
                                      <p:cBhvr additive="base">
                                        <p:cTn id="85" dur="500"/>
                                        <p:tgtEl>
                                          <p:spTgt spid="954">
                                            <p:txEl>
                                              <p:pRg st="5" end="5"/>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500"/>
                                  </p:stCondLst>
                                  <p:childTnLst>
                                    <p:set>
                                      <p:cBhvr>
                                        <p:cTn id="87" dur="1" fill="hold">
                                          <p:stCondLst>
                                            <p:cond delay="0"/>
                                          </p:stCondLst>
                                        </p:cTn>
                                        <p:tgtEl>
                                          <p:spTgt spid="954">
                                            <p:txEl>
                                              <p:pRg st="6" end="6"/>
                                            </p:txEl>
                                          </p:spTgt>
                                        </p:tgtEl>
                                        <p:attrNameLst>
                                          <p:attrName>style.visibility</p:attrName>
                                        </p:attrNameLst>
                                      </p:cBhvr>
                                      <p:to>
                                        <p:strVal val="visible"/>
                                      </p:to>
                                    </p:set>
                                    <p:anim calcmode="lin" valueType="num">
                                      <p:cBhvr additive="base">
                                        <p:cTn id="88" dur="500"/>
                                        <p:tgtEl>
                                          <p:spTgt spid="954">
                                            <p:txEl>
                                              <p:pRg st="6" end="6"/>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500"/>
                                  </p:stCondLst>
                                  <p:childTnLst>
                                    <p:set>
                                      <p:cBhvr>
                                        <p:cTn id="90" dur="1" fill="hold">
                                          <p:stCondLst>
                                            <p:cond delay="0"/>
                                          </p:stCondLst>
                                        </p:cTn>
                                        <p:tgtEl>
                                          <p:spTgt spid="954">
                                            <p:txEl>
                                              <p:pRg st="7" end="7"/>
                                            </p:txEl>
                                          </p:spTgt>
                                        </p:tgtEl>
                                        <p:attrNameLst>
                                          <p:attrName>style.visibility</p:attrName>
                                        </p:attrNameLst>
                                      </p:cBhvr>
                                      <p:to>
                                        <p:strVal val="visible"/>
                                      </p:to>
                                    </p:set>
                                    <p:anim calcmode="lin" valueType="num">
                                      <p:cBhvr additive="base">
                                        <p:cTn id="91" dur="500"/>
                                        <p:tgtEl>
                                          <p:spTgt spid="954">
                                            <p:txEl>
                                              <p:pRg st="7" end="7"/>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500"/>
                                  </p:stCondLst>
                                  <p:childTnLst>
                                    <p:set>
                                      <p:cBhvr>
                                        <p:cTn id="93" dur="1" fill="hold">
                                          <p:stCondLst>
                                            <p:cond delay="0"/>
                                          </p:stCondLst>
                                        </p:cTn>
                                        <p:tgtEl>
                                          <p:spTgt spid="954">
                                            <p:txEl>
                                              <p:pRg st="8" end="8"/>
                                            </p:txEl>
                                          </p:spTgt>
                                        </p:tgtEl>
                                        <p:attrNameLst>
                                          <p:attrName>style.visibility</p:attrName>
                                        </p:attrNameLst>
                                      </p:cBhvr>
                                      <p:to>
                                        <p:strVal val="visible"/>
                                      </p:to>
                                    </p:set>
                                    <p:anim calcmode="lin" valueType="num">
                                      <p:cBhvr additive="base">
                                        <p:cTn id="94" dur="500"/>
                                        <p:tgtEl>
                                          <p:spTgt spid="954">
                                            <p:txEl>
                                              <p:pRg st="8" end="8"/>
                                            </p:txEl>
                                          </p:spTgt>
                                        </p:tgtEl>
                                        <p:attrNameLst>
                                          <p:attrName>ppt_x</p:attrName>
                                        </p:attrNameLst>
                                      </p:cBhvr>
                                      <p:tavLst>
                                        <p:tav tm="0">
                                          <p:val>
                                            <p:strVal val="#ppt_x-1"/>
                                          </p:val>
                                        </p:tav>
                                        <p:tav tm="100000">
                                          <p:val>
                                            <p:strVal val="#ppt_x"/>
                                          </p:val>
                                        </p:tav>
                                      </p:tavLst>
                                    </p:anim>
                                  </p:childTnLst>
                                </p:cTn>
                              </p:par>
                              <p:par>
                                <p:cTn id="95" presetID="2" presetClass="entr" presetSubtype="8" fill="hold" nodeType="withEffect">
                                  <p:stCondLst>
                                    <p:cond delay="750"/>
                                  </p:stCondLst>
                                  <p:childTnLst>
                                    <p:set>
                                      <p:cBhvr>
                                        <p:cTn id="96" dur="1" fill="hold">
                                          <p:stCondLst>
                                            <p:cond delay="0"/>
                                          </p:stCondLst>
                                        </p:cTn>
                                        <p:tgtEl>
                                          <p:spTgt spid="955"/>
                                        </p:tgtEl>
                                        <p:attrNameLst>
                                          <p:attrName>style.visibility</p:attrName>
                                        </p:attrNameLst>
                                      </p:cBhvr>
                                      <p:to>
                                        <p:strVal val="visible"/>
                                      </p:to>
                                    </p:set>
                                    <p:anim calcmode="lin" valueType="num">
                                      <p:cBhvr additive="base">
                                        <p:cTn id="97" dur="500"/>
                                        <p:tgtEl>
                                          <p:spTgt spid="955"/>
                                        </p:tgtEl>
                                        <p:attrNameLst>
                                          <p:attrName>ppt_x</p:attrName>
                                        </p:attrNameLst>
                                      </p:cBhvr>
                                      <p:tavLst>
                                        <p:tav tm="0">
                                          <p:val>
                                            <p:strVal val="#ppt_x-1"/>
                                          </p:val>
                                        </p:tav>
                                        <p:tav tm="100000">
                                          <p:val>
                                            <p:strVal val="#ppt_x"/>
                                          </p:val>
                                        </p:tav>
                                      </p:tavLst>
                                    </p:anim>
                                  </p:childTnLst>
                                </p:cTn>
                              </p:par>
                              <p:par>
                                <p:cTn id="98" presetID="2" presetClass="entr" presetSubtype="8" fill="hold" nodeType="withEffect">
                                  <p:stCondLst>
                                    <p:cond delay="1000"/>
                                  </p:stCondLst>
                                  <p:childTnLst>
                                    <p:set>
                                      <p:cBhvr>
                                        <p:cTn id="99" dur="1" fill="hold">
                                          <p:stCondLst>
                                            <p:cond delay="0"/>
                                          </p:stCondLst>
                                        </p:cTn>
                                        <p:tgtEl>
                                          <p:spTgt spid="956"/>
                                        </p:tgtEl>
                                        <p:attrNameLst>
                                          <p:attrName>style.visibility</p:attrName>
                                        </p:attrNameLst>
                                      </p:cBhvr>
                                      <p:to>
                                        <p:strVal val="visible"/>
                                      </p:to>
                                    </p:set>
                                    <p:anim calcmode="lin" valueType="num">
                                      <p:cBhvr additive="base">
                                        <p:cTn id="100" dur="500"/>
                                        <p:tgtEl>
                                          <p:spTgt spid="956"/>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1250"/>
                                  </p:stCondLst>
                                  <p:childTnLst>
                                    <p:set>
                                      <p:cBhvr>
                                        <p:cTn id="102" dur="1" fill="hold">
                                          <p:stCondLst>
                                            <p:cond delay="0"/>
                                          </p:stCondLst>
                                        </p:cTn>
                                        <p:tgtEl>
                                          <p:spTgt spid="939"/>
                                        </p:tgtEl>
                                        <p:attrNameLst>
                                          <p:attrName>style.visibility</p:attrName>
                                        </p:attrNameLst>
                                      </p:cBhvr>
                                      <p:to>
                                        <p:strVal val="visible"/>
                                      </p:to>
                                    </p:set>
                                    <p:anim calcmode="lin" valueType="num">
                                      <p:cBhvr additive="base">
                                        <p:cTn id="103" dur="500"/>
                                        <p:tgtEl>
                                          <p:spTgt spid="939"/>
                                        </p:tgtEl>
                                        <p:attrNameLst>
                                          <p:attrName>ppt_x</p:attrName>
                                        </p:attrNameLst>
                                      </p:cBhvr>
                                      <p:tavLst>
                                        <p:tav tm="0">
                                          <p:val>
                                            <p:strVal val="#ppt_x-1"/>
                                          </p:val>
                                        </p:tav>
                                        <p:tav tm="100000">
                                          <p:val>
                                            <p:strVal val="#ppt_x"/>
                                          </p:val>
                                        </p:tav>
                                      </p:tavLst>
                                    </p:anim>
                                  </p:childTnLst>
                                </p:cTn>
                              </p:par>
                            </p:childTnLst>
                          </p:cTn>
                        </p:par>
                        <p:par>
                          <p:cTn id="104" fill="hold">
                            <p:stCondLst>
                              <p:cond delay="500"/>
                            </p:stCondLst>
                            <p:childTnLst>
                              <p:par>
                                <p:cTn id="105" presetID="10" presetClass="entr" presetSubtype="0" fill="hold" nodeType="afterEffect">
                                  <p:stCondLst>
                                    <p:cond delay="0"/>
                                  </p:stCondLst>
                                  <p:childTnLst>
                                    <p:set>
                                      <p:cBhvr>
                                        <p:cTn id="106" dur="1" fill="hold">
                                          <p:stCondLst>
                                            <p:cond delay="0"/>
                                          </p:stCondLst>
                                        </p:cTn>
                                        <p:tgtEl>
                                          <p:spTgt spid="957">
                                            <p:txEl>
                                              <p:pRg st="0" end="0"/>
                                            </p:txEl>
                                          </p:spTgt>
                                        </p:tgtEl>
                                        <p:attrNameLst>
                                          <p:attrName>style.visibility</p:attrName>
                                        </p:attrNameLst>
                                      </p:cBhvr>
                                      <p:to>
                                        <p:strVal val="visible"/>
                                      </p:to>
                                    </p:set>
                                    <p:animEffect transition="in" filter="fade">
                                      <p:cBhvr>
                                        <p:cTn id="107" dur="500"/>
                                        <p:tgtEl>
                                          <p:spTgt spid="957">
                                            <p:txEl>
                                              <p:pRg st="0" end="0"/>
                                            </p:txEl>
                                          </p:spTgt>
                                        </p:tgtEl>
                                      </p:cBhvr>
                                    </p:animEffect>
                                  </p:childTnLst>
                                </p:cTn>
                              </p:par>
                            </p:childTnLst>
                          </p:cTn>
                        </p:par>
                        <p:par>
                          <p:cTn id="108" fill="hold">
                            <p:stCondLst>
                              <p:cond delay="1000"/>
                            </p:stCondLst>
                            <p:childTnLst>
                              <p:par>
                                <p:cTn id="109" presetID="10" presetClass="entr" presetSubtype="0" fill="hold" nodeType="afterEffect">
                                  <p:stCondLst>
                                    <p:cond delay="0"/>
                                  </p:stCondLst>
                                  <p:childTnLst>
                                    <p:set>
                                      <p:cBhvr>
                                        <p:cTn id="110" dur="1" fill="hold">
                                          <p:stCondLst>
                                            <p:cond delay="0"/>
                                          </p:stCondLst>
                                        </p:cTn>
                                        <p:tgtEl>
                                          <p:spTgt spid="957">
                                            <p:txEl>
                                              <p:pRg st="1" end="1"/>
                                            </p:txEl>
                                          </p:spTgt>
                                        </p:tgtEl>
                                        <p:attrNameLst>
                                          <p:attrName>style.visibility</p:attrName>
                                        </p:attrNameLst>
                                      </p:cBhvr>
                                      <p:to>
                                        <p:strVal val="visible"/>
                                      </p:to>
                                    </p:set>
                                    <p:animEffect transition="in" filter="fade">
                                      <p:cBhvr>
                                        <p:cTn id="111" dur="500"/>
                                        <p:tgtEl>
                                          <p:spTgt spid="957">
                                            <p:txEl>
                                              <p:pRg st="1" end="1"/>
                                            </p:txEl>
                                          </p:spTgt>
                                        </p:tgtEl>
                                      </p:cBhvr>
                                    </p:animEffect>
                                  </p:childTnLst>
                                </p:cTn>
                              </p:par>
                            </p:childTnLst>
                          </p:cTn>
                        </p:par>
                        <p:par>
                          <p:cTn id="112" fill="hold">
                            <p:stCondLst>
                              <p:cond delay="1500"/>
                            </p:stCondLst>
                            <p:childTnLst>
                              <p:par>
                                <p:cTn id="113" presetID="10" presetClass="entr" presetSubtype="0" fill="hold" nodeType="afterEffect">
                                  <p:stCondLst>
                                    <p:cond delay="0"/>
                                  </p:stCondLst>
                                  <p:childTnLst>
                                    <p:set>
                                      <p:cBhvr>
                                        <p:cTn id="114" dur="1" fill="hold">
                                          <p:stCondLst>
                                            <p:cond delay="0"/>
                                          </p:stCondLst>
                                        </p:cTn>
                                        <p:tgtEl>
                                          <p:spTgt spid="957">
                                            <p:txEl>
                                              <p:pRg st="2" end="2"/>
                                            </p:txEl>
                                          </p:spTgt>
                                        </p:tgtEl>
                                        <p:attrNameLst>
                                          <p:attrName>style.visibility</p:attrName>
                                        </p:attrNameLst>
                                      </p:cBhvr>
                                      <p:to>
                                        <p:strVal val="visible"/>
                                      </p:to>
                                    </p:set>
                                    <p:animEffect transition="in" filter="fade">
                                      <p:cBhvr>
                                        <p:cTn id="115" dur="500"/>
                                        <p:tgtEl>
                                          <p:spTgt spid="957">
                                            <p:txEl>
                                              <p:pRg st="2" end="2"/>
                                            </p:txEl>
                                          </p:spTgt>
                                        </p:tgtEl>
                                      </p:cBhvr>
                                    </p:animEffect>
                                  </p:childTnLst>
                                </p:cTn>
                              </p:par>
                            </p:childTnLst>
                          </p:cTn>
                        </p:par>
                        <p:par>
                          <p:cTn id="116" fill="hold">
                            <p:stCondLst>
                              <p:cond delay="2000"/>
                            </p:stCondLst>
                            <p:childTnLst>
                              <p:par>
                                <p:cTn id="117" presetID="10" presetClass="entr" presetSubtype="0" fill="hold" nodeType="afterEffect">
                                  <p:stCondLst>
                                    <p:cond delay="0"/>
                                  </p:stCondLst>
                                  <p:childTnLst>
                                    <p:set>
                                      <p:cBhvr>
                                        <p:cTn id="118" dur="1" fill="hold">
                                          <p:stCondLst>
                                            <p:cond delay="0"/>
                                          </p:stCondLst>
                                        </p:cTn>
                                        <p:tgtEl>
                                          <p:spTgt spid="957">
                                            <p:txEl>
                                              <p:pRg st="3" end="3"/>
                                            </p:txEl>
                                          </p:spTgt>
                                        </p:tgtEl>
                                        <p:attrNameLst>
                                          <p:attrName>style.visibility</p:attrName>
                                        </p:attrNameLst>
                                      </p:cBhvr>
                                      <p:to>
                                        <p:strVal val="visible"/>
                                      </p:to>
                                    </p:set>
                                    <p:animEffect transition="in" filter="fade">
                                      <p:cBhvr>
                                        <p:cTn id="119" dur="500"/>
                                        <p:tgtEl>
                                          <p:spTgt spid="957">
                                            <p:txEl>
                                              <p:pRg st="3" end="3"/>
                                            </p:txEl>
                                          </p:spTgt>
                                        </p:tgtEl>
                                      </p:cBhvr>
                                    </p:animEffect>
                                  </p:childTnLst>
                                </p:cTn>
                              </p:par>
                            </p:childTnLst>
                          </p:cTn>
                        </p:par>
                        <p:par>
                          <p:cTn id="120" fill="hold">
                            <p:stCondLst>
                              <p:cond delay="2500"/>
                            </p:stCondLst>
                            <p:childTnLst>
                              <p:par>
                                <p:cTn id="121" presetID="10" presetClass="entr" presetSubtype="0" fill="hold" nodeType="afterEffect">
                                  <p:stCondLst>
                                    <p:cond delay="0"/>
                                  </p:stCondLst>
                                  <p:childTnLst>
                                    <p:set>
                                      <p:cBhvr>
                                        <p:cTn id="122" dur="1" fill="hold">
                                          <p:stCondLst>
                                            <p:cond delay="0"/>
                                          </p:stCondLst>
                                        </p:cTn>
                                        <p:tgtEl>
                                          <p:spTgt spid="957">
                                            <p:txEl>
                                              <p:pRg st="4" end="4"/>
                                            </p:txEl>
                                          </p:spTgt>
                                        </p:tgtEl>
                                        <p:attrNameLst>
                                          <p:attrName>style.visibility</p:attrName>
                                        </p:attrNameLst>
                                      </p:cBhvr>
                                      <p:to>
                                        <p:strVal val="visible"/>
                                      </p:to>
                                    </p:set>
                                    <p:animEffect transition="in" filter="fade">
                                      <p:cBhvr>
                                        <p:cTn id="123" dur="500"/>
                                        <p:tgtEl>
                                          <p:spTgt spid="957">
                                            <p:txEl>
                                              <p:pRg st="4" end="4"/>
                                            </p:txEl>
                                          </p:spTgt>
                                        </p:tgtEl>
                                      </p:cBhvr>
                                    </p:animEffect>
                                  </p:childTnLst>
                                </p:cTn>
                              </p:par>
                            </p:childTnLst>
                          </p:cTn>
                        </p:par>
                        <p:par>
                          <p:cTn id="124" fill="hold">
                            <p:stCondLst>
                              <p:cond delay="3000"/>
                            </p:stCondLst>
                            <p:childTnLst>
                              <p:par>
                                <p:cTn id="125" presetID="10" presetClass="entr" presetSubtype="0" fill="hold" nodeType="afterEffect">
                                  <p:stCondLst>
                                    <p:cond delay="0"/>
                                  </p:stCondLst>
                                  <p:childTnLst>
                                    <p:set>
                                      <p:cBhvr>
                                        <p:cTn id="126" dur="1" fill="hold">
                                          <p:stCondLst>
                                            <p:cond delay="0"/>
                                          </p:stCondLst>
                                        </p:cTn>
                                        <p:tgtEl>
                                          <p:spTgt spid="957">
                                            <p:txEl>
                                              <p:pRg st="5" end="5"/>
                                            </p:txEl>
                                          </p:spTgt>
                                        </p:tgtEl>
                                        <p:attrNameLst>
                                          <p:attrName>style.visibility</p:attrName>
                                        </p:attrNameLst>
                                      </p:cBhvr>
                                      <p:to>
                                        <p:strVal val="visible"/>
                                      </p:to>
                                    </p:set>
                                    <p:animEffect transition="in" filter="fade">
                                      <p:cBhvr>
                                        <p:cTn id="127" dur="500"/>
                                        <p:tgtEl>
                                          <p:spTgt spid="957">
                                            <p:txEl>
                                              <p:pRg st="5" end="5"/>
                                            </p:txEl>
                                          </p:spTgt>
                                        </p:tgtEl>
                                      </p:cBhvr>
                                    </p:animEffect>
                                  </p:childTnLst>
                                </p:cTn>
                              </p:par>
                            </p:childTnLst>
                          </p:cTn>
                        </p:par>
                        <p:par>
                          <p:cTn id="128" fill="hold">
                            <p:stCondLst>
                              <p:cond delay="3500"/>
                            </p:stCondLst>
                            <p:childTnLst>
                              <p:par>
                                <p:cTn id="129" presetID="10" presetClass="entr" presetSubtype="0" fill="hold" nodeType="afterEffect">
                                  <p:stCondLst>
                                    <p:cond delay="0"/>
                                  </p:stCondLst>
                                  <p:childTnLst>
                                    <p:set>
                                      <p:cBhvr>
                                        <p:cTn id="130" dur="1" fill="hold">
                                          <p:stCondLst>
                                            <p:cond delay="0"/>
                                          </p:stCondLst>
                                        </p:cTn>
                                        <p:tgtEl>
                                          <p:spTgt spid="957">
                                            <p:txEl>
                                              <p:pRg st="6" end="6"/>
                                            </p:txEl>
                                          </p:spTgt>
                                        </p:tgtEl>
                                        <p:attrNameLst>
                                          <p:attrName>style.visibility</p:attrName>
                                        </p:attrNameLst>
                                      </p:cBhvr>
                                      <p:to>
                                        <p:strVal val="visible"/>
                                      </p:to>
                                    </p:set>
                                    <p:animEffect transition="in" filter="fade">
                                      <p:cBhvr>
                                        <p:cTn id="131" dur="500"/>
                                        <p:tgtEl>
                                          <p:spTgt spid="957">
                                            <p:txEl>
                                              <p:pRg st="6" end="6"/>
                                            </p:txEl>
                                          </p:spTgt>
                                        </p:tgtEl>
                                      </p:cBhvr>
                                    </p:animEffect>
                                  </p:childTnLst>
                                </p:cTn>
                              </p:par>
                            </p:childTnLst>
                          </p:cTn>
                        </p:par>
                        <p:par>
                          <p:cTn id="132" fill="hold">
                            <p:stCondLst>
                              <p:cond delay="4000"/>
                            </p:stCondLst>
                            <p:childTnLst>
                              <p:par>
                                <p:cTn id="133" presetID="10" presetClass="entr" presetSubtype="0" fill="hold" nodeType="afterEffect">
                                  <p:stCondLst>
                                    <p:cond delay="0"/>
                                  </p:stCondLst>
                                  <p:childTnLst>
                                    <p:set>
                                      <p:cBhvr>
                                        <p:cTn id="134" dur="1" fill="hold">
                                          <p:stCondLst>
                                            <p:cond delay="0"/>
                                          </p:stCondLst>
                                        </p:cTn>
                                        <p:tgtEl>
                                          <p:spTgt spid="957">
                                            <p:txEl>
                                              <p:pRg st="7" end="7"/>
                                            </p:txEl>
                                          </p:spTgt>
                                        </p:tgtEl>
                                        <p:attrNameLst>
                                          <p:attrName>style.visibility</p:attrName>
                                        </p:attrNameLst>
                                      </p:cBhvr>
                                      <p:to>
                                        <p:strVal val="visible"/>
                                      </p:to>
                                    </p:set>
                                    <p:animEffect transition="in" filter="fade">
                                      <p:cBhvr>
                                        <p:cTn id="135" dur="500"/>
                                        <p:tgtEl>
                                          <p:spTgt spid="957">
                                            <p:txEl>
                                              <p:pRg st="7" end="7"/>
                                            </p:txEl>
                                          </p:spTgt>
                                        </p:tgtEl>
                                      </p:cBhvr>
                                    </p:animEffect>
                                  </p:childTnLst>
                                </p:cTn>
                              </p:par>
                            </p:childTnLst>
                          </p:cTn>
                        </p:par>
                        <p:par>
                          <p:cTn id="136" fill="hold">
                            <p:stCondLst>
                              <p:cond delay="4500"/>
                            </p:stCondLst>
                            <p:childTnLst>
                              <p:par>
                                <p:cTn id="137" presetID="10" presetClass="entr" presetSubtype="0" fill="hold" nodeType="afterEffect">
                                  <p:stCondLst>
                                    <p:cond delay="0"/>
                                  </p:stCondLst>
                                  <p:childTnLst>
                                    <p:set>
                                      <p:cBhvr>
                                        <p:cTn id="138" dur="1" fill="hold">
                                          <p:stCondLst>
                                            <p:cond delay="0"/>
                                          </p:stCondLst>
                                        </p:cTn>
                                        <p:tgtEl>
                                          <p:spTgt spid="957">
                                            <p:txEl>
                                              <p:pRg st="8" end="8"/>
                                            </p:txEl>
                                          </p:spTgt>
                                        </p:tgtEl>
                                        <p:attrNameLst>
                                          <p:attrName>style.visibility</p:attrName>
                                        </p:attrNameLst>
                                      </p:cBhvr>
                                      <p:to>
                                        <p:strVal val="visible"/>
                                      </p:to>
                                    </p:set>
                                    <p:animEffect transition="in" filter="fade">
                                      <p:cBhvr>
                                        <p:cTn id="139" dur="500"/>
                                        <p:tgtEl>
                                          <p:spTgt spid="957">
                                            <p:txEl>
                                              <p:pRg st="8" end="8"/>
                                            </p:txEl>
                                          </p:spTgt>
                                        </p:tgtEl>
                                      </p:cBhvr>
                                    </p:animEffect>
                                  </p:childTnLst>
                                </p:cTn>
                              </p:par>
                            </p:childTnLst>
                          </p:cTn>
                        </p:par>
                        <p:par>
                          <p:cTn id="140" fill="hold">
                            <p:stCondLst>
                              <p:cond delay="5000"/>
                            </p:stCondLst>
                            <p:childTnLst>
                              <p:par>
                                <p:cTn id="141" presetID="10" presetClass="entr" presetSubtype="0" fill="hold" nodeType="afterEffect">
                                  <p:stCondLst>
                                    <p:cond delay="0"/>
                                  </p:stCondLst>
                                  <p:childTnLst>
                                    <p:set>
                                      <p:cBhvr>
                                        <p:cTn id="142" dur="1" fill="hold">
                                          <p:stCondLst>
                                            <p:cond delay="0"/>
                                          </p:stCondLst>
                                        </p:cTn>
                                        <p:tgtEl>
                                          <p:spTgt spid="958">
                                            <p:txEl>
                                              <p:pRg st="0" end="0"/>
                                            </p:txEl>
                                          </p:spTgt>
                                        </p:tgtEl>
                                        <p:attrNameLst>
                                          <p:attrName>style.visibility</p:attrName>
                                        </p:attrNameLst>
                                      </p:cBhvr>
                                      <p:to>
                                        <p:strVal val="visible"/>
                                      </p:to>
                                    </p:set>
                                    <p:animEffect transition="in" filter="fade">
                                      <p:cBhvr>
                                        <p:cTn id="143" dur="500"/>
                                        <p:tgtEl>
                                          <p:spTgt spid="958">
                                            <p:txEl>
                                              <p:pRg st="0" end="0"/>
                                            </p:txEl>
                                          </p:spTgt>
                                        </p:tgtEl>
                                      </p:cBhvr>
                                    </p:animEffect>
                                  </p:childTnLst>
                                </p:cTn>
                              </p:par>
                            </p:childTnLst>
                          </p:cTn>
                        </p:par>
                        <p:par>
                          <p:cTn id="144" fill="hold">
                            <p:stCondLst>
                              <p:cond delay="5500"/>
                            </p:stCondLst>
                            <p:childTnLst>
                              <p:par>
                                <p:cTn id="145" presetID="10" presetClass="entr" presetSubtype="0" fill="hold" nodeType="afterEffect">
                                  <p:stCondLst>
                                    <p:cond delay="0"/>
                                  </p:stCondLst>
                                  <p:childTnLst>
                                    <p:set>
                                      <p:cBhvr>
                                        <p:cTn id="146" dur="1" fill="hold">
                                          <p:stCondLst>
                                            <p:cond delay="0"/>
                                          </p:stCondLst>
                                        </p:cTn>
                                        <p:tgtEl>
                                          <p:spTgt spid="958">
                                            <p:txEl>
                                              <p:pRg st="1" end="1"/>
                                            </p:txEl>
                                          </p:spTgt>
                                        </p:tgtEl>
                                        <p:attrNameLst>
                                          <p:attrName>style.visibility</p:attrName>
                                        </p:attrNameLst>
                                      </p:cBhvr>
                                      <p:to>
                                        <p:strVal val="visible"/>
                                      </p:to>
                                    </p:set>
                                    <p:animEffect transition="in" filter="fade">
                                      <p:cBhvr>
                                        <p:cTn id="147" dur="500"/>
                                        <p:tgtEl>
                                          <p:spTgt spid="958">
                                            <p:txEl>
                                              <p:pRg st="1" end="1"/>
                                            </p:txEl>
                                          </p:spTgt>
                                        </p:tgtEl>
                                      </p:cBhvr>
                                    </p:animEffect>
                                  </p:childTnLst>
                                </p:cTn>
                              </p:par>
                            </p:childTnLst>
                          </p:cTn>
                        </p:par>
                        <p:par>
                          <p:cTn id="148" fill="hold">
                            <p:stCondLst>
                              <p:cond delay="6000"/>
                            </p:stCondLst>
                            <p:childTnLst>
                              <p:par>
                                <p:cTn id="149" presetID="10" presetClass="entr" presetSubtype="0" fill="hold" nodeType="afterEffect">
                                  <p:stCondLst>
                                    <p:cond delay="0"/>
                                  </p:stCondLst>
                                  <p:childTnLst>
                                    <p:set>
                                      <p:cBhvr>
                                        <p:cTn id="150" dur="1" fill="hold">
                                          <p:stCondLst>
                                            <p:cond delay="0"/>
                                          </p:stCondLst>
                                        </p:cTn>
                                        <p:tgtEl>
                                          <p:spTgt spid="958">
                                            <p:txEl>
                                              <p:pRg st="2" end="2"/>
                                            </p:txEl>
                                          </p:spTgt>
                                        </p:tgtEl>
                                        <p:attrNameLst>
                                          <p:attrName>style.visibility</p:attrName>
                                        </p:attrNameLst>
                                      </p:cBhvr>
                                      <p:to>
                                        <p:strVal val="visible"/>
                                      </p:to>
                                    </p:set>
                                    <p:animEffect transition="in" filter="fade">
                                      <p:cBhvr>
                                        <p:cTn id="151" dur="500"/>
                                        <p:tgtEl>
                                          <p:spTgt spid="958">
                                            <p:txEl>
                                              <p:pRg st="2" end="2"/>
                                            </p:txEl>
                                          </p:spTgt>
                                        </p:tgtEl>
                                      </p:cBhvr>
                                    </p:animEffect>
                                  </p:childTnLst>
                                </p:cTn>
                              </p:par>
                            </p:childTnLst>
                          </p:cTn>
                        </p:par>
                        <p:par>
                          <p:cTn id="152" fill="hold">
                            <p:stCondLst>
                              <p:cond delay="6500"/>
                            </p:stCondLst>
                            <p:childTnLst>
                              <p:par>
                                <p:cTn id="153" presetID="10" presetClass="entr" presetSubtype="0" fill="hold" nodeType="afterEffect">
                                  <p:stCondLst>
                                    <p:cond delay="0"/>
                                  </p:stCondLst>
                                  <p:childTnLst>
                                    <p:set>
                                      <p:cBhvr>
                                        <p:cTn id="154" dur="1" fill="hold">
                                          <p:stCondLst>
                                            <p:cond delay="0"/>
                                          </p:stCondLst>
                                        </p:cTn>
                                        <p:tgtEl>
                                          <p:spTgt spid="958">
                                            <p:txEl>
                                              <p:pRg st="3" end="3"/>
                                            </p:txEl>
                                          </p:spTgt>
                                        </p:tgtEl>
                                        <p:attrNameLst>
                                          <p:attrName>style.visibility</p:attrName>
                                        </p:attrNameLst>
                                      </p:cBhvr>
                                      <p:to>
                                        <p:strVal val="visible"/>
                                      </p:to>
                                    </p:set>
                                    <p:animEffect transition="in" filter="fade">
                                      <p:cBhvr>
                                        <p:cTn id="155" dur="500"/>
                                        <p:tgtEl>
                                          <p:spTgt spid="958">
                                            <p:txEl>
                                              <p:pRg st="3" end="3"/>
                                            </p:txEl>
                                          </p:spTgt>
                                        </p:tgtEl>
                                      </p:cBhvr>
                                    </p:animEffect>
                                  </p:childTnLst>
                                </p:cTn>
                              </p:par>
                            </p:childTnLst>
                          </p:cTn>
                        </p:par>
                        <p:par>
                          <p:cTn id="156" fill="hold">
                            <p:stCondLst>
                              <p:cond delay="7000"/>
                            </p:stCondLst>
                            <p:childTnLst>
                              <p:par>
                                <p:cTn id="157" presetID="10" presetClass="entr" presetSubtype="0" fill="hold" nodeType="afterEffect">
                                  <p:stCondLst>
                                    <p:cond delay="0"/>
                                  </p:stCondLst>
                                  <p:childTnLst>
                                    <p:set>
                                      <p:cBhvr>
                                        <p:cTn id="158" dur="1" fill="hold">
                                          <p:stCondLst>
                                            <p:cond delay="0"/>
                                          </p:stCondLst>
                                        </p:cTn>
                                        <p:tgtEl>
                                          <p:spTgt spid="958">
                                            <p:txEl>
                                              <p:pRg st="4" end="4"/>
                                            </p:txEl>
                                          </p:spTgt>
                                        </p:tgtEl>
                                        <p:attrNameLst>
                                          <p:attrName>style.visibility</p:attrName>
                                        </p:attrNameLst>
                                      </p:cBhvr>
                                      <p:to>
                                        <p:strVal val="visible"/>
                                      </p:to>
                                    </p:set>
                                    <p:animEffect transition="in" filter="fade">
                                      <p:cBhvr>
                                        <p:cTn id="159" dur="500"/>
                                        <p:tgtEl>
                                          <p:spTgt spid="958">
                                            <p:txEl>
                                              <p:pRg st="4" end="4"/>
                                            </p:txEl>
                                          </p:spTgt>
                                        </p:tgtEl>
                                      </p:cBhvr>
                                    </p:animEffect>
                                  </p:childTnLst>
                                </p:cTn>
                              </p:par>
                            </p:childTnLst>
                          </p:cTn>
                        </p:par>
                        <p:par>
                          <p:cTn id="160" fill="hold">
                            <p:stCondLst>
                              <p:cond delay="7500"/>
                            </p:stCondLst>
                            <p:childTnLst>
                              <p:par>
                                <p:cTn id="161" presetID="10" presetClass="entr" presetSubtype="0" fill="hold" nodeType="afterEffect">
                                  <p:stCondLst>
                                    <p:cond delay="0"/>
                                  </p:stCondLst>
                                  <p:childTnLst>
                                    <p:set>
                                      <p:cBhvr>
                                        <p:cTn id="162" dur="1" fill="hold">
                                          <p:stCondLst>
                                            <p:cond delay="0"/>
                                          </p:stCondLst>
                                        </p:cTn>
                                        <p:tgtEl>
                                          <p:spTgt spid="958">
                                            <p:txEl>
                                              <p:pRg st="5" end="5"/>
                                            </p:txEl>
                                          </p:spTgt>
                                        </p:tgtEl>
                                        <p:attrNameLst>
                                          <p:attrName>style.visibility</p:attrName>
                                        </p:attrNameLst>
                                      </p:cBhvr>
                                      <p:to>
                                        <p:strVal val="visible"/>
                                      </p:to>
                                    </p:set>
                                    <p:animEffect transition="in" filter="fade">
                                      <p:cBhvr>
                                        <p:cTn id="163" dur="500"/>
                                        <p:tgtEl>
                                          <p:spTgt spid="958">
                                            <p:txEl>
                                              <p:pRg st="5" end="5"/>
                                            </p:txEl>
                                          </p:spTgt>
                                        </p:tgtEl>
                                      </p:cBhvr>
                                    </p:animEffect>
                                  </p:childTnLst>
                                </p:cTn>
                              </p:par>
                            </p:childTnLst>
                          </p:cTn>
                        </p:par>
                        <p:par>
                          <p:cTn id="164" fill="hold">
                            <p:stCondLst>
                              <p:cond delay="8000"/>
                            </p:stCondLst>
                            <p:childTnLst>
                              <p:par>
                                <p:cTn id="165" presetID="10" presetClass="entr" presetSubtype="0" fill="hold" nodeType="afterEffect">
                                  <p:stCondLst>
                                    <p:cond delay="0"/>
                                  </p:stCondLst>
                                  <p:childTnLst>
                                    <p:set>
                                      <p:cBhvr>
                                        <p:cTn id="166" dur="1" fill="hold">
                                          <p:stCondLst>
                                            <p:cond delay="0"/>
                                          </p:stCondLst>
                                        </p:cTn>
                                        <p:tgtEl>
                                          <p:spTgt spid="958">
                                            <p:txEl>
                                              <p:pRg st="6" end="6"/>
                                            </p:txEl>
                                          </p:spTgt>
                                        </p:tgtEl>
                                        <p:attrNameLst>
                                          <p:attrName>style.visibility</p:attrName>
                                        </p:attrNameLst>
                                      </p:cBhvr>
                                      <p:to>
                                        <p:strVal val="visible"/>
                                      </p:to>
                                    </p:set>
                                    <p:animEffect transition="in" filter="fade">
                                      <p:cBhvr>
                                        <p:cTn id="167" dur="500"/>
                                        <p:tgtEl>
                                          <p:spTgt spid="958">
                                            <p:txEl>
                                              <p:pRg st="6" end="6"/>
                                            </p:txEl>
                                          </p:spTgt>
                                        </p:tgtEl>
                                      </p:cBhvr>
                                    </p:animEffect>
                                  </p:childTnLst>
                                </p:cTn>
                              </p:par>
                            </p:childTnLst>
                          </p:cTn>
                        </p:par>
                        <p:par>
                          <p:cTn id="168" fill="hold">
                            <p:stCondLst>
                              <p:cond delay="8500"/>
                            </p:stCondLst>
                            <p:childTnLst>
                              <p:par>
                                <p:cTn id="169" presetID="10" presetClass="entr" presetSubtype="0" fill="hold" nodeType="afterEffect">
                                  <p:stCondLst>
                                    <p:cond delay="0"/>
                                  </p:stCondLst>
                                  <p:childTnLst>
                                    <p:set>
                                      <p:cBhvr>
                                        <p:cTn id="170" dur="1" fill="hold">
                                          <p:stCondLst>
                                            <p:cond delay="0"/>
                                          </p:stCondLst>
                                        </p:cTn>
                                        <p:tgtEl>
                                          <p:spTgt spid="958">
                                            <p:txEl>
                                              <p:pRg st="7" end="7"/>
                                            </p:txEl>
                                          </p:spTgt>
                                        </p:tgtEl>
                                        <p:attrNameLst>
                                          <p:attrName>style.visibility</p:attrName>
                                        </p:attrNameLst>
                                      </p:cBhvr>
                                      <p:to>
                                        <p:strVal val="visible"/>
                                      </p:to>
                                    </p:set>
                                    <p:animEffect transition="in" filter="fade">
                                      <p:cBhvr>
                                        <p:cTn id="171" dur="500"/>
                                        <p:tgtEl>
                                          <p:spTgt spid="958">
                                            <p:txEl>
                                              <p:pRg st="7" end="7"/>
                                            </p:txEl>
                                          </p:spTgt>
                                        </p:tgtEl>
                                      </p:cBhvr>
                                    </p:animEffect>
                                  </p:childTnLst>
                                </p:cTn>
                              </p:par>
                            </p:childTnLst>
                          </p:cTn>
                        </p:par>
                        <p:par>
                          <p:cTn id="172" fill="hold">
                            <p:stCondLst>
                              <p:cond delay="9000"/>
                            </p:stCondLst>
                            <p:childTnLst>
                              <p:par>
                                <p:cTn id="173" presetID="10" presetClass="entr" presetSubtype="0" fill="hold" nodeType="afterEffect">
                                  <p:stCondLst>
                                    <p:cond delay="0"/>
                                  </p:stCondLst>
                                  <p:childTnLst>
                                    <p:set>
                                      <p:cBhvr>
                                        <p:cTn id="174" dur="1" fill="hold">
                                          <p:stCondLst>
                                            <p:cond delay="0"/>
                                          </p:stCondLst>
                                        </p:cTn>
                                        <p:tgtEl>
                                          <p:spTgt spid="958">
                                            <p:txEl>
                                              <p:pRg st="8" end="8"/>
                                            </p:txEl>
                                          </p:spTgt>
                                        </p:tgtEl>
                                        <p:attrNameLst>
                                          <p:attrName>style.visibility</p:attrName>
                                        </p:attrNameLst>
                                      </p:cBhvr>
                                      <p:to>
                                        <p:strVal val="visible"/>
                                      </p:to>
                                    </p:set>
                                    <p:animEffect transition="in" filter="fade">
                                      <p:cBhvr>
                                        <p:cTn id="175" dur="500"/>
                                        <p:tgtEl>
                                          <p:spTgt spid="958">
                                            <p:txEl>
                                              <p:pRg st="8" end="8"/>
                                            </p:txEl>
                                          </p:spTgt>
                                        </p:tgtEl>
                                      </p:cBhvr>
                                    </p:animEffect>
                                  </p:childTnLst>
                                </p:cTn>
                              </p:par>
                            </p:childTnLst>
                          </p:cTn>
                        </p:par>
                        <p:par>
                          <p:cTn id="176" fill="hold">
                            <p:stCondLst>
                              <p:cond delay="9500"/>
                            </p:stCondLst>
                            <p:childTnLst>
                              <p:par>
                                <p:cTn id="177" presetID="10" presetClass="entr" presetSubtype="0" fill="hold" nodeType="afterEffect">
                                  <p:stCondLst>
                                    <p:cond delay="0"/>
                                  </p:stCondLst>
                                  <p:childTnLst>
                                    <p:set>
                                      <p:cBhvr>
                                        <p:cTn id="178" dur="1" fill="hold">
                                          <p:stCondLst>
                                            <p:cond delay="0"/>
                                          </p:stCondLst>
                                        </p:cTn>
                                        <p:tgtEl>
                                          <p:spTgt spid="959">
                                            <p:txEl>
                                              <p:pRg st="0" end="0"/>
                                            </p:txEl>
                                          </p:spTgt>
                                        </p:tgtEl>
                                        <p:attrNameLst>
                                          <p:attrName>style.visibility</p:attrName>
                                        </p:attrNameLst>
                                      </p:cBhvr>
                                      <p:to>
                                        <p:strVal val="visible"/>
                                      </p:to>
                                    </p:set>
                                    <p:animEffect transition="in" filter="fade">
                                      <p:cBhvr>
                                        <p:cTn id="179" dur="500"/>
                                        <p:tgtEl>
                                          <p:spTgt spid="959">
                                            <p:txEl>
                                              <p:pRg st="0" end="0"/>
                                            </p:txEl>
                                          </p:spTgt>
                                        </p:tgtEl>
                                      </p:cBhvr>
                                    </p:animEffect>
                                  </p:childTnLst>
                                </p:cTn>
                              </p:par>
                            </p:childTnLst>
                          </p:cTn>
                        </p:par>
                        <p:par>
                          <p:cTn id="180" fill="hold">
                            <p:stCondLst>
                              <p:cond delay="10000"/>
                            </p:stCondLst>
                            <p:childTnLst>
                              <p:par>
                                <p:cTn id="181" presetID="10" presetClass="entr" presetSubtype="0" fill="hold" nodeType="afterEffect">
                                  <p:stCondLst>
                                    <p:cond delay="0"/>
                                  </p:stCondLst>
                                  <p:childTnLst>
                                    <p:set>
                                      <p:cBhvr>
                                        <p:cTn id="182" dur="1" fill="hold">
                                          <p:stCondLst>
                                            <p:cond delay="0"/>
                                          </p:stCondLst>
                                        </p:cTn>
                                        <p:tgtEl>
                                          <p:spTgt spid="959">
                                            <p:txEl>
                                              <p:pRg st="1" end="1"/>
                                            </p:txEl>
                                          </p:spTgt>
                                        </p:tgtEl>
                                        <p:attrNameLst>
                                          <p:attrName>style.visibility</p:attrName>
                                        </p:attrNameLst>
                                      </p:cBhvr>
                                      <p:to>
                                        <p:strVal val="visible"/>
                                      </p:to>
                                    </p:set>
                                    <p:animEffect transition="in" filter="fade">
                                      <p:cBhvr>
                                        <p:cTn id="183" dur="500"/>
                                        <p:tgtEl>
                                          <p:spTgt spid="959">
                                            <p:txEl>
                                              <p:pRg st="1" end="1"/>
                                            </p:txEl>
                                          </p:spTgt>
                                        </p:tgtEl>
                                      </p:cBhvr>
                                    </p:animEffect>
                                  </p:childTnLst>
                                </p:cTn>
                              </p:par>
                            </p:childTnLst>
                          </p:cTn>
                        </p:par>
                        <p:par>
                          <p:cTn id="184" fill="hold">
                            <p:stCondLst>
                              <p:cond delay="10500"/>
                            </p:stCondLst>
                            <p:childTnLst>
                              <p:par>
                                <p:cTn id="185" presetID="10" presetClass="entr" presetSubtype="0" fill="hold" nodeType="afterEffect">
                                  <p:stCondLst>
                                    <p:cond delay="0"/>
                                  </p:stCondLst>
                                  <p:childTnLst>
                                    <p:set>
                                      <p:cBhvr>
                                        <p:cTn id="186" dur="1" fill="hold">
                                          <p:stCondLst>
                                            <p:cond delay="0"/>
                                          </p:stCondLst>
                                        </p:cTn>
                                        <p:tgtEl>
                                          <p:spTgt spid="959">
                                            <p:txEl>
                                              <p:pRg st="2" end="2"/>
                                            </p:txEl>
                                          </p:spTgt>
                                        </p:tgtEl>
                                        <p:attrNameLst>
                                          <p:attrName>style.visibility</p:attrName>
                                        </p:attrNameLst>
                                      </p:cBhvr>
                                      <p:to>
                                        <p:strVal val="visible"/>
                                      </p:to>
                                    </p:set>
                                    <p:animEffect transition="in" filter="fade">
                                      <p:cBhvr>
                                        <p:cTn id="187" dur="500"/>
                                        <p:tgtEl>
                                          <p:spTgt spid="959">
                                            <p:txEl>
                                              <p:pRg st="2" end="2"/>
                                            </p:txEl>
                                          </p:spTgt>
                                        </p:tgtEl>
                                      </p:cBhvr>
                                    </p:animEffect>
                                  </p:childTnLst>
                                </p:cTn>
                              </p:par>
                            </p:childTnLst>
                          </p:cTn>
                        </p:par>
                        <p:par>
                          <p:cTn id="188" fill="hold">
                            <p:stCondLst>
                              <p:cond delay="11000"/>
                            </p:stCondLst>
                            <p:childTnLst>
                              <p:par>
                                <p:cTn id="189" presetID="10" presetClass="entr" presetSubtype="0" fill="hold" nodeType="afterEffect">
                                  <p:stCondLst>
                                    <p:cond delay="0"/>
                                  </p:stCondLst>
                                  <p:childTnLst>
                                    <p:set>
                                      <p:cBhvr>
                                        <p:cTn id="190" dur="1" fill="hold">
                                          <p:stCondLst>
                                            <p:cond delay="0"/>
                                          </p:stCondLst>
                                        </p:cTn>
                                        <p:tgtEl>
                                          <p:spTgt spid="959">
                                            <p:txEl>
                                              <p:pRg st="3" end="3"/>
                                            </p:txEl>
                                          </p:spTgt>
                                        </p:tgtEl>
                                        <p:attrNameLst>
                                          <p:attrName>style.visibility</p:attrName>
                                        </p:attrNameLst>
                                      </p:cBhvr>
                                      <p:to>
                                        <p:strVal val="visible"/>
                                      </p:to>
                                    </p:set>
                                    <p:animEffect transition="in" filter="fade">
                                      <p:cBhvr>
                                        <p:cTn id="191" dur="500"/>
                                        <p:tgtEl>
                                          <p:spTgt spid="959">
                                            <p:txEl>
                                              <p:pRg st="3" end="3"/>
                                            </p:txEl>
                                          </p:spTgt>
                                        </p:tgtEl>
                                      </p:cBhvr>
                                    </p:animEffect>
                                  </p:childTnLst>
                                </p:cTn>
                              </p:par>
                            </p:childTnLst>
                          </p:cTn>
                        </p:par>
                        <p:par>
                          <p:cTn id="192" fill="hold">
                            <p:stCondLst>
                              <p:cond delay="11500"/>
                            </p:stCondLst>
                            <p:childTnLst>
                              <p:par>
                                <p:cTn id="193" presetID="10" presetClass="entr" presetSubtype="0" fill="hold" nodeType="afterEffect">
                                  <p:stCondLst>
                                    <p:cond delay="0"/>
                                  </p:stCondLst>
                                  <p:childTnLst>
                                    <p:set>
                                      <p:cBhvr>
                                        <p:cTn id="194" dur="1" fill="hold">
                                          <p:stCondLst>
                                            <p:cond delay="0"/>
                                          </p:stCondLst>
                                        </p:cTn>
                                        <p:tgtEl>
                                          <p:spTgt spid="959">
                                            <p:txEl>
                                              <p:pRg st="4" end="4"/>
                                            </p:txEl>
                                          </p:spTgt>
                                        </p:tgtEl>
                                        <p:attrNameLst>
                                          <p:attrName>style.visibility</p:attrName>
                                        </p:attrNameLst>
                                      </p:cBhvr>
                                      <p:to>
                                        <p:strVal val="visible"/>
                                      </p:to>
                                    </p:set>
                                    <p:animEffect transition="in" filter="fade">
                                      <p:cBhvr>
                                        <p:cTn id="195" dur="500"/>
                                        <p:tgtEl>
                                          <p:spTgt spid="959">
                                            <p:txEl>
                                              <p:pRg st="4" end="4"/>
                                            </p:txEl>
                                          </p:spTgt>
                                        </p:tgtEl>
                                      </p:cBhvr>
                                    </p:animEffect>
                                  </p:childTnLst>
                                </p:cTn>
                              </p:par>
                            </p:childTnLst>
                          </p:cTn>
                        </p:par>
                        <p:par>
                          <p:cTn id="196" fill="hold">
                            <p:stCondLst>
                              <p:cond delay="12000"/>
                            </p:stCondLst>
                            <p:childTnLst>
                              <p:par>
                                <p:cTn id="197" presetID="10" presetClass="entr" presetSubtype="0" fill="hold" nodeType="afterEffect">
                                  <p:stCondLst>
                                    <p:cond delay="0"/>
                                  </p:stCondLst>
                                  <p:childTnLst>
                                    <p:set>
                                      <p:cBhvr>
                                        <p:cTn id="198" dur="1" fill="hold">
                                          <p:stCondLst>
                                            <p:cond delay="0"/>
                                          </p:stCondLst>
                                        </p:cTn>
                                        <p:tgtEl>
                                          <p:spTgt spid="959">
                                            <p:txEl>
                                              <p:pRg st="5" end="5"/>
                                            </p:txEl>
                                          </p:spTgt>
                                        </p:tgtEl>
                                        <p:attrNameLst>
                                          <p:attrName>style.visibility</p:attrName>
                                        </p:attrNameLst>
                                      </p:cBhvr>
                                      <p:to>
                                        <p:strVal val="visible"/>
                                      </p:to>
                                    </p:set>
                                    <p:animEffect transition="in" filter="fade">
                                      <p:cBhvr>
                                        <p:cTn id="199" dur="500"/>
                                        <p:tgtEl>
                                          <p:spTgt spid="959">
                                            <p:txEl>
                                              <p:pRg st="5" end="5"/>
                                            </p:txEl>
                                          </p:spTgt>
                                        </p:tgtEl>
                                      </p:cBhvr>
                                    </p:animEffect>
                                  </p:childTnLst>
                                </p:cTn>
                              </p:par>
                            </p:childTnLst>
                          </p:cTn>
                        </p:par>
                        <p:par>
                          <p:cTn id="200" fill="hold">
                            <p:stCondLst>
                              <p:cond delay="12500"/>
                            </p:stCondLst>
                            <p:childTnLst>
                              <p:par>
                                <p:cTn id="201" presetID="10" presetClass="entr" presetSubtype="0" fill="hold" nodeType="afterEffect">
                                  <p:stCondLst>
                                    <p:cond delay="0"/>
                                  </p:stCondLst>
                                  <p:childTnLst>
                                    <p:set>
                                      <p:cBhvr>
                                        <p:cTn id="202" dur="1" fill="hold">
                                          <p:stCondLst>
                                            <p:cond delay="0"/>
                                          </p:stCondLst>
                                        </p:cTn>
                                        <p:tgtEl>
                                          <p:spTgt spid="959">
                                            <p:txEl>
                                              <p:pRg st="6" end="6"/>
                                            </p:txEl>
                                          </p:spTgt>
                                        </p:tgtEl>
                                        <p:attrNameLst>
                                          <p:attrName>style.visibility</p:attrName>
                                        </p:attrNameLst>
                                      </p:cBhvr>
                                      <p:to>
                                        <p:strVal val="visible"/>
                                      </p:to>
                                    </p:set>
                                    <p:animEffect transition="in" filter="fade">
                                      <p:cBhvr>
                                        <p:cTn id="203" dur="500"/>
                                        <p:tgtEl>
                                          <p:spTgt spid="959">
                                            <p:txEl>
                                              <p:pRg st="6" end="6"/>
                                            </p:txEl>
                                          </p:spTgt>
                                        </p:tgtEl>
                                      </p:cBhvr>
                                    </p:animEffect>
                                  </p:childTnLst>
                                </p:cTn>
                              </p:par>
                            </p:childTnLst>
                          </p:cTn>
                        </p:par>
                        <p:par>
                          <p:cTn id="204" fill="hold">
                            <p:stCondLst>
                              <p:cond delay="13000"/>
                            </p:stCondLst>
                            <p:childTnLst>
                              <p:par>
                                <p:cTn id="205" presetID="10" presetClass="entr" presetSubtype="0" fill="hold" nodeType="afterEffect">
                                  <p:stCondLst>
                                    <p:cond delay="0"/>
                                  </p:stCondLst>
                                  <p:childTnLst>
                                    <p:set>
                                      <p:cBhvr>
                                        <p:cTn id="206" dur="1" fill="hold">
                                          <p:stCondLst>
                                            <p:cond delay="0"/>
                                          </p:stCondLst>
                                        </p:cTn>
                                        <p:tgtEl>
                                          <p:spTgt spid="959">
                                            <p:txEl>
                                              <p:pRg st="7" end="7"/>
                                            </p:txEl>
                                          </p:spTgt>
                                        </p:tgtEl>
                                        <p:attrNameLst>
                                          <p:attrName>style.visibility</p:attrName>
                                        </p:attrNameLst>
                                      </p:cBhvr>
                                      <p:to>
                                        <p:strVal val="visible"/>
                                      </p:to>
                                    </p:set>
                                    <p:animEffect transition="in" filter="fade">
                                      <p:cBhvr>
                                        <p:cTn id="207" dur="500"/>
                                        <p:tgtEl>
                                          <p:spTgt spid="959">
                                            <p:txEl>
                                              <p:pRg st="7" end="7"/>
                                            </p:txEl>
                                          </p:spTgt>
                                        </p:tgtEl>
                                      </p:cBhvr>
                                    </p:animEffect>
                                  </p:childTnLst>
                                </p:cTn>
                              </p:par>
                            </p:childTnLst>
                          </p:cTn>
                        </p:par>
                        <p:par>
                          <p:cTn id="208" fill="hold">
                            <p:stCondLst>
                              <p:cond delay="13500"/>
                            </p:stCondLst>
                            <p:childTnLst>
                              <p:par>
                                <p:cTn id="209" presetID="10" presetClass="entr" presetSubtype="0" fill="hold" nodeType="afterEffect">
                                  <p:stCondLst>
                                    <p:cond delay="0"/>
                                  </p:stCondLst>
                                  <p:childTnLst>
                                    <p:set>
                                      <p:cBhvr>
                                        <p:cTn id="210" dur="1" fill="hold">
                                          <p:stCondLst>
                                            <p:cond delay="0"/>
                                          </p:stCondLst>
                                        </p:cTn>
                                        <p:tgtEl>
                                          <p:spTgt spid="959">
                                            <p:txEl>
                                              <p:pRg st="8" end="8"/>
                                            </p:txEl>
                                          </p:spTgt>
                                        </p:tgtEl>
                                        <p:attrNameLst>
                                          <p:attrName>style.visibility</p:attrName>
                                        </p:attrNameLst>
                                      </p:cBhvr>
                                      <p:to>
                                        <p:strVal val="visible"/>
                                      </p:to>
                                    </p:set>
                                    <p:animEffect transition="in" filter="fade">
                                      <p:cBhvr>
                                        <p:cTn id="211" dur="500"/>
                                        <p:tgtEl>
                                          <p:spTgt spid="9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nal Slide">
  <p:cSld name="Final Slide">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75989" y="3650343"/>
            <a:ext cx="17336022" cy="128004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2"/>
              </a:buClr>
              <a:buSzPts val="6000"/>
              <a:buFont typeface="Ubuntu Medium"/>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p:nvPr/>
        </p:nvSpPr>
        <p:spPr>
          <a:xfrm>
            <a:off x="8171304" y="5074275"/>
            <a:ext cx="64807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8" name="Google Shape;58;p7"/>
          <p:cNvSpPr/>
          <p:nvPr/>
        </p:nvSpPr>
        <p:spPr>
          <a:xfrm>
            <a:off x="8819376" y="5074275"/>
            <a:ext cx="64807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59" name="Google Shape;59;p7"/>
          <p:cNvSpPr/>
          <p:nvPr/>
        </p:nvSpPr>
        <p:spPr>
          <a:xfrm>
            <a:off x="9468624" y="5074275"/>
            <a:ext cx="64807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0" name="Google Shape;60;p7"/>
          <p:cNvSpPr txBox="1">
            <a:spLocks noGrp="1"/>
          </p:cNvSpPr>
          <p:nvPr>
            <p:ph type="body" idx="1"/>
          </p:nvPr>
        </p:nvSpPr>
        <p:spPr>
          <a:xfrm>
            <a:off x="3200400" y="5346700"/>
            <a:ext cx="11887200" cy="747032"/>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 name="Google Shape;61;p7"/>
          <p:cNvSpPr txBox="1">
            <a:spLocks noGrp="1"/>
          </p:cNvSpPr>
          <p:nvPr>
            <p:ph type="body" idx="2"/>
          </p:nvPr>
        </p:nvSpPr>
        <p:spPr>
          <a:xfrm>
            <a:off x="3200400" y="8280400"/>
            <a:ext cx="11887200" cy="1654996"/>
          </a:xfrm>
          <a:prstGeom prst="rect">
            <a:avLst/>
          </a:prstGeom>
          <a:noFill/>
          <a:ln>
            <a:noFill/>
          </a:ln>
        </p:spPr>
        <p:txBody>
          <a:bodyPr spcFirstLastPara="1" wrap="square" lIns="91425" tIns="45700" rIns="91425" bIns="45700" anchor="b" anchorCtr="0">
            <a:noAutofit/>
          </a:bodyPr>
          <a:lstStyle>
            <a:lvl1pPr marL="457200" lvl="0" indent="-228600" algn="ctr">
              <a:lnSpc>
                <a:spcPct val="130000"/>
              </a:lnSpc>
              <a:spcBef>
                <a:spcPts val="0"/>
              </a:spcBef>
              <a:spcAft>
                <a:spcPts val="0"/>
              </a:spcAft>
              <a:buClr>
                <a:srgbClr val="949FAE"/>
              </a:buClr>
              <a:buSzPts val="2000"/>
              <a:buFont typeface="Ubuntu"/>
              <a:buNone/>
              <a:defRPr sz="2000">
                <a:solidFill>
                  <a:srgbClr val="949FAE"/>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750"/>
                                        <p:tgtEl>
                                          <p:spTgt spid="56"/>
                                        </p:tgtEl>
                                        <p:attrNameLst>
                                          <p:attrName>ppt_y</p:attrName>
                                        </p:attrNameLst>
                                      </p:cBhvr>
                                      <p:tavLst>
                                        <p:tav tm="0">
                                          <p:val>
                                            <p:strVal val="#ppt_y+1"/>
                                          </p:val>
                                        </p:tav>
                                        <p:tav tm="100000">
                                          <p:val>
                                            <p:strVal val="#ppt_y"/>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60">
                                            <p:txEl>
                                              <p:pRg st="0" end="0"/>
                                            </p:txEl>
                                          </p:spTgt>
                                        </p:tgtEl>
                                        <p:attrNameLst>
                                          <p:attrName>style.visibility</p:attrName>
                                        </p:attrNameLst>
                                      </p:cBhvr>
                                      <p:to>
                                        <p:strVal val="visible"/>
                                      </p:to>
                                    </p:set>
                                    <p:anim calcmode="lin" valueType="num">
                                      <p:cBhvr additive="base">
                                        <p:cTn id="23" dur="500"/>
                                        <p:tgtEl>
                                          <p:spTgt spid="60">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2" presetClass="entr" presetSubtype="4" fill="hold" nodeType="afterEffect">
                                  <p:stCondLst>
                                    <p:cond delay="0"/>
                                  </p:stCondLst>
                                  <p:childTnLst>
                                    <p:set>
                                      <p:cBhvr>
                                        <p:cTn id="26" dur="1" fill="hold">
                                          <p:stCondLst>
                                            <p:cond delay="0"/>
                                          </p:stCondLst>
                                        </p:cTn>
                                        <p:tgtEl>
                                          <p:spTgt spid="60">
                                            <p:txEl>
                                              <p:pRg st="1" end="1"/>
                                            </p:txEl>
                                          </p:spTgt>
                                        </p:tgtEl>
                                        <p:attrNameLst>
                                          <p:attrName>style.visibility</p:attrName>
                                        </p:attrNameLst>
                                      </p:cBhvr>
                                      <p:to>
                                        <p:strVal val="visible"/>
                                      </p:to>
                                    </p:set>
                                    <p:anim calcmode="lin" valueType="num">
                                      <p:cBhvr additive="base">
                                        <p:cTn id="27" dur="500"/>
                                        <p:tgtEl>
                                          <p:spTgt spid="60">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3250"/>
                            </p:stCondLst>
                            <p:childTnLst>
                              <p:par>
                                <p:cTn id="29" presetID="2" presetClass="entr" presetSubtype="4" fill="hold" nodeType="afterEffect">
                                  <p:stCondLst>
                                    <p:cond delay="0"/>
                                  </p:stCondLst>
                                  <p:childTnLst>
                                    <p:set>
                                      <p:cBhvr>
                                        <p:cTn id="30" dur="1" fill="hold">
                                          <p:stCondLst>
                                            <p:cond delay="0"/>
                                          </p:stCondLst>
                                        </p:cTn>
                                        <p:tgtEl>
                                          <p:spTgt spid="60">
                                            <p:txEl>
                                              <p:pRg st="2" end="2"/>
                                            </p:txEl>
                                          </p:spTgt>
                                        </p:tgtEl>
                                        <p:attrNameLst>
                                          <p:attrName>style.visibility</p:attrName>
                                        </p:attrNameLst>
                                      </p:cBhvr>
                                      <p:to>
                                        <p:strVal val="visible"/>
                                      </p:to>
                                    </p:set>
                                    <p:anim calcmode="lin" valueType="num">
                                      <p:cBhvr additive="base">
                                        <p:cTn id="31" dur="500"/>
                                        <p:tgtEl>
                                          <p:spTgt spid="60">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60">
                                            <p:txEl>
                                              <p:pRg st="3" end="3"/>
                                            </p:txEl>
                                          </p:spTgt>
                                        </p:tgtEl>
                                        <p:attrNameLst>
                                          <p:attrName>style.visibility</p:attrName>
                                        </p:attrNameLst>
                                      </p:cBhvr>
                                      <p:to>
                                        <p:strVal val="visible"/>
                                      </p:to>
                                    </p:set>
                                    <p:anim calcmode="lin" valueType="num">
                                      <p:cBhvr additive="base">
                                        <p:cTn id="35" dur="500"/>
                                        <p:tgtEl>
                                          <p:spTgt spid="60">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60">
                                            <p:txEl>
                                              <p:pRg st="4" end="4"/>
                                            </p:txEl>
                                          </p:spTgt>
                                        </p:tgtEl>
                                        <p:attrNameLst>
                                          <p:attrName>style.visibility</p:attrName>
                                        </p:attrNameLst>
                                      </p:cBhvr>
                                      <p:to>
                                        <p:strVal val="visible"/>
                                      </p:to>
                                    </p:set>
                                    <p:anim calcmode="lin" valueType="num">
                                      <p:cBhvr additive="base">
                                        <p:cTn id="39" dur="500"/>
                                        <p:tgtEl>
                                          <p:spTgt spid="60">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2" presetClass="entr" presetSubtype="4" fill="hold" nodeType="afterEffect">
                                  <p:stCondLst>
                                    <p:cond delay="0"/>
                                  </p:stCondLst>
                                  <p:childTnLst>
                                    <p:set>
                                      <p:cBhvr>
                                        <p:cTn id="42" dur="1" fill="hold">
                                          <p:stCondLst>
                                            <p:cond delay="0"/>
                                          </p:stCondLst>
                                        </p:cTn>
                                        <p:tgtEl>
                                          <p:spTgt spid="60">
                                            <p:txEl>
                                              <p:pRg st="5" end="5"/>
                                            </p:txEl>
                                          </p:spTgt>
                                        </p:tgtEl>
                                        <p:attrNameLst>
                                          <p:attrName>style.visibility</p:attrName>
                                        </p:attrNameLst>
                                      </p:cBhvr>
                                      <p:to>
                                        <p:strVal val="visible"/>
                                      </p:to>
                                    </p:set>
                                    <p:anim calcmode="lin" valueType="num">
                                      <p:cBhvr additive="base">
                                        <p:cTn id="43" dur="500"/>
                                        <p:tgtEl>
                                          <p:spTgt spid="60">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5250"/>
                            </p:stCondLst>
                            <p:childTnLst>
                              <p:par>
                                <p:cTn id="45" presetID="2" presetClass="entr" presetSubtype="4" fill="hold" nodeType="afterEffect">
                                  <p:stCondLst>
                                    <p:cond delay="0"/>
                                  </p:stCondLst>
                                  <p:childTnLst>
                                    <p:set>
                                      <p:cBhvr>
                                        <p:cTn id="46" dur="1" fill="hold">
                                          <p:stCondLst>
                                            <p:cond delay="0"/>
                                          </p:stCondLst>
                                        </p:cTn>
                                        <p:tgtEl>
                                          <p:spTgt spid="60">
                                            <p:txEl>
                                              <p:pRg st="6" end="6"/>
                                            </p:txEl>
                                          </p:spTgt>
                                        </p:tgtEl>
                                        <p:attrNameLst>
                                          <p:attrName>style.visibility</p:attrName>
                                        </p:attrNameLst>
                                      </p:cBhvr>
                                      <p:to>
                                        <p:strVal val="visible"/>
                                      </p:to>
                                    </p:set>
                                    <p:anim calcmode="lin" valueType="num">
                                      <p:cBhvr additive="base">
                                        <p:cTn id="47" dur="500"/>
                                        <p:tgtEl>
                                          <p:spTgt spid="60">
                                            <p:txEl>
                                              <p:pRg st="6" end="6"/>
                                            </p:txEl>
                                          </p:spTgt>
                                        </p:tgtEl>
                                        <p:attrNameLst>
                                          <p:attrName>ppt_y</p:attrName>
                                        </p:attrNameLst>
                                      </p:cBhvr>
                                      <p:tavLst>
                                        <p:tav tm="0">
                                          <p:val>
                                            <p:strVal val="#ppt_y+1"/>
                                          </p:val>
                                        </p:tav>
                                        <p:tav tm="100000">
                                          <p:val>
                                            <p:strVal val="#ppt_y"/>
                                          </p:val>
                                        </p:tav>
                                      </p:tavLst>
                                    </p:anim>
                                  </p:childTnLst>
                                </p:cTn>
                              </p:par>
                            </p:childTnLst>
                          </p:cTn>
                        </p:par>
                        <p:par>
                          <p:cTn id="48" fill="hold">
                            <p:stCondLst>
                              <p:cond delay="5750"/>
                            </p:stCondLst>
                            <p:childTnLst>
                              <p:par>
                                <p:cTn id="49" presetID="2" presetClass="entr" presetSubtype="4" fill="hold" nodeType="afterEffect">
                                  <p:stCondLst>
                                    <p:cond delay="0"/>
                                  </p:stCondLst>
                                  <p:childTnLst>
                                    <p:set>
                                      <p:cBhvr>
                                        <p:cTn id="50" dur="1" fill="hold">
                                          <p:stCondLst>
                                            <p:cond delay="0"/>
                                          </p:stCondLst>
                                        </p:cTn>
                                        <p:tgtEl>
                                          <p:spTgt spid="60">
                                            <p:txEl>
                                              <p:pRg st="7" end="7"/>
                                            </p:txEl>
                                          </p:spTgt>
                                        </p:tgtEl>
                                        <p:attrNameLst>
                                          <p:attrName>style.visibility</p:attrName>
                                        </p:attrNameLst>
                                      </p:cBhvr>
                                      <p:to>
                                        <p:strVal val="visible"/>
                                      </p:to>
                                    </p:set>
                                    <p:anim calcmode="lin" valueType="num">
                                      <p:cBhvr additive="base">
                                        <p:cTn id="51" dur="500"/>
                                        <p:tgtEl>
                                          <p:spTgt spid="60">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6250"/>
                            </p:stCondLst>
                            <p:childTnLst>
                              <p:par>
                                <p:cTn id="53" presetID="2" presetClass="entr" presetSubtype="4" fill="hold" nodeType="afterEffect">
                                  <p:stCondLst>
                                    <p:cond delay="0"/>
                                  </p:stCondLst>
                                  <p:childTnLst>
                                    <p:set>
                                      <p:cBhvr>
                                        <p:cTn id="54" dur="1" fill="hold">
                                          <p:stCondLst>
                                            <p:cond delay="0"/>
                                          </p:stCondLst>
                                        </p:cTn>
                                        <p:tgtEl>
                                          <p:spTgt spid="60">
                                            <p:txEl>
                                              <p:pRg st="8" end="8"/>
                                            </p:txEl>
                                          </p:spTgt>
                                        </p:tgtEl>
                                        <p:attrNameLst>
                                          <p:attrName>style.visibility</p:attrName>
                                        </p:attrNameLst>
                                      </p:cBhvr>
                                      <p:to>
                                        <p:strVal val="visible"/>
                                      </p:to>
                                    </p:set>
                                    <p:anim calcmode="lin" valueType="num">
                                      <p:cBhvr additive="base">
                                        <p:cTn id="55" dur="500"/>
                                        <p:tgtEl>
                                          <p:spTgt spid="60">
                                            <p:txEl>
                                              <p:pRg st="8" end="8"/>
                                            </p:txEl>
                                          </p:spTgt>
                                        </p:tgtEl>
                                        <p:attrNameLst>
                                          <p:attrName>ppt_y</p:attrName>
                                        </p:attrNameLst>
                                      </p:cBhvr>
                                      <p:tavLst>
                                        <p:tav tm="0">
                                          <p:val>
                                            <p:strVal val="#ppt_y+1"/>
                                          </p:val>
                                        </p:tav>
                                        <p:tav tm="100000">
                                          <p:val>
                                            <p:strVal val="#ppt_y"/>
                                          </p:val>
                                        </p:tav>
                                      </p:tavLst>
                                    </p:anim>
                                  </p:childTnLst>
                                </p:cTn>
                              </p:par>
                            </p:childTnLst>
                          </p:cTn>
                        </p:par>
                        <p:par>
                          <p:cTn id="56" fill="hold">
                            <p:stCondLst>
                              <p:cond delay="6750"/>
                            </p:stCondLst>
                            <p:childTnLst>
                              <p:par>
                                <p:cTn id="57" presetID="10" presetClass="entr" presetSubtype="0" fill="hold" nodeType="afterEffect">
                                  <p:stCondLst>
                                    <p:cond delay="250"/>
                                  </p:stCondLst>
                                  <p:childTnLst>
                                    <p:set>
                                      <p:cBhvr>
                                        <p:cTn id="58" dur="1" fill="hold">
                                          <p:stCondLst>
                                            <p:cond delay="0"/>
                                          </p:stCondLst>
                                        </p:cTn>
                                        <p:tgtEl>
                                          <p:spTgt spid="61">
                                            <p:txEl>
                                              <p:pRg st="0" end="0"/>
                                            </p:txEl>
                                          </p:spTgt>
                                        </p:tgtEl>
                                        <p:attrNameLst>
                                          <p:attrName>style.visibility</p:attrName>
                                        </p:attrNameLst>
                                      </p:cBhvr>
                                      <p:to>
                                        <p:strVal val="visible"/>
                                      </p:to>
                                    </p:set>
                                    <p:animEffect transition="in" filter="fade">
                                      <p:cBhvr>
                                        <p:cTn id="59" dur="500"/>
                                        <p:tgtEl>
                                          <p:spTgt spid="61">
                                            <p:txEl>
                                              <p:pRg st="0" end="0"/>
                                            </p:txEl>
                                          </p:spTgt>
                                        </p:tgtEl>
                                      </p:cBhvr>
                                    </p:animEffect>
                                  </p:childTnLst>
                                </p:cTn>
                              </p:par>
                            </p:childTnLst>
                          </p:cTn>
                        </p:par>
                        <p:par>
                          <p:cTn id="60" fill="hold">
                            <p:stCondLst>
                              <p:cond delay="7250"/>
                            </p:stCondLst>
                            <p:childTnLst>
                              <p:par>
                                <p:cTn id="61" presetID="10" presetClass="entr" presetSubtype="0" fill="hold" nodeType="afterEffect">
                                  <p:stCondLst>
                                    <p:cond delay="250"/>
                                  </p:stCondLst>
                                  <p:childTnLst>
                                    <p:set>
                                      <p:cBhvr>
                                        <p:cTn id="62" dur="1" fill="hold">
                                          <p:stCondLst>
                                            <p:cond delay="0"/>
                                          </p:stCondLst>
                                        </p:cTn>
                                        <p:tgtEl>
                                          <p:spTgt spid="61">
                                            <p:txEl>
                                              <p:pRg st="1" end="1"/>
                                            </p:txEl>
                                          </p:spTgt>
                                        </p:tgtEl>
                                        <p:attrNameLst>
                                          <p:attrName>style.visibility</p:attrName>
                                        </p:attrNameLst>
                                      </p:cBhvr>
                                      <p:to>
                                        <p:strVal val="visible"/>
                                      </p:to>
                                    </p:set>
                                    <p:animEffect transition="in" filter="fade">
                                      <p:cBhvr>
                                        <p:cTn id="63" dur="500"/>
                                        <p:tgtEl>
                                          <p:spTgt spid="61">
                                            <p:txEl>
                                              <p:pRg st="1" end="1"/>
                                            </p:txEl>
                                          </p:spTgt>
                                        </p:tgtEl>
                                      </p:cBhvr>
                                    </p:animEffect>
                                  </p:childTnLst>
                                </p:cTn>
                              </p:par>
                            </p:childTnLst>
                          </p:cTn>
                        </p:par>
                        <p:par>
                          <p:cTn id="64" fill="hold">
                            <p:stCondLst>
                              <p:cond delay="7750"/>
                            </p:stCondLst>
                            <p:childTnLst>
                              <p:par>
                                <p:cTn id="65" presetID="10" presetClass="entr" presetSubtype="0" fill="hold" nodeType="afterEffect">
                                  <p:stCondLst>
                                    <p:cond delay="250"/>
                                  </p:stCondLst>
                                  <p:childTnLst>
                                    <p:set>
                                      <p:cBhvr>
                                        <p:cTn id="66" dur="1" fill="hold">
                                          <p:stCondLst>
                                            <p:cond delay="0"/>
                                          </p:stCondLst>
                                        </p:cTn>
                                        <p:tgtEl>
                                          <p:spTgt spid="61">
                                            <p:txEl>
                                              <p:pRg st="2" end="2"/>
                                            </p:txEl>
                                          </p:spTgt>
                                        </p:tgtEl>
                                        <p:attrNameLst>
                                          <p:attrName>style.visibility</p:attrName>
                                        </p:attrNameLst>
                                      </p:cBhvr>
                                      <p:to>
                                        <p:strVal val="visible"/>
                                      </p:to>
                                    </p:set>
                                    <p:animEffect transition="in" filter="fade">
                                      <p:cBhvr>
                                        <p:cTn id="67" dur="500"/>
                                        <p:tgtEl>
                                          <p:spTgt spid="61">
                                            <p:txEl>
                                              <p:pRg st="2" end="2"/>
                                            </p:txEl>
                                          </p:spTgt>
                                        </p:tgtEl>
                                      </p:cBhvr>
                                    </p:animEffect>
                                  </p:childTnLst>
                                </p:cTn>
                              </p:par>
                            </p:childTnLst>
                          </p:cTn>
                        </p:par>
                        <p:par>
                          <p:cTn id="68" fill="hold">
                            <p:stCondLst>
                              <p:cond delay="8250"/>
                            </p:stCondLst>
                            <p:childTnLst>
                              <p:par>
                                <p:cTn id="69" presetID="10" presetClass="entr" presetSubtype="0" fill="hold" nodeType="afterEffect">
                                  <p:stCondLst>
                                    <p:cond delay="250"/>
                                  </p:stCondLst>
                                  <p:childTnLst>
                                    <p:set>
                                      <p:cBhvr>
                                        <p:cTn id="70" dur="1" fill="hold">
                                          <p:stCondLst>
                                            <p:cond delay="0"/>
                                          </p:stCondLst>
                                        </p:cTn>
                                        <p:tgtEl>
                                          <p:spTgt spid="61">
                                            <p:txEl>
                                              <p:pRg st="3" end="3"/>
                                            </p:txEl>
                                          </p:spTgt>
                                        </p:tgtEl>
                                        <p:attrNameLst>
                                          <p:attrName>style.visibility</p:attrName>
                                        </p:attrNameLst>
                                      </p:cBhvr>
                                      <p:to>
                                        <p:strVal val="visible"/>
                                      </p:to>
                                    </p:set>
                                    <p:animEffect transition="in" filter="fade">
                                      <p:cBhvr>
                                        <p:cTn id="71" dur="500"/>
                                        <p:tgtEl>
                                          <p:spTgt spid="61">
                                            <p:txEl>
                                              <p:pRg st="3" end="3"/>
                                            </p:txEl>
                                          </p:spTgt>
                                        </p:tgtEl>
                                      </p:cBhvr>
                                    </p:animEffect>
                                  </p:childTnLst>
                                </p:cTn>
                              </p:par>
                            </p:childTnLst>
                          </p:cTn>
                        </p:par>
                        <p:par>
                          <p:cTn id="72" fill="hold">
                            <p:stCondLst>
                              <p:cond delay="8750"/>
                            </p:stCondLst>
                            <p:childTnLst>
                              <p:par>
                                <p:cTn id="73" presetID="10" presetClass="entr" presetSubtype="0" fill="hold" nodeType="afterEffect">
                                  <p:stCondLst>
                                    <p:cond delay="250"/>
                                  </p:stCondLst>
                                  <p:childTnLst>
                                    <p:set>
                                      <p:cBhvr>
                                        <p:cTn id="74" dur="1" fill="hold">
                                          <p:stCondLst>
                                            <p:cond delay="0"/>
                                          </p:stCondLst>
                                        </p:cTn>
                                        <p:tgtEl>
                                          <p:spTgt spid="61">
                                            <p:txEl>
                                              <p:pRg st="4" end="4"/>
                                            </p:txEl>
                                          </p:spTgt>
                                        </p:tgtEl>
                                        <p:attrNameLst>
                                          <p:attrName>style.visibility</p:attrName>
                                        </p:attrNameLst>
                                      </p:cBhvr>
                                      <p:to>
                                        <p:strVal val="visible"/>
                                      </p:to>
                                    </p:set>
                                    <p:animEffect transition="in" filter="fade">
                                      <p:cBhvr>
                                        <p:cTn id="75" dur="500"/>
                                        <p:tgtEl>
                                          <p:spTgt spid="61">
                                            <p:txEl>
                                              <p:pRg st="4" end="4"/>
                                            </p:txEl>
                                          </p:spTgt>
                                        </p:tgtEl>
                                      </p:cBhvr>
                                    </p:animEffect>
                                  </p:childTnLst>
                                </p:cTn>
                              </p:par>
                            </p:childTnLst>
                          </p:cTn>
                        </p:par>
                        <p:par>
                          <p:cTn id="76" fill="hold">
                            <p:stCondLst>
                              <p:cond delay="9250"/>
                            </p:stCondLst>
                            <p:childTnLst>
                              <p:par>
                                <p:cTn id="77" presetID="10" presetClass="entr" presetSubtype="0" fill="hold" nodeType="afterEffect">
                                  <p:stCondLst>
                                    <p:cond delay="250"/>
                                  </p:stCondLst>
                                  <p:childTnLst>
                                    <p:set>
                                      <p:cBhvr>
                                        <p:cTn id="78" dur="1" fill="hold">
                                          <p:stCondLst>
                                            <p:cond delay="0"/>
                                          </p:stCondLst>
                                        </p:cTn>
                                        <p:tgtEl>
                                          <p:spTgt spid="61">
                                            <p:txEl>
                                              <p:pRg st="5" end="5"/>
                                            </p:txEl>
                                          </p:spTgt>
                                        </p:tgtEl>
                                        <p:attrNameLst>
                                          <p:attrName>style.visibility</p:attrName>
                                        </p:attrNameLst>
                                      </p:cBhvr>
                                      <p:to>
                                        <p:strVal val="visible"/>
                                      </p:to>
                                    </p:set>
                                    <p:animEffect transition="in" filter="fade">
                                      <p:cBhvr>
                                        <p:cTn id="79" dur="500"/>
                                        <p:tgtEl>
                                          <p:spTgt spid="61">
                                            <p:txEl>
                                              <p:pRg st="5" end="5"/>
                                            </p:txEl>
                                          </p:spTgt>
                                        </p:tgtEl>
                                      </p:cBhvr>
                                    </p:animEffect>
                                  </p:childTnLst>
                                </p:cTn>
                              </p:par>
                            </p:childTnLst>
                          </p:cTn>
                        </p:par>
                        <p:par>
                          <p:cTn id="80" fill="hold">
                            <p:stCondLst>
                              <p:cond delay="9750"/>
                            </p:stCondLst>
                            <p:childTnLst>
                              <p:par>
                                <p:cTn id="81" presetID="10" presetClass="entr" presetSubtype="0" fill="hold" nodeType="afterEffect">
                                  <p:stCondLst>
                                    <p:cond delay="250"/>
                                  </p:stCondLst>
                                  <p:childTnLst>
                                    <p:set>
                                      <p:cBhvr>
                                        <p:cTn id="82" dur="1" fill="hold">
                                          <p:stCondLst>
                                            <p:cond delay="0"/>
                                          </p:stCondLst>
                                        </p:cTn>
                                        <p:tgtEl>
                                          <p:spTgt spid="61">
                                            <p:txEl>
                                              <p:pRg st="6" end="6"/>
                                            </p:txEl>
                                          </p:spTgt>
                                        </p:tgtEl>
                                        <p:attrNameLst>
                                          <p:attrName>style.visibility</p:attrName>
                                        </p:attrNameLst>
                                      </p:cBhvr>
                                      <p:to>
                                        <p:strVal val="visible"/>
                                      </p:to>
                                    </p:set>
                                    <p:animEffect transition="in" filter="fade">
                                      <p:cBhvr>
                                        <p:cTn id="83" dur="500"/>
                                        <p:tgtEl>
                                          <p:spTgt spid="61">
                                            <p:txEl>
                                              <p:pRg st="6" end="6"/>
                                            </p:txEl>
                                          </p:spTgt>
                                        </p:tgtEl>
                                      </p:cBhvr>
                                    </p:animEffect>
                                  </p:childTnLst>
                                </p:cTn>
                              </p:par>
                            </p:childTnLst>
                          </p:cTn>
                        </p:par>
                        <p:par>
                          <p:cTn id="84" fill="hold">
                            <p:stCondLst>
                              <p:cond delay="10250"/>
                            </p:stCondLst>
                            <p:childTnLst>
                              <p:par>
                                <p:cTn id="85" presetID="10" presetClass="entr" presetSubtype="0" fill="hold" nodeType="afterEffect">
                                  <p:stCondLst>
                                    <p:cond delay="250"/>
                                  </p:stCondLst>
                                  <p:childTnLst>
                                    <p:set>
                                      <p:cBhvr>
                                        <p:cTn id="86" dur="1" fill="hold">
                                          <p:stCondLst>
                                            <p:cond delay="0"/>
                                          </p:stCondLst>
                                        </p:cTn>
                                        <p:tgtEl>
                                          <p:spTgt spid="61">
                                            <p:txEl>
                                              <p:pRg st="7" end="7"/>
                                            </p:txEl>
                                          </p:spTgt>
                                        </p:tgtEl>
                                        <p:attrNameLst>
                                          <p:attrName>style.visibility</p:attrName>
                                        </p:attrNameLst>
                                      </p:cBhvr>
                                      <p:to>
                                        <p:strVal val="visible"/>
                                      </p:to>
                                    </p:set>
                                    <p:animEffect transition="in" filter="fade">
                                      <p:cBhvr>
                                        <p:cTn id="87" dur="500"/>
                                        <p:tgtEl>
                                          <p:spTgt spid="61">
                                            <p:txEl>
                                              <p:pRg st="7" end="7"/>
                                            </p:txEl>
                                          </p:spTgt>
                                        </p:tgtEl>
                                      </p:cBhvr>
                                    </p:animEffect>
                                  </p:childTnLst>
                                </p:cTn>
                              </p:par>
                            </p:childTnLst>
                          </p:cTn>
                        </p:par>
                        <p:par>
                          <p:cTn id="88" fill="hold">
                            <p:stCondLst>
                              <p:cond delay="10750"/>
                            </p:stCondLst>
                            <p:childTnLst>
                              <p:par>
                                <p:cTn id="89" presetID="10" presetClass="entr" presetSubtype="0" fill="hold" nodeType="afterEffect">
                                  <p:stCondLst>
                                    <p:cond delay="250"/>
                                  </p:stCondLst>
                                  <p:childTnLst>
                                    <p:set>
                                      <p:cBhvr>
                                        <p:cTn id="90" dur="1" fill="hold">
                                          <p:stCondLst>
                                            <p:cond delay="0"/>
                                          </p:stCondLst>
                                        </p:cTn>
                                        <p:tgtEl>
                                          <p:spTgt spid="61">
                                            <p:txEl>
                                              <p:pRg st="8" end="8"/>
                                            </p:txEl>
                                          </p:spTgt>
                                        </p:tgtEl>
                                        <p:attrNameLst>
                                          <p:attrName>style.visibility</p:attrName>
                                        </p:attrNameLst>
                                      </p:cBhvr>
                                      <p:to>
                                        <p:strVal val="visible"/>
                                      </p:to>
                                    </p:set>
                                    <p:animEffect transition="in" filter="fade">
                                      <p:cBhvr>
                                        <p:cTn id="91" dur="500"/>
                                        <p:tgtEl>
                                          <p:spTgt spid="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3 Arrows &amp; Images">
  <p:cSld name="3 Arrows &amp; Images">
    <p:spTree>
      <p:nvGrpSpPr>
        <p:cNvPr id="1" name="Shape 960"/>
        <p:cNvGrpSpPr/>
        <p:nvPr/>
      </p:nvGrpSpPr>
      <p:grpSpPr>
        <a:xfrm>
          <a:off x="0" y="0"/>
          <a:ext cx="0" cy="0"/>
          <a:chOff x="0" y="0"/>
          <a:chExt cx="0" cy="0"/>
        </a:xfrm>
      </p:grpSpPr>
      <p:sp>
        <p:nvSpPr>
          <p:cNvPr id="961" name="Google Shape;961;p63"/>
          <p:cNvSpPr>
            <a:spLocks noGrp="1"/>
          </p:cNvSpPr>
          <p:nvPr>
            <p:ph type="pic" idx="2"/>
          </p:nvPr>
        </p:nvSpPr>
        <p:spPr>
          <a:xfrm>
            <a:off x="1017589" y="2483603"/>
            <a:ext cx="5240658" cy="329966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962" name="Google Shape;962;p63"/>
          <p:cNvSpPr>
            <a:spLocks noGrp="1"/>
          </p:cNvSpPr>
          <p:nvPr>
            <p:ph type="pic" idx="3"/>
          </p:nvPr>
        </p:nvSpPr>
        <p:spPr>
          <a:xfrm>
            <a:off x="6545262" y="2483603"/>
            <a:ext cx="5240658" cy="329966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963" name="Google Shape;963;p63"/>
          <p:cNvSpPr>
            <a:spLocks noGrp="1"/>
          </p:cNvSpPr>
          <p:nvPr>
            <p:ph type="pic" idx="4"/>
          </p:nvPr>
        </p:nvSpPr>
        <p:spPr>
          <a:xfrm>
            <a:off x="12072591" y="2483603"/>
            <a:ext cx="5240658" cy="3299660"/>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1800"/>
              <a:buFont typeface="Ubuntu"/>
              <a:buNone/>
              <a:defRPr sz="18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964" name="Google Shape;964;p63"/>
          <p:cNvSpPr txBox="1">
            <a:spLocks noGrp="1"/>
          </p:cNvSpPr>
          <p:nvPr>
            <p:ph type="body" idx="1"/>
          </p:nvPr>
        </p:nvSpPr>
        <p:spPr>
          <a:xfrm>
            <a:off x="1017589" y="4155702"/>
            <a:ext cx="5248199" cy="1626792"/>
          </a:xfrm>
          <a:prstGeom prst="rect">
            <a:avLst/>
          </a:prstGeom>
          <a:solidFill>
            <a:schemeClr val="accent1"/>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65" name="Google Shape;965;p63"/>
          <p:cNvSpPr txBox="1">
            <a:spLocks noGrp="1"/>
          </p:cNvSpPr>
          <p:nvPr>
            <p:ph type="body" idx="5"/>
          </p:nvPr>
        </p:nvSpPr>
        <p:spPr>
          <a:xfrm>
            <a:off x="6545262" y="4156471"/>
            <a:ext cx="5248199" cy="1626792"/>
          </a:xfrm>
          <a:prstGeom prst="rect">
            <a:avLst/>
          </a:prstGeom>
          <a:solidFill>
            <a:schemeClr val="accent2"/>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66" name="Google Shape;966;p63"/>
          <p:cNvSpPr txBox="1">
            <a:spLocks noGrp="1"/>
          </p:cNvSpPr>
          <p:nvPr>
            <p:ph type="body" idx="6"/>
          </p:nvPr>
        </p:nvSpPr>
        <p:spPr>
          <a:xfrm>
            <a:off x="12072591" y="4156471"/>
            <a:ext cx="5248199" cy="1626792"/>
          </a:xfrm>
          <a:prstGeom prst="rect">
            <a:avLst/>
          </a:prstGeom>
          <a:solidFill>
            <a:schemeClr val="accent3"/>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67" name="Google Shape;967;p63"/>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8" name="Google Shape;968;p63"/>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969" name="Google Shape;969;p63"/>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970" name="Google Shape;970;p63"/>
          <p:cNvSpPr txBox="1">
            <a:spLocks noGrp="1"/>
          </p:cNvSpPr>
          <p:nvPr>
            <p:ph type="body" idx="7"/>
          </p:nvPr>
        </p:nvSpPr>
        <p:spPr>
          <a:xfrm>
            <a:off x="1090387" y="5092614"/>
            <a:ext cx="512467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1" name="Google Shape;971;p63"/>
          <p:cNvSpPr txBox="1">
            <a:spLocks noGrp="1"/>
          </p:cNvSpPr>
          <p:nvPr>
            <p:ph type="body" idx="8"/>
          </p:nvPr>
        </p:nvSpPr>
        <p:spPr>
          <a:xfrm>
            <a:off x="6618060" y="5092614"/>
            <a:ext cx="512467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2" name="Google Shape;972;p63"/>
          <p:cNvSpPr txBox="1">
            <a:spLocks noGrp="1"/>
          </p:cNvSpPr>
          <p:nvPr>
            <p:ph type="body" idx="9"/>
          </p:nvPr>
        </p:nvSpPr>
        <p:spPr>
          <a:xfrm>
            <a:off x="12145389" y="5092614"/>
            <a:ext cx="5124677"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3" name="Google Shape;973;p63"/>
          <p:cNvSpPr txBox="1">
            <a:spLocks noGrp="1"/>
          </p:cNvSpPr>
          <p:nvPr>
            <p:ph type="body" idx="13"/>
          </p:nvPr>
        </p:nvSpPr>
        <p:spPr>
          <a:xfrm>
            <a:off x="1009100" y="6015037"/>
            <a:ext cx="5249147" cy="2771775"/>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4" name="Google Shape;974;p63"/>
          <p:cNvSpPr txBox="1">
            <a:spLocks noGrp="1"/>
          </p:cNvSpPr>
          <p:nvPr>
            <p:ph type="body" idx="14"/>
          </p:nvPr>
        </p:nvSpPr>
        <p:spPr>
          <a:xfrm>
            <a:off x="6563938" y="6015037"/>
            <a:ext cx="5249147" cy="2771775"/>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5" name="Google Shape;975;p63"/>
          <p:cNvSpPr txBox="1">
            <a:spLocks noGrp="1"/>
          </p:cNvSpPr>
          <p:nvPr>
            <p:ph type="body" idx="15"/>
          </p:nvPr>
        </p:nvSpPr>
        <p:spPr>
          <a:xfrm>
            <a:off x="12076397" y="6015037"/>
            <a:ext cx="5249147" cy="2771775"/>
          </a:xfrm>
          <a:prstGeom prst="rect">
            <a:avLst/>
          </a:prstGeom>
          <a:noFill/>
          <a:ln>
            <a:noFill/>
          </a:ln>
        </p:spPr>
        <p:txBody>
          <a:bodyPr spcFirstLastPara="1" wrap="square" lIns="91425" tIns="45700" rIns="91425" bIns="45700" anchor="t" anchorCtr="0">
            <a:noAutofit/>
          </a:bodyPr>
          <a:lstStyle>
            <a:lvl1pPr marL="457200" lvl="0" indent="-355600" algn="l">
              <a:lnSpc>
                <a:spcPct val="130000"/>
              </a:lnSpc>
              <a:spcBef>
                <a:spcPts val="1200"/>
              </a:spcBef>
              <a:spcAft>
                <a:spcPts val="0"/>
              </a:spcAft>
              <a:buClr>
                <a:schemeClr val="dk2"/>
              </a:buClr>
              <a:buSzPts val="2000"/>
              <a:buFont typeface="Noto Sans Symbols"/>
              <a:buChar char="■"/>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4"/>
                                        </p:tgtEl>
                                        <p:attrNameLst>
                                          <p:attrName>style.visibility</p:attrName>
                                        </p:attrNameLst>
                                      </p:cBhvr>
                                      <p:to>
                                        <p:strVal val="visible"/>
                                      </p:to>
                                    </p:set>
                                    <p:anim calcmode="lin" valueType="num">
                                      <p:cBhvr additive="base">
                                        <p:cTn id="7" dur="500"/>
                                        <p:tgtEl>
                                          <p:spTgt spid="96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100"/>
                                  </p:stCondLst>
                                  <p:childTnLst>
                                    <p:set>
                                      <p:cBhvr>
                                        <p:cTn id="9" dur="1" fill="hold">
                                          <p:stCondLst>
                                            <p:cond delay="0"/>
                                          </p:stCondLst>
                                        </p:cTn>
                                        <p:tgtEl>
                                          <p:spTgt spid="970">
                                            <p:txEl>
                                              <p:pRg st="0" end="0"/>
                                            </p:txEl>
                                          </p:spTgt>
                                        </p:tgtEl>
                                        <p:attrNameLst>
                                          <p:attrName>style.visibility</p:attrName>
                                        </p:attrNameLst>
                                      </p:cBhvr>
                                      <p:to>
                                        <p:strVal val="visible"/>
                                      </p:to>
                                    </p:set>
                                    <p:anim calcmode="lin" valueType="num">
                                      <p:cBhvr additive="base">
                                        <p:cTn id="10" dur="500"/>
                                        <p:tgtEl>
                                          <p:spTgt spid="970">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100"/>
                                  </p:stCondLst>
                                  <p:childTnLst>
                                    <p:set>
                                      <p:cBhvr>
                                        <p:cTn id="12" dur="1" fill="hold">
                                          <p:stCondLst>
                                            <p:cond delay="0"/>
                                          </p:stCondLst>
                                        </p:cTn>
                                        <p:tgtEl>
                                          <p:spTgt spid="970">
                                            <p:txEl>
                                              <p:pRg st="1" end="1"/>
                                            </p:txEl>
                                          </p:spTgt>
                                        </p:tgtEl>
                                        <p:attrNameLst>
                                          <p:attrName>style.visibility</p:attrName>
                                        </p:attrNameLst>
                                      </p:cBhvr>
                                      <p:to>
                                        <p:strVal val="visible"/>
                                      </p:to>
                                    </p:set>
                                    <p:anim calcmode="lin" valueType="num">
                                      <p:cBhvr additive="base">
                                        <p:cTn id="13" dur="500"/>
                                        <p:tgtEl>
                                          <p:spTgt spid="970">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100"/>
                                  </p:stCondLst>
                                  <p:childTnLst>
                                    <p:set>
                                      <p:cBhvr>
                                        <p:cTn id="15" dur="1" fill="hold">
                                          <p:stCondLst>
                                            <p:cond delay="0"/>
                                          </p:stCondLst>
                                        </p:cTn>
                                        <p:tgtEl>
                                          <p:spTgt spid="970">
                                            <p:txEl>
                                              <p:pRg st="2" end="2"/>
                                            </p:txEl>
                                          </p:spTgt>
                                        </p:tgtEl>
                                        <p:attrNameLst>
                                          <p:attrName>style.visibility</p:attrName>
                                        </p:attrNameLst>
                                      </p:cBhvr>
                                      <p:to>
                                        <p:strVal val="visible"/>
                                      </p:to>
                                    </p:set>
                                    <p:anim calcmode="lin" valueType="num">
                                      <p:cBhvr additive="base">
                                        <p:cTn id="16" dur="500"/>
                                        <p:tgtEl>
                                          <p:spTgt spid="970">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
                                  </p:stCondLst>
                                  <p:childTnLst>
                                    <p:set>
                                      <p:cBhvr>
                                        <p:cTn id="18" dur="1" fill="hold">
                                          <p:stCondLst>
                                            <p:cond delay="0"/>
                                          </p:stCondLst>
                                        </p:cTn>
                                        <p:tgtEl>
                                          <p:spTgt spid="970">
                                            <p:txEl>
                                              <p:pRg st="3" end="3"/>
                                            </p:txEl>
                                          </p:spTgt>
                                        </p:tgtEl>
                                        <p:attrNameLst>
                                          <p:attrName>style.visibility</p:attrName>
                                        </p:attrNameLst>
                                      </p:cBhvr>
                                      <p:to>
                                        <p:strVal val="visible"/>
                                      </p:to>
                                    </p:set>
                                    <p:anim calcmode="lin" valueType="num">
                                      <p:cBhvr additive="base">
                                        <p:cTn id="19" dur="500"/>
                                        <p:tgtEl>
                                          <p:spTgt spid="970">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100"/>
                                  </p:stCondLst>
                                  <p:childTnLst>
                                    <p:set>
                                      <p:cBhvr>
                                        <p:cTn id="21" dur="1" fill="hold">
                                          <p:stCondLst>
                                            <p:cond delay="0"/>
                                          </p:stCondLst>
                                        </p:cTn>
                                        <p:tgtEl>
                                          <p:spTgt spid="970">
                                            <p:txEl>
                                              <p:pRg st="4" end="4"/>
                                            </p:txEl>
                                          </p:spTgt>
                                        </p:tgtEl>
                                        <p:attrNameLst>
                                          <p:attrName>style.visibility</p:attrName>
                                        </p:attrNameLst>
                                      </p:cBhvr>
                                      <p:to>
                                        <p:strVal val="visible"/>
                                      </p:to>
                                    </p:set>
                                    <p:anim calcmode="lin" valueType="num">
                                      <p:cBhvr additive="base">
                                        <p:cTn id="22" dur="500"/>
                                        <p:tgtEl>
                                          <p:spTgt spid="970">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100"/>
                                  </p:stCondLst>
                                  <p:childTnLst>
                                    <p:set>
                                      <p:cBhvr>
                                        <p:cTn id="24" dur="1" fill="hold">
                                          <p:stCondLst>
                                            <p:cond delay="0"/>
                                          </p:stCondLst>
                                        </p:cTn>
                                        <p:tgtEl>
                                          <p:spTgt spid="970">
                                            <p:txEl>
                                              <p:pRg st="5" end="5"/>
                                            </p:txEl>
                                          </p:spTgt>
                                        </p:tgtEl>
                                        <p:attrNameLst>
                                          <p:attrName>style.visibility</p:attrName>
                                        </p:attrNameLst>
                                      </p:cBhvr>
                                      <p:to>
                                        <p:strVal val="visible"/>
                                      </p:to>
                                    </p:set>
                                    <p:anim calcmode="lin" valueType="num">
                                      <p:cBhvr additive="base">
                                        <p:cTn id="25" dur="500"/>
                                        <p:tgtEl>
                                          <p:spTgt spid="970">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100"/>
                                  </p:stCondLst>
                                  <p:childTnLst>
                                    <p:set>
                                      <p:cBhvr>
                                        <p:cTn id="27" dur="1" fill="hold">
                                          <p:stCondLst>
                                            <p:cond delay="0"/>
                                          </p:stCondLst>
                                        </p:cTn>
                                        <p:tgtEl>
                                          <p:spTgt spid="970">
                                            <p:txEl>
                                              <p:pRg st="6" end="6"/>
                                            </p:txEl>
                                          </p:spTgt>
                                        </p:tgtEl>
                                        <p:attrNameLst>
                                          <p:attrName>style.visibility</p:attrName>
                                        </p:attrNameLst>
                                      </p:cBhvr>
                                      <p:to>
                                        <p:strVal val="visible"/>
                                      </p:to>
                                    </p:set>
                                    <p:anim calcmode="lin" valueType="num">
                                      <p:cBhvr additive="base">
                                        <p:cTn id="28" dur="500"/>
                                        <p:tgtEl>
                                          <p:spTgt spid="970">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100"/>
                                  </p:stCondLst>
                                  <p:childTnLst>
                                    <p:set>
                                      <p:cBhvr>
                                        <p:cTn id="30" dur="1" fill="hold">
                                          <p:stCondLst>
                                            <p:cond delay="0"/>
                                          </p:stCondLst>
                                        </p:cTn>
                                        <p:tgtEl>
                                          <p:spTgt spid="970">
                                            <p:txEl>
                                              <p:pRg st="7" end="7"/>
                                            </p:txEl>
                                          </p:spTgt>
                                        </p:tgtEl>
                                        <p:attrNameLst>
                                          <p:attrName>style.visibility</p:attrName>
                                        </p:attrNameLst>
                                      </p:cBhvr>
                                      <p:to>
                                        <p:strVal val="visible"/>
                                      </p:to>
                                    </p:set>
                                    <p:anim calcmode="lin" valueType="num">
                                      <p:cBhvr additive="base">
                                        <p:cTn id="31" dur="500"/>
                                        <p:tgtEl>
                                          <p:spTgt spid="970">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100"/>
                                  </p:stCondLst>
                                  <p:childTnLst>
                                    <p:set>
                                      <p:cBhvr>
                                        <p:cTn id="33" dur="1" fill="hold">
                                          <p:stCondLst>
                                            <p:cond delay="0"/>
                                          </p:stCondLst>
                                        </p:cTn>
                                        <p:tgtEl>
                                          <p:spTgt spid="970">
                                            <p:txEl>
                                              <p:pRg st="8" end="8"/>
                                            </p:txEl>
                                          </p:spTgt>
                                        </p:tgtEl>
                                        <p:attrNameLst>
                                          <p:attrName>style.visibility</p:attrName>
                                        </p:attrNameLst>
                                      </p:cBhvr>
                                      <p:to>
                                        <p:strVal val="visible"/>
                                      </p:to>
                                    </p:set>
                                    <p:anim calcmode="lin" valueType="num">
                                      <p:cBhvr additive="base">
                                        <p:cTn id="34" dur="500"/>
                                        <p:tgtEl>
                                          <p:spTgt spid="970">
                                            <p:txEl>
                                              <p:pRg st="8" end="8"/>
                                            </p:txEl>
                                          </p:spTgt>
                                        </p:tgtEl>
                                        <p:attrNameLst>
                                          <p:attrName>ppt_x</p:attrName>
                                        </p:attrNameLst>
                                      </p:cBhvr>
                                      <p:tavLst>
                                        <p:tav tm="0">
                                          <p:val>
                                            <p:strVal val="#ppt_x-1"/>
                                          </p:val>
                                        </p:tav>
                                        <p:tav tm="100000">
                                          <p:val>
                                            <p:strVal val="#ppt_x"/>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961"/>
                                        </p:tgtEl>
                                        <p:attrNameLst>
                                          <p:attrName>style.visibility</p:attrName>
                                        </p:attrNameLst>
                                      </p:cBhvr>
                                      <p:to>
                                        <p:strVal val="visible"/>
                                      </p:to>
                                    </p:set>
                                    <p:animEffect transition="in" filter="fade">
                                      <p:cBhvr>
                                        <p:cTn id="38" dur="500"/>
                                        <p:tgtEl>
                                          <p:spTgt spid="961"/>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973">
                                            <p:txEl>
                                              <p:pRg st="0" end="0"/>
                                            </p:txEl>
                                          </p:spTgt>
                                        </p:tgtEl>
                                        <p:attrNameLst>
                                          <p:attrName>style.visibility</p:attrName>
                                        </p:attrNameLst>
                                      </p:cBhvr>
                                      <p:to>
                                        <p:strVal val="visible"/>
                                      </p:to>
                                    </p:set>
                                    <p:animEffect transition="in" filter="fade">
                                      <p:cBhvr>
                                        <p:cTn id="42" dur="500"/>
                                        <p:tgtEl>
                                          <p:spTgt spid="973">
                                            <p:txEl>
                                              <p:pRg st="0" end="0"/>
                                            </p:txEl>
                                          </p:spTgt>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973">
                                            <p:txEl>
                                              <p:pRg st="1" end="1"/>
                                            </p:txEl>
                                          </p:spTgt>
                                        </p:tgtEl>
                                        <p:attrNameLst>
                                          <p:attrName>style.visibility</p:attrName>
                                        </p:attrNameLst>
                                      </p:cBhvr>
                                      <p:to>
                                        <p:strVal val="visible"/>
                                      </p:to>
                                    </p:set>
                                    <p:animEffect transition="in" filter="fade">
                                      <p:cBhvr>
                                        <p:cTn id="46" dur="500"/>
                                        <p:tgtEl>
                                          <p:spTgt spid="973">
                                            <p:txEl>
                                              <p:pRg st="1" end="1"/>
                                            </p:txEl>
                                          </p:spTgt>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973">
                                            <p:txEl>
                                              <p:pRg st="2" end="2"/>
                                            </p:txEl>
                                          </p:spTgt>
                                        </p:tgtEl>
                                        <p:attrNameLst>
                                          <p:attrName>style.visibility</p:attrName>
                                        </p:attrNameLst>
                                      </p:cBhvr>
                                      <p:to>
                                        <p:strVal val="visible"/>
                                      </p:to>
                                    </p:set>
                                    <p:animEffect transition="in" filter="fade">
                                      <p:cBhvr>
                                        <p:cTn id="50" dur="500"/>
                                        <p:tgtEl>
                                          <p:spTgt spid="973">
                                            <p:txEl>
                                              <p:pRg st="2" end="2"/>
                                            </p:txEl>
                                          </p:spTgt>
                                        </p:tgtEl>
                                      </p:cBhvr>
                                    </p:animEffec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973">
                                            <p:txEl>
                                              <p:pRg st="3" end="3"/>
                                            </p:txEl>
                                          </p:spTgt>
                                        </p:tgtEl>
                                        <p:attrNameLst>
                                          <p:attrName>style.visibility</p:attrName>
                                        </p:attrNameLst>
                                      </p:cBhvr>
                                      <p:to>
                                        <p:strVal val="visible"/>
                                      </p:to>
                                    </p:set>
                                    <p:animEffect transition="in" filter="fade">
                                      <p:cBhvr>
                                        <p:cTn id="54" dur="500"/>
                                        <p:tgtEl>
                                          <p:spTgt spid="973">
                                            <p:txEl>
                                              <p:pRg st="3" end="3"/>
                                            </p:txEl>
                                          </p:spTgt>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973">
                                            <p:txEl>
                                              <p:pRg st="4" end="4"/>
                                            </p:txEl>
                                          </p:spTgt>
                                        </p:tgtEl>
                                        <p:attrNameLst>
                                          <p:attrName>style.visibility</p:attrName>
                                        </p:attrNameLst>
                                      </p:cBhvr>
                                      <p:to>
                                        <p:strVal val="visible"/>
                                      </p:to>
                                    </p:set>
                                    <p:animEffect transition="in" filter="fade">
                                      <p:cBhvr>
                                        <p:cTn id="58" dur="500"/>
                                        <p:tgtEl>
                                          <p:spTgt spid="973">
                                            <p:txEl>
                                              <p:pRg st="4" end="4"/>
                                            </p:txEl>
                                          </p:spTgt>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973">
                                            <p:txEl>
                                              <p:pRg st="5" end="5"/>
                                            </p:txEl>
                                          </p:spTgt>
                                        </p:tgtEl>
                                        <p:attrNameLst>
                                          <p:attrName>style.visibility</p:attrName>
                                        </p:attrNameLst>
                                      </p:cBhvr>
                                      <p:to>
                                        <p:strVal val="visible"/>
                                      </p:to>
                                    </p:set>
                                    <p:animEffect transition="in" filter="fade">
                                      <p:cBhvr>
                                        <p:cTn id="62" dur="500"/>
                                        <p:tgtEl>
                                          <p:spTgt spid="973">
                                            <p:txEl>
                                              <p:pRg st="5" end="5"/>
                                            </p:txEl>
                                          </p:spTgt>
                                        </p:tgtEl>
                                      </p:cBhvr>
                                    </p:animEffect>
                                  </p:childTnLst>
                                </p:cTn>
                              </p:par>
                            </p:childTnLst>
                          </p:cTn>
                        </p:par>
                        <p:par>
                          <p:cTn id="63" fill="hold">
                            <p:stCondLst>
                              <p:cond delay="4000"/>
                            </p:stCondLst>
                            <p:childTnLst>
                              <p:par>
                                <p:cTn id="64" presetID="10" presetClass="entr" presetSubtype="0" fill="hold" nodeType="afterEffect">
                                  <p:stCondLst>
                                    <p:cond delay="0"/>
                                  </p:stCondLst>
                                  <p:childTnLst>
                                    <p:set>
                                      <p:cBhvr>
                                        <p:cTn id="65" dur="1" fill="hold">
                                          <p:stCondLst>
                                            <p:cond delay="0"/>
                                          </p:stCondLst>
                                        </p:cTn>
                                        <p:tgtEl>
                                          <p:spTgt spid="973">
                                            <p:txEl>
                                              <p:pRg st="6" end="6"/>
                                            </p:txEl>
                                          </p:spTgt>
                                        </p:tgtEl>
                                        <p:attrNameLst>
                                          <p:attrName>style.visibility</p:attrName>
                                        </p:attrNameLst>
                                      </p:cBhvr>
                                      <p:to>
                                        <p:strVal val="visible"/>
                                      </p:to>
                                    </p:set>
                                    <p:animEffect transition="in" filter="fade">
                                      <p:cBhvr>
                                        <p:cTn id="66" dur="500"/>
                                        <p:tgtEl>
                                          <p:spTgt spid="973">
                                            <p:txEl>
                                              <p:pRg st="6" end="6"/>
                                            </p:txEl>
                                          </p:spTgt>
                                        </p:tgtEl>
                                      </p:cBhvr>
                                    </p:animEffec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973">
                                            <p:txEl>
                                              <p:pRg st="7" end="7"/>
                                            </p:txEl>
                                          </p:spTgt>
                                        </p:tgtEl>
                                        <p:attrNameLst>
                                          <p:attrName>style.visibility</p:attrName>
                                        </p:attrNameLst>
                                      </p:cBhvr>
                                      <p:to>
                                        <p:strVal val="visible"/>
                                      </p:to>
                                    </p:set>
                                    <p:animEffect transition="in" filter="fade">
                                      <p:cBhvr>
                                        <p:cTn id="70" dur="500"/>
                                        <p:tgtEl>
                                          <p:spTgt spid="973">
                                            <p:txEl>
                                              <p:pRg st="7" end="7"/>
                                            </p:txEl>
                                          </p:spTgt>
                                        </p:tgtEl>
                                      </p:cBhvr>
                                    </p:animEffect>
                                  </p:childTnLst>
                                </p:cTn>
                              </p:par>
                            </p:childTnLst>
                          </p:cTn>
                        </p:par>
                        <p:par>
                          <p:cTn id="71" fill="hold">
                            <p:stCondLst>
                              <p:cond delay="5000"/>
                            </p:stCondLst>
                            <p:childTnLst>
                              <p:par>
                                <p:cTn id="72" presetID="10" presetClass="entr" presetSubtype="0" fill="hold" nodeType="afterEffect">
                                  <p:stCondLst>
                                    <p:cond delay="0"/>
                                  </p:stCondLst>
                                  <p:childTnLst>
                                    <p:set>
                                      <p:cBhvr>
                                        <p:cTn id="73" dur="1" fill="hold">
                                          <p:stCondLst>
                                            <p:cond delay="0"/>
                                          </p:stCondLst>
                                        </p:cTn>
                                        <p:tgtEl>
                                          <p:spTgt spid="973">
                                            <p:txEl>
                                              <p:pRg st="8" end="8"/>
                                            </p:txEl>
                                          </p:spTgt>
                                        </p:tgtEl>
                                        <p:attrNameLst>
                                          <p:attrName>style.visibility</p:attrName>
                                        </p:attrNameLst>
                                      </p:cBhvr>
                                      <p:to>
                                        <p:strVal val="visible"/>
                                      </p:to>
                                    </p:set>
                                    <p:animEffect transition="in" filter="fade">
                                      <p:cBhvr>
                                        <p:cTn id="74" dur="500"/>
                                        <p:tgtEl>
                                          <p:spTgt spid="973">
                                            <p:txEl>
                                              <p:pRg st="8" end="8"/>
                                            </p:txEl>
                                          </p:spTgt>
                                        </p:tgtEl>
                                      </p:cBhvr>
                                    </p:animEffect>
                                  </p:childTnLst>
                                </p:cTn>
                              </p:par>
                            </p:childTnLst>
                          </p:cTn>
                        </p:par>
                        <p:par>
                          <p:cTn id="75" fill="hold">
                            <p:stCondLst>
                              <p:cond delay="5500"/>
                            </p:stCondLst>
                            <p:childTnLst>
                              <p:par>
                                <p:cTn id="76" presetID="2" presetClass="entr" presetSubtype="8" fill="hold" nodeType="afterEffect">
                                  <p:stCondLst>
                                    <p:cond delay="0"/>
                                  </p:stCondLst>
                                  <p:childTnLst>
                                    <p:set>
                                      <p:cBhvr>
                                        <p:cTn id="77" dur="1" fill="hold">
                                          <p:stCondLst>
                                            <p:cond delay="0"/>
                                          </p:stCondLst>
                                        </p:cTn>
                                        <p:tgtEl>
                                          <p:spTgt spid="965"/>
                                        </p:tgtEl>
                                        <p:attrNameLst>
                                          <p:attrName>style.visibility</p:attrName>
                                        </p:attrNameLst>
                                      </p:cBhvr>
                                      <p:to>
                                        <p:strVal val="visible"/>
                                      </p:to>
                                    </p:set>
                                    <p:anim calcmode="lin" valueType="num">
                                      <p:cBhvr additive="base">
                                        <p:cTn id="78" dur="500"/>
                                        <p:tgtEl>
                                          <p:spTgt spid="965"/>
                                        </p:tgtEl>
                                        <p:attrNameLst>
                                          <p:attrName>ppt_x</p:attrName>
                                        </p:attrNameLst>
                                      </p:cBhvr>
                                      <p:tavLst>
                                        <p:tav tm="0">
                                          <p:val>
                                            <p:strVal val="#ppt_x-1"/>
                                          </p:val>
                                        </p:tav>
                                        <p:tav tm="100000">
                                          <p:val>
                                            <p:strVal val="#ppt_x"/>
                                          </p:val>
                                        </p:tav>
                                      </p:tavLst>
                                    </p:anim>
                                  </p:childTnLst>
                                </p:cTn>
                              </p:par>
                              <p:par>
                                <p:cTn id="79" presetID="2" presetClass="entr" presetSubtype="8" fill="hold" nodeType="withEffect">
                                  <p:stCondLst>
                                    <p:cond delay="100"/>
                                  </p:stCondLst>
                                  <p:childTnLst>
                                    <p:set>
                                      <p:cBhvr>
                                        <p:cTn id="80" dur="1" fill="hold">
                                          <p:stCondLst>
                                            <p:cond delay="0"/>
                                          </p:stCondLst>
                                        </p:cTn>
                                        <p:tgtEl>
                                          <p:spTgt spid="971">
                                            <p:txEl>
                                              <p:pRg st="0" end="0"/>
                                            </p:txEl>
                                          </p:spTgt>
                                        </p:tgtEl>
                                        <p:attrNameLst>
                                          <p:attrName>style.visibility</p:attrName>
                                        </p:attrNameLst>
                                      </p:cBhvr>
                                      <p:to>
                                        <p:strVal val="visible"/>
                                      </p:to>
                                    </p:set>
                                    <p:anim calcmode="lin" valueType="num">
                                      <p:cBhvr additive="base">
                                        <p:cTn id="81" dur="500"/>
                                        <p:tgtEl>
                                          <p:spTgt spid="971">
                                            <p:txEl>
                                              <p:pRg st="0" end="0"/>
                                            </p:txEl>
                                          </p:spTgt>
                                        </p:tgtEl>
                                        <p:attrNameLst>
                                          <p:attrName>ppt_x</p:attrName>
                                        </p:attrNameLst>
                                      </p:cBhvr>
                                      <p:tavLst>
                                        <p:tav tm="0">
                                          <p:val>
                                            <p:strVal val="#ppt_x-1"/>
                                          </p:val>
                                        </p:tav>
                                        <p:tav tm="100000">
                                          <p:val>
                                            <p:strVal val="#ppt_x"/>
                                          </p:val>
                                        </p:tav>
                                      </p:tavLst>
                                    </p:anim>
                                  </p:childTnLst>
                                </p:cTn>
                              </p:par>
                              <p:par>
                                <p:cTn id="82" presetID="2" presetClass="entr" presetSubtype="8" fill="hold" nodeType="withEffect">
                                  <p:stCondLst>
                                    <p:cond delay="100"/>
                                  </p:stCondLst>
                                  <p:childTnLst>
                                    <p:set>
                                      <p:cBhvr>
                                        <p:cTn id="83" dur="1" fill="hold">
                                          <p:stCondLst>
                                            <p:cond delay="0"/>
                                          </p:stCondLst>
                                        </p:cTn>
                                        <p:tgtEl>
                                          <p:spTgt spid="971">
                                            <p:txEl>
                                              <p:pRg st="1" end="1"/>
                                            </p:txEl>
                                          </p:spTgt>
                                        </p:tgtEl>
                                        <p:attrNameLst>
                                          <p:attrName>style.visibility</p:attrName>
                                        </p:attrNameLst>
                                      </p:cBhvr>
                                      <p:to>
                                        <p:strVal val="visible"/>
                                      </p:to>
                                    </p:set>
                                    <p:anim calcmode="lin" valueType="num">
                                      <p:cBhvr additive="base">
                                        <p:cTn id="84" dur="500"/>
                                        <p:tgtEl>
                                          <p:spTgt spid="971">
                                            <p:txEl>
                                              <p:pRg st="1" end="1"/>
                                            </p:txEl>
                                          </p:spTgt>
                                        </p:tgtEl>
                                        <p:attrNameLst>
                                          <p:attrName>ppt_x</p:attrName>
                                        </p:attrNameLst>
                                      </p:cBhvr>
                                      <p:tavLst>
                                        <p:tav tm="0">
                                          <p:val>
                                            <p:strVal val="#ppt_x-1"/>
                                          </p:val>
                                        </p:tav>
                                        <p:tav tm="100000">
                                          <p:val>
                                            <p:strVal val="#ppt_x"/>
                                          </p:val>
                                        </p:tav>
                                      </p:tavLst>
                                    </p:anim>
                                  </p:childTnLst>
                                </p:cTn>
                              </p:par>
                              <p:par>
                                <p:cTn id="85" presetID="2" presetClass="entr" presetSubtype="8" fill="hold" nodeType="withEffect">
                                  <p:stCondLst>
                                    <p:cond delay="100"/>
                                  </p:stCondLst>
                                  <p:childTnLst>
                                    <p:set>
                                      <p:cBhvr>
                                        <p:cTn id="86" dur="1" fill="hold">
                                          <p:stCondLst>
                                            <p:cond delay="0"/>
                                          </p:stCondLst>
                                        </p:cTn>
                                        <p:tgtEl>
                                          <p:spTgt spid="971">
                                            <p:txEl>
                                              <p:pRg st="2" end="2"/>
                                            </p:txEl>
                                          </p:spTgt>
                                        </p:tgtEl>
                                        <p:attrNameLst>
                                          <p:attrName>style.visibility</p:attrName>
                                        </p:attrNameLst>
                                      </p:cBhvr>
                                      <p:to>
                                        <p:strVal val="visible"/>
                                      </p:to>
                                    </p:set>
                                    <p:anim calcmode="lin" valueType="num">
                                      <p:cBhvr additive="base">
                                        <p:cTn id="87" dur="500"/>
                                        <p:tgtEl>
                                          <p:spTgt spid="971">
                                            <p:txEl>
                                              <p:pRg st="2" end="2"/>
                                            </p:txEl>
                                          </p:spTgt>
                                        </p:tgtEl>
                                        <p:attrNameLst>
                                          <p:attrName>ppt_x</p:attrName>
                                        </p:attrNameLst>
                                      </p:cBhvr>
                                      <p:tavLst>
                                        <p:tav tm="0">
                                          <p:val>
                                            <p:strVal val="#ppt_x-1"/>
                                          </p:val>
                                        </p:tav>
                                        <p:tav tm="100000">
                                          <p:val>
                                            <p:strVal val="#ppt_x"/>
                                          </p:val>
                                        </p:tav>
                                      </p:tavLst>
                                    </p:anim>
                                  </p:childTnLst>
                                </p:cTn>
                              </p:par>
                              <p:par>
                                <p:cTn id="88" presetID="2" presetClass="entr" presetSubtype="8" fill="hold" nodeType="withEffect">
                                  <p:stCondLst>
                                    <p:cond delay="100"/>
                                  </p:stCondLst>
                                  <p:childTnLst>
                                    <p:set>
                                      <p:cBhvr>
                                        <p:cTn id="89" dur="1" fill="hold">
                                          <p:stCondLst>
                                            <p:cond delay="0"/>
                                          </p:stCondLst>
                                        </p:cTn>
                                        <p:tgtEl>
                                          <p:spTgt spid="971">
                                            <p:txEl>
                                              <p:pRg st="3" end="3"/>
                                            </p:txEl>
                                          </p:spTgt>
                                        </p:tgtEl>
                                        <p:attrNameLst>
                                          <p:attrName>style.visibility</p:attrName>
                                        </p:attrNameLst>
                                      </p:cBhvr>
                                      <p:to>
                                        <p:strVal val="visible"/>
                                      </p:to>
                                    </p:set>
                                    <p:anim calcmode="lin" valueType="num">
                                      <p:cBhvr additive="base">
                                        <p:cTn id="90" dur="500"/>
                                        <p:tgtEl>
                                          <p:spTgt spid="971">
                                            <p:txEl>
                                              <p:pRg st="3" end="3"/>
                                            </p:txEl>
                                          </p:spTgt>
                                        </p:tgtEl>
                                        <p:attrNameLst>
                                          <p:attrName>ppt_x</p:attrName>
                                        </p:attrNameLst>
                                      </p:cBhvr>
                                      <p:tavLst>
                                        <p:tav tm="0">
                                          <p:val>
                                            <p:strVal val="#ppt_x-1"/>
                                          </p:val>
                                        </p:tav>
                                        <p:tav tm="100000">
                                          <p:val>
                                            <p:strVal val="#ppt_x"/>
                                          </p:val>
                                        </p:tav>
                                      </p:tavLst>
                                    </p:anim>
                                  </p:childTnLst>
                                </p:cTn>
                              </p:par>
                              <p:par>
                                <p:cTn id="91" presetID="2" presetClass="entr" presetSubtype="8" fill="hold" nodeType="withEffect">
                                  <p:stCondLst>
                                    <p:cond delay="100"/>
                                  </p:stCondLst>
                                  <p:childTnLst>
                                    <p:set>
                                      <p:cBhvr>
                                        <p:cTn id="92" dur="1" fill="hold">
                                          <p:stCondLst>
                                            <p:cond delay="0"/>
                                          </p:stCondLst>
                                        </p:cTn>
                                        <p:tgtEl>
                                          <p:spTgt spid="971">
                                            <p:txEl>
                                              <p:pRg st="4" end="4"/>
                                            </p:txEl>
                                          </p:spTgt>
                                        </p:tgtEl>
                                        <p:attrNameLst>
                                          <p:attrName>style.visibility</p:attrName>
                                        </p:attrNameLst>
                                      </p:cBhvr>
                                      <p:to>
                                        <p:strVal val="visible"/>
                                      </p:to>
                                    </p:set>
                                    <p:anim calcmode="lin" valueType="num">
                                      <p:cBhvr additive="base">
                                        <p:cTn id="93" dur="500"/>
                                        <p:tgtEl>
                                          <p:spTgt spid="971">
                                            <p:txEl>
                                              <p:pRg st="4" end="4"/>
                                            </p:txEl>
                                          </p:spTgt>
                                        </p:tgtEl>
                                        <p:attrNameLst>
                                          <p:attrName>ppt_x</p:attrName>
                                        </p:attrNameLst>
                                      </p:cBhvr>
                                      <p:tavLst>
                                        <p:tav tm="0">
                                          <p:val>
                                            <p:strVal val="#ppt_x-1"/>
                                          </p:val>
                                        </p:tav>
                                        <p:tav tm="100000">
                                          <p:val>
                                            <p:strVal val="#ppt_x"/>
                                          </p:val>
                                        </p:tav>
                                      </p:tavLst>
                                    </p:anim>
                                  </p:childTnLst>
                                </p:cTn>
                              </p:par>
                              <p:par>
                                <p:cTn id="94" presetID="2" presetClass="entr" presetSubtype="8" fill="hold" nodeType="withEffect">
                                  <p:stCondLst>
                                    <p:cond delay="100"/>
                                  </p:stCondLst>
                                  <p:childTnLst>
                                    <p:set>
                                      <p:cBhvr>
                                        <p:cTn id="95" dur="1" fill="hold">
                                          <p:stCondLst>
                                            <p:cond delay="0"/>
                                          </p:stCondLst>
                                        </p:cTn>
                                        <p:tgtEl>
                                          <p:spTgt spid="971">
                                            <p:txEl>
                                              <p:pRg st="5" end="5"/>
                                            </p:txEl>
                                          </p:spTgt>
                                        </p:tgtEl>
                                        <p:attrNameLst>
                                          <p:attrName>style.visibility</p:attrName>
                                        </p:attrNameLst>
                                      </p:cBhvr>
                                      <p:to>
                                        <p:strVal val="visible"/>
                                      </p:to>
                                    </p:set>
                                    <p:anim calcmode="lin" valueType="num">
                                      <p:cBhvr additive="base">
                                        <p:cTn id="96" dur="500"/>
                                        <p:tgtEl>
                                          <p:spTgt spid="971">
                                            <p:txEl>
                                              <p:pRg st="5" end="5"/>
                                            </p:txEl>
                                          </p:spTgt>
                                        </p:tgtEl>
                                        <p:attrNameLst>
                                          <p:attrName>ppt_x</p:attrName>
                                        </p:attrNameLst>
                                      </p:cBhvr>
                                      <p:tavLst>
                                        <p:tav tm="0">
                                          <p:val>
                                            <p:strVal val="#ppt_x-1"/>
                                          </p:val>
                                        </p:tav>
                                        <p:tav tm="100000">
                                          <p:val>
                                            <p:strVal val="#ppt_x"/>
                                          </p:val>
                                        </p:tav>
                                      </p:tavLst>
                                    </p:anim>
                                  </p:childTnLst>
                                </p:cTn>
                              </p:par>
                              <p:par>
                                <p:cTn id="97" presetID="2" presetClass="entr" presetSubtype="8" fill="hold" nodeType="withEffect">
                                  <p:stCondLst>
                                    <p:cond delay="100"/>
                                  </p:stCondLst>
                                  <p:childTnLst>
                                    <p:set>
                                      <p:cBhvr>
                                        <p:cTn id="98" dur="1" fill="hold">
                                          <p:stCondLst>
                                            <p:cond delay="0"/>
                                          </p:stCondLst>
                                        </p:cTn>
                                        <p:tgtEl>
                                          <p:spTgt spid="971">
                                            <p:txEl>
                                              <p:pRg st="6" end="6"/>
                                            </p:txEl>
                                          </p:spTgt>
                                        </p:tgtEl>
                                        <p:attrNameLst>
                                          <p:attrName>style.visibility</p:attrName>
                                        </p:attrNameLst>
                                      </p:cBhvr>
                                      <p:to>
                                        <p:strVal val="visible"/>
                                      </p:to>
                                    </p:set>
                                    <p:anim calcmode="lin" valueType="num">
                                      <p:cBhvr additive="base">
                                        <p:cTn id="99" dur="500"/>
                                        <p:tgtEl>
                                          <p:spTgt spid="971">
                                            <p:txEl>
                                              <p:pRg st="6" end="6"/>
                                            </p:txEl>
                                          </p:spTgt>
                                        </p:tgtEl>
                                        <p:attrNameLst>
                                          <p:attrName>ppt_x</p:attrName>
                                        </p:attrNameLst>
                                      </p:cBhvr>
                                      <p:tavLst>
                                        <p:tav tm="0">
                                          <p:val>
                                            <p:strVal val="#ppt_x-1"/>
                                          </p:val>
                                        </p:tav>
                                        <p:tav tm="100000">
                                          <p:val>
                                            <p:strVal val="#ppt_x"/>
                                          </p:val>
                                        </p:tav>
                                      </p:tavLst>
                                    </p:anim>
                                  </p:childTnLst>
                                </p:cTn>
                              </p:par>
                              <p:par>
                                <p:cTn id="100" presetID="2" presetClass="entr" presetSubtype="8" fill="hold" nodeType="withEffect">
                                  <p:stCondLst>
                                    <p:cond delay="100"/>
                                  </p:stCondLst>
                                  <p:childTnLst>
                                    <p:set>
                                      <p:cBhvr>
                                        <p:cTn id="101" dur="1" fill="hold">
                                          <p:stCondLst>
                                            <p:cond delay="0"/>
                                          </p:stCondLst>
                                        </p:cTn>
                                        <p:tgtEl>
                                          <p:spTgt spid="971">
                                            <p:txEl>
                                              <p:pRg st="7" end="7"/>
                                            </p:txEl>
                                          </p:spTgt>
                                        </p:tgtEl>
                                        <p:attrNameLst>
                                          <p:attrName>style.visibility</p:attrName>
                                        </p:attrNameLst>
                                      </p:cBhvr>
                                      <p:to>
                                        <p:strVal val="visible"/>
                                      </p:to>
                                    </p:set>
                                    <p:anim calcmode="lin" valueType="num">
                                      <p:cBhvr additive="base">
                                        <p:cTn id="102" dur="500"/>
                                        <p:tgtEl>
                                          <p:spTgt spid="971">
                                            <p:txEl>
                                              <p:pRg st="7" end="7"/>
                                            </p:txEl>
                                          </p:spTgt>
                                        </p:tgtEl>
                                        <p:attrNameLst>
                                          <p:attrName>ppt_x</p:attrName>
                                        </p:attrNameLst>
                                      </p:cBhvr>
                                      <p:tavLst>
                                        <p:tav tm="0">
                                          <p:val>
                                            <p:strVal val="#ppt_x-1"/>
                                          </p:val>
                                        </p:tav>
                                        <p:tav tm="100000">
                                          <p:val>
                                            <p:strVal val="#ppt_x"/>
                                          </p:val>
                                        </p:tav>
                                      </p:tavLst>
                                    </p:anim>
                                  </p:childTnLst>
                                </p:cTn>
                              </p:par>
                              <p:par>
                                <p:cTn id="103" presetID="2" presetClass="entr" presetSubtype="8" fill="hold" nodeType="withEffect">
                                  <p:stCondLst>
                                    <p:cond delay="100"/>
                                  </p:stCondLst>
                                  <p:childTnLst>
                                    <p:set>
                                      <p:cBhvr>
                                        <p:cTn id="104" dur="1" fill="hold">
                                          <p:stCondLst>
                                            <p:cond delay="0"/>
                                          </p:stCondLst>
                                        </p:cTn>
                                        <p:tgtEl>
                                          <p:spTgt spid="971">
                                            <p:txEl>
                                              <p:pRg st="8" end="8"/>
                                            </p:txEl>
                                          </p:spTgt>
                                        </p:tgtEl>
                                        <p:attrNameLst>
                                          <p:attrName>style.visibility</p:attrName>
                                        </p:attrNameLst>
                                      </p:cBhvr>
                                      <p:to>
                                        <p:strVal val="visible"/>
                                      </p:to>
                                    </p:set>
                                    <p:anim calcmode="lin" valueType="num">
                                      <p:cBhvr additive="base">
                                        <p:cTn id="105" dur="500"/>
                                        <p:tgtEl>
                                          <p:spTgt spid="971">
                                            <p:txEl>
                                              <p:pRg st="8" end="8"/>
                                            </p:txEl>
                                          </p:spTgt>
                                        </p:tgtEl>
                                        <p:attrNameLst>
                                          <p:attrName>ppt_x</p:attrName>
                                        </p:attrNameLst>
                                      </p:cBhvr>
                                      <p:tavLst>
                                        <p:tav tm="0">
                                          <p:val>
                                            <p:strVal val="#ppt_x-1"/>
                                          </p:val>
                                        </p:tav>
                                        <p:tav tm="100000">
                                          <p:val>
                                            <p:strVal val="#ppt_x"/>
                                          </p:val>
                                        </p:tav>
                                      </p:tavLst>
                                    </p:anim>
                                  </p:childTnLst>
                                </p:cTn>
                              </p:par>
                            </p:childTnLst>
                          </p:cTn>
                        </p:par>
                        <p:par>
                          <p:cTn id="106" fill="hold">
                            <p:stCondLst>
                              <p:cond delay="6000"/>
                            </p:stCondLst>
                            <p:childTnLst>
                              <p:par>
                                <p:cTn id="107" presetID="10" presetClass="entr" presetSubtype="0" fill="hold" nodeType="afterEffect">
                                  <p:stCondLst>
                                    <p:cond delay="0"/>
                                  </p:stCondLst>
                                  <p:childTnLst>
                                    <p:set>
                                      <p:cBhvr>
                                        <p:cTn id="108" dur="1" fill="hold">
                                          <p:stCondLst>
                                            <p:cond delay="0"/>
                                          </p:stCondLst>
                                        </p:cTn>
                                        <p:tgtEl>
                                          <p:spTgt spid="962"/>
                                        </p:tgtEl>
                                        <p:attrNameLst>
                                          <p:attrName>style.visibility</p:attrName>
                                        </p:attrNameLst>
                                      </p:cBhvr>
                                      <p:to>
                                        <p:strVal val="visible"/>
                                      </p:to>
                                    </p:set>
                                    <p:animEffect transition="in" filter="fade">
                                      <p:cBhvr>
                                        <p:cTn id="109" dur="500"/>
                                        <p:tgtEl>
                                          <p:spTgt spid="962"/>
                                        </p:tgtEl>
                                      </p:cBhvr>
                                    </p:animEffect>
                                  </p:childTnLst>
                                </p:cTn>
                              </p:par>
                            </p:childTnLst>
                          </p:cTn>
                        </p:par>
                        <p:par>
                          <p:cTn id="110" fill="hold">
                            <p:stCondLst>
                              <p:cond delay="6500"/>
                            </p:stCondLst>
                            <p:childTnLst>
                              <p:par>
                                <p:cTn id="111" presetID="10" presetClass="entr" presetSubtype="0" fill="hold" nodeType="afterEffect">
                                  <p:stCondLst>
                                    <p:cond delay="0"/>
                                  </p:stCondLst>
                                  <p:childTnLst>
                                    <p:set>
                                      <p:cBhvr>
                                        <p:cTn id="112" dur="1" fill="hold">
                                          <p:stCondLst>
                                            <p:cond delay="0"/>
                                          </p:stCondLst>
                                        </p:cTn>
                                        <p:tgtEl>
                                          <p:spTgt spid="974">
                                            <p:txEl>
                                              <p:pRg st="0" end="0"/>
                                            </p:txEl>
                                          </p:spTgt>
                                        </p:tgtEl>
                                        <p:attrNameLst>
                                          <p:attrName>style.visibility</p:attrName>
                                        </p:attrNameLst>
                                      </p:cBhvr>
                                      <p:to>
                                        <p:strVal val="visible"/>
                                      </p:to>
                                    </p:set>
                                    <p:animEffect transition="in" filter="fade">
                                      <p:cBhvr>
                                        <p:cTn id="113" dur="500"/>
                                        <p:tgtEl>
                                          <p:spTgt spid="974">
                                            <p:txEl>
                                              <p:pRg st="0" end="0"/>
                                            </p:txEl>
                                          </p:spTgt>
                                        </p:tgtEl>
                                      </p:cBhvr>
                                    </p:animEffect>
                                  </p:childTnLst>
                                </p:cTn>
                              </p:par>
                            </p:childTnLst>
                          </p:cTn>
                        </p:par>
                        <p:par>
                          <p:cTn id="114" fill="hold">
                            <p:stCondLst>
                              <p:cond delay="7000"/>
                            </p:stCondLst>
                            <p:childTnLst>
                              <p:par>
                                <p:cTn id="115" presetID="10" presetClass="entr" presetSubtype="0" fill="hold" nodeType="afterEffect">
                                  <p:stCondLst>
                                    <p:cond delay="0"/>
                                  </p:stCondLst>
                                  <p:childTnLst>
                                    <p:set>
                                      <p:cBhvr>
                                        <p:cTn id="116" dur="1" fill="hold">
                                          <p:stCondLst>
                                            <p:cond delay="0"/>
                                          </p:stCondLst>
                                        </p:cTn>
                                        <p:tgtEl>
                                          <p:spTgt spid="974">
                                            <p:txEl>
                                              <p:pRg st="1" end="1"/>
                                            </p:txEl>
                                          </p:spTgt>
                                        </p:tgtEl>
                                        <p:attrNameLst>
                                          <p:attrName>style.visibility</p:attrName>
                                        </p:attrNameLst>
                                      </p:cBhvr>
                                      <p:to>
                                        <p:strVal val="visible"/>
                                      </p:to>
                                    </p:set>
                                    <p:animEffect transition="in" filter="fade">
                                      <p:cBhvr>
                                        <p:cTn id="117" dur="500"/>
                                        <p:tgtEl>
                                          <p:spTgt spid="974">
                                            <p:txEl>
                                              <p:pRg st="1" end="1"/>
                                            </p:txEl>
                                          </p:spTgt>
                                        </p:tgtEl>
                                      </p:cBhvr>
                                    </p:animEffect>
                                  </p:childTnLst>
                                </p:cTn>
                              </p:par>
                            </p:childTnLst>
                          </p:cTn>
                        </p:par>
                        <p:par>
                          <p:cTn id="118" fill="hold">
                            <p:stCondLst>
                              <p:cond delay="7500"/>
                            </p:stCondLst>
                            <p:childTnLst>
                              <p:par>
                                <p:cTn id="119" presetID="10" presetClass="entr" presetSubtype="0" fill="hold" nodeType="afterEffect">
                                  <p:stCondLst>
                                    <p:cond delay="0"/>
                                  </p:stCondLst>
                                  <p:childTnLst>
                                    <p:set>
                                      <p:cBhvr>
                                        <p:cTn id="120" dur="1" fill="hold">
                                          <p:stCondLst>
                                            <p:cond delay="0"/>
                                          </p:stCondLst>
                                        </p:cTn>
                                        <p:tgtEl>
                                          <p:spTgt spid="974">
                                            <p:txEl>
                                              <p:pRg st="2" end="2"/>
                                            </p:txEl>
                                          </p:spTgt>
                                        </p:tgtEl>
                                        <p:attrNameLst>
                                          <p:attrName>style.visibility</p:attrName>
                                        </p:attrNameLst>
                                      </p:cBhvr>
                                      <p:to>
                                        <p:strVal val="visible"/>
                                      </p:to>
                                    </p:set>
                                    <p:animEffect transition="in" filter="fade">
                                      <p:cBhvr>
                                        <p:cTn id="121" dur="500"/>
                                        <p:tgtEl>
                                          <p:spTgt spid="974">
                                            <p:txEl>
                                              <p:pRg st="2" end="2"/>
                                            </p:txEl>
                                          </p:spTgt>
                                        </p:tgtEl>
                                      </p:cBhvr>
                                    </p:animEffect>
                                  </p:childTnLst>
                                </p:cTn>
                              </p:par>
                            </p:childTnLst>
                          </p:cTn>
                        </p:par>
                        <p:par>
                          <p:cTn id="122" fill="hold">
                            <p:stCondLst>
                              <p:cond delay="8000"/>
                            </p:stCondLst>
                            <p:childTnLst>
                              <p:par>
                                <p:cTn id="123" presetID="10" presetClass="entr" presetSubtype="0" fill="hold" nodeType="afterEffect">
                                  <p:stCondLst>
                                    <p:cond delay="0"/>
                                  </p:stCondLst>
                                  <p:childTnLst>
                                    <p:set>
                                      <p:cBhvr>
                                        <p:cTn id="124" dur="1" fill="hold">
                                          <p:stCondLst>
                                            <p:cond delay="0"/>
                                          </p:stCondLst>
                                        </p:cTn>
                                        <p:tgtEl>
                                          <p:spTgt spid="974">
                                            <p:txEl>
                                              <p:pRg st="3" end="3"/>
                                            </p:txEl>
                                          </p:spTgt>
                                        </p:tgtEl>
                                        <p:attrNameLst>
                                          <p:attrName>style.visibility</p:attrName>
                                        </p:attrNameLst>
                                      </p:cBhvr>
                                      <p:to>
                                        <p:strVal val="visible"/>
                                      </p:to>
                                    </p:set>
                                    <p:animEffect transition="in" filter="fade">
                                      <p:cBhvr>
                                        <p:cTn id="125" dur="500"/>
                                        <p:tgtEl>
                                          <p:spTgt spid="974">
                                            <p:txEl>
                                              <p:pRg st="3" end="3"/>
                                            </p:txEl>
                                          </p:spTgt>
                                        </p:tgtEl>
                                      </p:cBhvr>
                                    </p:animEffect>
                                  </p:childTnLst>
                                </p:cTn>
                              </p:par>
                            </p:childTnLst>
                          </p:cTn>
                        </p:par>
                        <p:par>
                          <p:cTn id="126" fill="hold">
                            <p:stCondLst>
                              <p:cond delay="8500"/>
                            </p:stCondLst>
                            <p:childTnLst>
                              <p:par>
                                <p:cTn id="127" presetID="10" presetClass="entr" presetSubtype="0" fill="hold" nodeType="afterEffect">
                                  <p:stCondLst>
                                    <p:cond delay="0"/>
                                  </p:stCondLst>
                                  <p:childTnLst>
                                    <p:set>
                                      <p:cBhvr>
                                        <p:cTn id="128" dur="1" fill="hold">
                                          <p:stCondLst>
                                            <p:cond delay="0"/>
                                          </p:stCondLst>
                                        </p:cTn>
                                        <p:tgtEl>
                                          <p:spTgt spid="974">
                                            <p:txEl>
                                              <p:pRg st="4" end="4"/>
                                            </p:txEl>
                                          </p:spTgt>
                                        </p:tgtEl>
                                        <p:attrNameLst>
                                          <p:attrName>style.visibility</p:attrName>
                                        </p:attrNameLst>
                                      </p:cBhvr>
                                      <p:to>
                                        <p:strVal val="visible"/>
                                      </p:to>
                                    </p:set>
                                    <p:animEffect transition="in" filter="fade">
                                      <p:cBhvr>
                                        <p:cTn id="129" dur="500"/>
                                        <p:tgtEl>
                                          <p:spTgt spid="974">
                                            <p:txEl>
                                              <p:pRg st="4" end="4"/>
                                            </p:txEl>
                                          </p:spTgt>
                                        </p:tgtEl>
                                      </p:cBhvr>
                                    </p:animEffect>
                                  </p:childTnLst>
                                </p:cTn>
                              </p:par>
                            </p:childTnLst>
                          </p:cTn>
                        </p:par>
                        <p:par>
                          <p:cTn id="130" fill="hold">
                            <p:stCondLst>
                              <p:cond delay="9000"/>
                            </p:stCondLst>
                            <p:childTnLst>
                              <p:par>
                                <p:cTn id="131" presetID="10" presetClass="entr" presetSubtype="0" fill="hold" nodeType="afterEffect">
                                  <p:stCondLst>
                                    <p:cond delay="0"/>
                                  </p:stCondLst>
                                  <p:childTnLst>
                                    <p:set>
                                      <p:cBhvr>
                                        <p:cTn id="132" dur="1" fill="hold">
                                          <p:stCondLst>
                                            <p:cond delay="0"/>
                                          </p:stCondLst>
                                        </p:cTn>
                                        <p:tgtEl>
                                          <p:spTgt spid="974">
                                            <p:txEl>
                                              <p:pRg st="5" end="5"/>
                                            </p:txEl>
                                          </p:spTgt>
                                        </p:tgtEl>
                                        <p:attrNameLst>
                                          <p:attrName>style.visibility</p:attrName>
                                        </p:attrNameLst>
                                      </p:cBhvr>
                                      <p:to>
                                        <p:strVal val="visible"/>
                                      </p:to>
                                    </p:set>
                                    <p:animEffect transition="in" filter="fade">
                                      <p:cBhvr>
                                        <p:cTn id="133" dur="500"/>
                                        <p:tgtEl>
                                          <p:spTgt spid="974">
                                            <p:txEl>
                                              <p:pRg st="5" end="5"/>
                                            </p:txEl>
                                          </p:spTgt>
                                        </p:tgtEl>
                                      </p:cBhvr>
                                    </p:animEffect>
                                  </p:childTnLst>
                                </p:cTn>
                              </p:par>
                            </p:childTnLst>
                          </p:cTn>
                        </p:par>
                        <p:par>
                          <p:cTn id="134" fill="hold">
                            <p:stCondLst>
                              <p:cond delay="9500"/>
                            </p:stCondLst>
                            <p:childTnLst>
                              <p:par>
                                <p:cTn id="135" presetID="10" presetClass="entr" presetSubtype="0" fill="hold" nodeType="afterEffect">
                                  <p:stCondLst>
                                    <p:cond delay="0"/>
                                  </p:stCondLst>
                                  <p:childTnLst>
                                    <p:set>
                                      <p:cBhvr>
                                        <p:cTn id="136" dur="1" fill="hold">
                                          <p:stCondLst>
                                            <p:cond delay="0"/>
                                          </p:stCondLst>
                                        </p:cTn>
                                        <p:tgtEl>
                                          <p:spTgt spid="974">
                                            <p:txEl>
                                              <p:pRg st="6" end="6"/>
                                            </p:txEl>
                                          </p:spTgt>
                                        </p:tgtEl>
                                        <p:attrNameLst>
                                          <p:attrName>style.visibility</p:attrName>
                                        </p:attrNameLst>
                                      </p:cBhvr>
                                      <p:to>
                                        <p:strVal val="visible"/>
                                      </p:to>
                                    </p:set>
                                    <p:animEffect transition="in" filter="fade">
                                      <p:cBhvr>
                                        <p:cTn id="137" dur="500"/>
                                        <p:tgtEl>
                                          <p:spTgt spid="974">
                                            <p:txEl>
                                              <p:pRg st="6" end="6"/>
                                            </p:txEl>
                                          </p:spTgt>
                                        </p:tgtEl>
                                      </p:cBhvr>
                                    </p:animEffect>
                                  </p:childTnLst>
                                </p:cTn>
                              </p:par>
                            </p:childTnLst>
                          </p:cTn>
                        </p:par>
                        <p:par>
                          <p:cTn id="138" fill="hold">
                            <p:stCondLst>
                              <p:cond delay="10000"/>
                            </p:stCondLst>
                            <p:childTnLst>
                              <p:par>
                                <p:cTn id="139" presetID="10" presetClass="entr" presetSubtype="0" fill="hold" nodeType="afterEffect">
                                  <p:stCondLst>
                                    <p:cond delay="0"/>
                                  </p:stCondLst>
                                  <p:childTnLst>
                                    <p:set>
                                      <p:cBhvr>
                                        <p:cTn id="140" dur="1" fill="hold">
                                          <p:stCondLst>
                                            <p:cond delay="0"/>
                                          </p:stCondLst>
                                        </p:cTn>
                                        <p:tgtEl>
                                          <p:spTgt spid="974">
                                            <p:txEl>
                                              <p:pRg st="7" end="7"/>
                                            </p:txEl>
                                          </p:spTgt>
                                        </p:tgtEl>
                                        <p:attrNameLst>
                                          <p:attrName>style.visibility</p:attrName>
                                        </p:attrNameLst>
                                      </p:cBhvr>
                                      <p:to>
                                        <p:strVal val="visible"/>
                                      </p:to>
                                    </p:set>
                                    <p:animEffect transition="in" filter="fade">
                                      <p:cBhvr>
                                        <p:cTn id="141" dur="500"/>
                                        <p:tgtEl>
                                          <p:spTgt spid="974">
                                            <p:txEl>
                                              <p:pRg st="7" end="7"/>
                                            </p:txEl>
                                          </p:spTgt>
                                        </p:tgtEl>
                                      </p:cBhvr>
                                    </p:animEffect>
                                  </p:childTnLst>
                                </p:cTn>
                              </p:par>
                            </p:childTnLst>
                          </p:cTn>
                        </p:par>
                        <p:par>
                          <p:cTn id="142" fill="hold">
                            <p:stCondLst>
                              <p:cond delay="10500"/>
                            </p:stCondLst>
                            <p:childTnLst>
                              <p:par>
                                <p:cTn id="143" presetID="10" presetClass="entr" presetSubtype="0" fill="hold" nodeType="afterEffect">
                                  <p:stCondLst>
                                    <p:cond delay="0"/>
                                  </p:stCondLst>
                                  <p:childTnLst>
                                    <p:set>
                                      <p:cBhvr>
                                        <p:cTn id="144" dur="1" fill="hold">
                                          <p:stCondLst>
                                            <p:cond delay="0"/>
                                          </p:stCondLst>
                                        </p:cTn>
                                        <p:tgtEl>
                                          <p:spTgt spid="974">
                                            <p:txEl>
                                              <p:pRg st="8" end="8"/>
                                            </p:txEl>
                                          </p:spTgt>
                                        </p:tgtEl>
                                        <p:attrNameLst>
                                          <p:attrName>style.visibility</p:attrName>
                                        </p:attrNameLst>
                                      </p:cBhvr>
                                      <p:to>
                                        <p:strVal val="visible"/>
                                      </p:to>
                                    </p:set>
                                    <p:animEffect transition="in" filter="fade">
                                      <p:cBhvr>
                                        <p:cTn id="145" dur="500"/>
                                        <p:tgtEl>
                                          <p:spTgt spid="974">
                                            <p:txEl>
                                              <p:pRg st="8" end="8"/>
                                            </p:txEl>
                                          </p:spTgt>
                                        </p:tgtEl>
                                      </p:cBhvr>
                                    </p:animEffect>
                                  </p:childTnLst>
                                </p:cTn>
                              </p:par>
                            </p:childTnLst>
                          </p:cTn>
                        </p:par>
                        <p:par>
                          <p:cTn id="146" fill="hold">
                            <p:stCondLst>
                              <p:cond delay="11000"/>
                            </p:stCondLst>
                            <p:childTnLst>
                              <p:par>
                                <p:cTn id="147" presetID="2" presetClass="entr" presetSubtype="8" fill="hold" nodeType="afterEffect">
                                  <p:stCondLst>
                                    <p:cond delay="0"/>
                                  </p:stCondLst>
                                  <p:childTnLst>
                                    <p:set>
                                      <p:cBhvr>
                                        <p:cTn id="148" dur="1" fill="hold">
                                          <p:stCondLst>
                                            <p:cond delay="0"/>
                                          </p:stCondLst>
                                        </p:cTn>
                                        <p:tgtEl>
                                          <p:spTgt spid="966"/>
                                        </p:tgtEl>
                                        <p:attrNameLst>
                                          <p:attrName>style.visibility</p:attrName>
                                        </p:attrNameLst>
                                      </p:cBhvr>
                                      <p:to>
                                        <p:strVal val="visible"/>
                                      </p:to>
                                    </p:set>
                                    <p:anim calcmode="lin" valueType="num">
                                      <p:cBhvr additive="base">
                                        <p:cTn id="149" dur="500"/>
                                        <p:tgtEl>
                                          <p:spTgt spid="966"/>
                                        </p:tgtEl>
                                        <p:attrNameLst>
                                          <p:attrName>ppt_x</p:attrName>
                                        </p:attrNameLst>
                                      </p:cBhvr>
                                      <p:tavLst>
                                        <p:tav tm="0">
                                          <p:val>
                                            <p:strVal val="#ppt_x-1"/>
                                          </p:val>
                                        </p:tav>
                                        <p:tav tm="100000">
                                          <p:val>
                                            <p:strVal val="#ppt_x"/>
                                          </p:val>
                                        </p:tav>
                                      </p:tavLst>
                                    </p:anim>
                                  </p:childTnLst>
                                </p:cTn>
                              </p:par>
                              <p:par>
                                <p:cTn id="150" presetID="2" presetClass="entr" presetSubtype="8" fill="hold" nodeType="withEffect">
                                  <p:stCondLst>
                                    <p:cond delay="100"/>
                                  </p:stCondLst>
                                  <p:childTnLst>
                                    <p:set>
                                      <p:cBhvr>
                                        <p:cTn id="151" dur="1" fill="hold">
                                          <p:stCondLst>
                                            <p:cond delay="0"/>
                                          </p:stCondLst>
                                        </p:cTn>
                                        <p:tgtEl>
                                          <p:spTgt spid="972">
                                            <p:txEl>
                                              <p:pRg st="0" end="0"/>
                                            </p:txEl>
                                          </p:spTgt>
                                        </p:tgtEl>
                                        <p:attrNameLst>
                                          <p:attrName>style.visibility</p:attrName>
                                        </p:attrNameLst>
                                      </p:cBhvr>
                                      <p:to>
                                        <p:strVal val="visible"/>
                                      </p:to>
                                    </p:set>
                                    <p:anim calcmode="lin" valueType="num">
                                      <p:cBhvr additive="base">
                                        <p:cTn id="152" dur="500"/>
                                        <p:tgtEl>
                                          <p:spTgt spid="972">
                                            <p:txEl>
                                              <p:pRg st="0" end="0"/>
                                            </p:txEl>
                                          </p:spTgt>
                                        </p:tgtEl>
                                        <p:attrNameLst>
                                          <p:attrName>ppt_x</p:attrName>
                                        </p:attrNameLst>
                                      </p:cBhvr>
                                      <p:tavLst>
                                        <p:tav tm="0">
                                          <p:val>
                                            <p:strVal val="#ppt_x-1"/>
                                          </p:val>
                                        </p:tav>
                                        <p:tav tm="100000">
                                          <p:val>
                                            <p:strVal val="#ppt_x"/>
                                          </p:val>
                                        </p:tav>
                                      </p:tavLst>
                                    </p:anim>
                                  </p:childTnLst>
                                </p:cTn>
                              </p:par>
                              <p:par>
                                <p:cTn id="153" presetID="2" presetClass="entr" presetSubtype="8" fill="hold" nodeType="withEffect">
                                  <p:stCondLst>
                                    <p:cond delay="100"/>
                                  </p:stCondLst>
                                  <p:childTnLst>
                                    <p:set>
                                      <p:cBhvr>
                                        <p:cTn id="154" dur="1" fill="hold">
                                          <p:stCondLst>
                                            <p:cond delay="0"/>
                                          </p:stCondLst>
                                        </p:cTn>
                                        <p:tgtEl>
                                          <p:spTgt spid="972">
                                            <p:txEl>
                                              <p:pRg st="1" end="1"/>
                                            </p:txEl>
                                          </p:spTgt>
                                        </p:tgtEl>
                                        <p:attrNameLst>
                                          <p:attrName>style.visibility</p:attrName>
                                        </p:attrNameLst>
                                      </p:cBhvr>
                                      <p:to>
                                        <p:strVal val="visible"/>
                                      </p:to>
                                    </p:set>
                                    <p:anim calcmode="lin" valueType="num">
                                      <p:cBhvr additive="base">
                                        <p:cTn id="155" dur="500"/>
                                        <p:tgtEl>
                                          <p:spTgt spid="972">
                                            <p:txEl>
                                              <p:pRg st="1" end="1"/>
                                            </p:txEl>
                                          </p:spTgt>
                                        </p:tgtEl>
                                        <p:attrNameLst>
                                          <p:attrName>ppt_x</p:attrName>
                                        </p:attrNameLst>
                                      </p:cBhvr>
                                      <p:tavLst>
                                        <p:tav tm="0">
                                          <p:val>
                                            <p:strVal val="#ppt_x-1"/>
                                          </p:val>
                                        </p:tav>
                                        <p:tav tm="100000">
                                          <p:val>
                                            <p:strVal val="#ppt_x"/>
                                          </p:val>
                                        </p:tav>
                                      </p:tavLst>
                                    </p:anim>
                                  </p:childTnLst>
                                </p:cTn>
                              </p:par>
                              <p:par>
                                <p:cTn id="156" presetID="2" presetClass="entr" presetSubtype="8" fill="hold" nodeType="withEffect">
                                  <p:stCondLst>
                                    <p:cond delay="100"/>
                                  </p:stCondLst>
                                  <p:childTnLst>
                                    <p:set>
                                      <p:cBhvr>
                                        <p:cTn id="157" dur="1" fill="hold">
                                          <p:stCondLst>
                                            <p:cond delay="0"/>
                                          </p:stCondLst>
                                        </p:cTn>
                                        <p:tgtEl>
                                          <p:spTgt spid="972">
                                            <p:txEl>
                                              <p:pRg st="2" end="2"/>
                                            </p:txEl>
                                          </p:spTgt>
                                        </p:tgtEl>
                                        <p:attrNameLst>
                                          <p:attrName>style.visibility</p:attrName>
                                        </p:attrNameLst>
                                      </p:cBhvr>
                                      <p:to>
                                        <p:strVal val="visible"/>
                                      </p:to>
                                    </p:set>
                                    <p:anim calcmode="lin" valueType="num">
                                      <p:cBhvr additive="base">
                                        <p:cTn id="158" dur="500"/>
                                        <p:tgtEl>
                                          <p:spTgt spid="972">
                                            <p:txEl>
                                              <p:pRg st="2" end="2"/>
                                            </p:txEl>
                                          </p:spTgt>
                                        </p:tgtEl>
                                        <p:attrNameLst>
                                          <p:attrName>ppt_x</p:attrName>
                                        </p:attrNameLst>
                                      </p:cBhvr>
                                      <p:tavLst>
                                        <p:tav tm="0">
                                          <p:val>
                                            <p:strVal val="#ppt_x-1"/>
                                          </p:val>
                                        </p:tav>
                                        <p:tav tm="100000">
                                          <p:val>
                                            <p:strVal val="#ppt_x"/>
                                          </p:val>
                                        </p:tav>
                                      </p:tavLst>
                                    </p:anim>
                                  </p:childTnLst>
                                </p:cTn>
                              </p:par>
                              <p:par>
                                <p:cTn id="159" presetID="2" presetClass="entr" presetSubtype="8" fill="hold" nodeType="withEffect">
                                  <p:stCondLst>
                                    <p:cond delay="100"/>
                                  </p:stCondLst>
                                  <p:childTnLst>
                                    <p:set>
                                      <p:cBhvr>
                                        <p:cTn id="160" dur="1" fill="hold">
                                          <p:stCondLst>
                                            <p:cond delay="0"/>
                                          </p:stCondLst>
                                        </p:cTn>
                                        <p:tgtEl>
                                          <p:spTgt spid="972">
                                            <p:txEl>
                                              <p:pRg st="3" end="3"/>
                                            </p:txEl>
                                          </p:spTgt>
                                        </p:tgtEl>
                                        <p:attrNameLst>
                                          <p:attrName>style.visibility</p:attrName>
                                        </p:attrNameLst>
                                      </p:cBhvr>
                                      <p:to>
                                        <p:strVal val="visible"/>
                                      </p:to>
                                    </p:set>
                                    <p:anim calcmode="lin" valueType="num">
                                      <p:cBhvr additive="base">
                                        <p:cTn id="161" dur="500"/>
                                        <p:tgtEl>
                                          <p:spTgt spid="972">
                                            <p:txEl>
                                              <p:pRg st="3" end="3"/>
                                            </p:txEl>
                                          </p:spTgt>
                                        </p:tgtEl>
                                        <p:attrNameLst>
                                          <p:attrName>ppt_x</p:attrName>
                                        </p:attrNameLst>
                                      </p:cBhvr>
                                      <p:tavLst>
                                        <p:tav tm="0">
                                          <p:val>
                                            <p:strVal val="#ppt_x-1"/>
                                          </p:val>
                                        </p:tav>
                                        <p:tav tm="100000">
                                          <p:val>
                                            <p:strVal val="#ppt_x"/>
                                          </p:val>
                                        </p:tav>
                                      </p:tavLst>
                                    </p:anim>
                                  </p:childTnLst>
                                </p:cTn>
                              </p:par>
                              <p:par>
                                <p:cTn id="162" presetID="2" presetClass="entr" presetSubtype="8" fill="hold" nodeType="withEffect">
                                  <p:stCondLst>
                                    <p:cond delay="100"/>
                                  </p:stCondLst>
                                  <p:childTnLst>
                                    <p:set>
                                      <p:cBhvr>
                                        <p:cTn id="163" dur="1" fill="hold">
                                          <p:stCondLst>
                                            <p:cond delay="0"/>
                                          </p:stCondLst>
                                        </p:cTn>
                                        <p:tgtEl>
                                          <p:spTgt spid="972">
                                            <p:txEl>
                                              <p:pRg st="4" end="4"/>
                                            </p:txEl>
                                          </p:spTgt>
                                        </p:tgtEl>
                                        <p:attrNameLst>
                                          <p:attrName>style.visibility</p:attrName>
                                        </p:attrNameLst>
                                      </p:cBhvr>
                                      <p:to>
                                        <p:strVal val="visible"/>
                                      </p:to>
                                    </p:set>
                                    <p:anim calcmode="lin" valueType="num">
                                      <p:cBhvr additive="base">
                                        <p:cTn id="164" dur="500"/>
                                        <p:tgtEl>
                                          <p:spTgt spid="972">
                                            <p:txEl>
                                              <p:pRg st="4" end="4"/>
                                            </p:txEl>
                                          </p:spTgt>
                                        </p:tgtEl>
                                        <p:attrNameLst>
                                          <p:attrName>ppt_x</p:attrName>
                                        </p:attrNameLst>
                                      </p:cBhvr>
                                      <p:tavLst>
                                        <p:tav tm="0">
                                          <p:val>
                                            <p:strVal val="#ppt_x-1"/>
                                          </p:val>
                                        </p:tav>
                                        <p:tav tm="100000">
                                          <p:val>
                                            <p:strVal val="#ppt_x"/>
                                          </p:val>
                                        </p:tav>
                                      </p:tavLst>
                                    </p:anim>
                                  </p:childTnLst>
                                </p:cTn>
                              </p:par>
                              <p:par>
                                <p:cTn id="165" presetID="2" presetClass="entr" presetSubtype="8" fill="hold" nodeType="withEffect">
                                  <p:stCondLst>
                                    <p:cond delay="100"/>
                                  </p:stCondLst>
                                  <p:childTnLst>
                                    <p:set>
                                      <p:cBhvr>
                                        <p:cTn id="166" dur="1" fill="hold">
                                          <p:stCondLst>
                                            <p:cond delay="0"/>
                                          </p:stCondLst>
                                        </p:cTn>
                                        <p:tgtEl>
                                          <p:spTgt spid="972">
                                            <p:txEl>
                                              <p:pRg st="5" end="5"/>
                                            </p:txEl>
                                          </p:spTgt>
                                        </p:tgtEl>
                                        <p:attrNameLst>
                                          <p:attrName>style.visibility</p:attrName>
                                        </p:attrNameLst>
                                      </p:cBhvr>
                                      <p:to>
                                        <p:strVal val="visible"/>
                                      </p:to>
                                    </p:set>
                                    <p:anim calcmode="lin" valueType="num">
                                      <p:cBhvr additive="base">
                                        <p:cTn id="167" dur="500"/>
                                        <p:tgtEl>
                                          <p:spTgt spid="972">
                                            <p:txEl>
                                              <p:pRg st="5" end="5"/>
                                            </p:txEl>
                                          </p:spTgt>
                                        </p:tgtEl>
                                        <p:attrNameLst>
                                          <p:attrName>ppt_x</p:attrName>
                                        </p:attrNameLst>
                                      </p:cBhvr>
                                      <p:tavLst>
                                        <p:tav tm="0">
                                          <p:val>
                                            <p:strVal val="#ppt_x-1"/>
                                          </p:val>
                                        </p:tav>
                                        <p:tav tm="100000">
                                          <p:val>
                                            <p:strVal val="#ppt_x"/>
                                          </p:val>
                                        </p:tav>
                                      </p:tavLst>
                                    </p:anim>
                                  </p:childTnLst>
                                </p:cTn>
                              </p:par>
                              <p:par>
                                <p:cTn id="168" presetID="2" presetClass="entr" presetSubtype="8" fill="hold" nodeType="withEffect">
                                  <p:stCondLst>
                                    <p:cond delay="100"/>
                                  </p:stCondLst>
                                  <p:childTnLst>
                                    <p:set>
                                      <p:cBhvr>
                                        <p:cTn id="169" dur="1" fill="hold">
                                          <p:stCondLst>
                                            <p:cond delay="0"/>
                                          </p:stCondLst>
                                        </p:cTn>
                                        <p:tgtEl>
                                          <p:spTgt spid="972">
                                            <p:txEl>
                                              <p:pRg st="6" end="6"/>
                                            </p:txEl>
                                          </p:spTgt>
                                        </p:tgtEl>
                                        <p:attrNameLst>
                                          <p:attrName>style.visibility</p:attrName>
                                        </p:attrNameLst>
                                      </p:cBhvr>
                                      <p:to>
                                        <p:strVal val="visible"/>
                                      </p:to>
                                    </p:set>
                                    <p:anim calcmode="lin" valueType="num">
                                      <p:cBhvr additive="base">
                                        <p:cTn id="170" dur="500"/>
                                        <p:tgtEl>
                                          <p:spTgt spid="972">
                                            <p:txEl>
                                              <p:pRg st="6" end="6"/>
                                            </p:txEl>
                                          </p:spTgt>
                                        </p:tgtEl>
                                        <p:attrNameLst>
                                          <p:attrName>ppt_x</p:attrName>
                                        </p:attrNameLst>
                                      </p:cBhvr>
                                      <p:tavLst>
                                        <p:tav tm="0">
                                          <p:val>
                                            <p:strVal val="#ppt_x-1"/>
                                          </p:val>
                                        </p:tav>
                                        <p:tav tm="100000">
                                          <p:val>
                                            <p:strVal val="#ppt_x"/>
                                          </p:val>
                                        </p:tav>
                                      </p:tavLst>
                                    </p:anim>
                                  </p:childTnLst>
                                </p:cTn>
                              </p:par>
                              <p:par>
                                <p:cTn id="171" presetID="2" presetClass="entr" presetSubtype="8" fill="hold" nodeType="withEffect">
                                  <p:stCondLst>
                                    <p:cond delay="100"/>
                                  </p:stCondLst>
                                  <p:childTnLst>
                                    <p:set>
                                      <p:cBhvr>
                                        <p:cTn id="172" dur="1" fill="hold">
                                          <p:stCondLst>
                                            <p:cond delay="0"/>
                                          </p:stCondLst>
                                        </p:cTn>
                                        <p:tgtEl>
                                          <p:spTgt spid="972">
                                            <p:txEl>
                                              <p:pRg st="7" end="7"/>
                                            </p:txEl>
                                          </p:spTgt>
                                        </p:tgtEl>
                                        <p:attrNameLst>
                                          <p:attrName>style.visibility</p:attrName>
                                        </p:attrNameLst>
                                      </p:cBhvr>
                                      <p:to>
                                        <p:strVal val="visible"/>
                                      </p:to>
                                    </p:set>
                                    <p:anim calcmode="lin" valueType="num">
                                      <p:cBhvr additive="base">
                                        <p:cTn id="173" dur="500"/>
                                        <p:tgtEl>
                                          <p:spTgt spid="972">
                                            <p:txEl>
                                              <p:pRg st="7" end="7"/>
                                            </p:txEl>
                                          </p:spTgt>
                                        </p:tgtEl>
                                        <p:attrNameLst>
                                          <p:attrName>ppt_x</p:attrName>
                                        </p:attrNameLst>
                                      </p:cBhvr>
                                      <p:tavLst>
                                        <p:tav tm="0">
                                          <p:val>
                                            <p:strVal val="#ppt_x-1"/>
                                          </p:val>
                                        </p:tav>
                                        <p:tav tm="100000">
                                          <p:val>
                                            <p:strVal val="#ppt_x"/>
                                          </p:val>
                                        </p:tav>
                                      </p:tavLst>
                                    </p:anim>
                                  </p:childTnLst>
                                </p:cTn>
                              </p:par>
                              <p:par>
                                <p:cTn id="174" presetID="2" presetClass="entr" presetSubtype="8" fill="hold" nodeType="withEffect">
                                  <p:stCondLst>
                                    <p:cond delay="100"/>
                                  </p:stCondLst>
                                  <p:childTnLst>
                                    <p:set>
                                      <p:cBhvr>
                                        <p:cTn id="175" dur="1" fill="hold">
                                          <p:stCondLst>
                                            <p:cond delay="0"/>
                                          </p:stCondLst>
                                        </p:cTn>
                                        <p:tgtEl>
                                          <p:spTgt spid="972">
                                            <p:txEl>
                                              <p:pRg st="8" end="8"/>
                                            </p:txEl>
                                          </p:spTgt>
                                        </p:tgtEl>
                                        <p:attrNameLst>
                                          <p:attrName>style.visibility</p:attrName>
                                        </p:attrNameLst>
                                      </p:cBhvr>
                                      <p:to>
                                        <p:strVal val="visible"/>
                                      </p:to>
                                    </p:set>
                                    <p:anim calcmode="lin" valueType="num">
                                      <p:cBhvr additive="base">
                                        <p:cTn id="176" dur="500"/>
                                        <p:tgtEl>
                                          <p:spTgt spid="972">
                                            <p:txEl>
                                              <p:pRg st="8" end="8"/>
                                            </p:txEl>
                                          </p:spTgt>
                                        </p:tgtEl>
                                        <p:attrNameLst>
                                          <p:attrName>ppt_x</p:attrName>
                                        </p:attrNameLst>
                                      </p:cBhvr>
                                      <p:tavLst>
                                        <p:tav tm="0">
                                          <p:val>
                                            <p:strVal val="#ppt_x-1"/>
                                          </p:val>
                                        </p:tav>
                                        <p:tav tm="100000">
                                          <p:val>
                                            <p:strVal val="#ppt_x"/>
                                          </p:val>
                                        </p:tav>
                                      </p:tavLst>
                                    </p:anim>
                                  </p:childTnLst>
                                </p:cTn>
                              </p:par>
                            </p:childTnLst>
                          </p:cTn>
                        </p:par>
                        <p:par>
                          <p:cTn id="177" fill="hold">
                            <p:stCondLst>
                              <p:cond delay="11500"/>
                            </p:stCondLst>
                            <p:childTnLst>
                              <p:par>
                                <p:cTn id="178" presetID="10" presetClass="entr" presetSubtype="0" fill="hold" nodeType="afterEffect">
                                  <p:stCondLst>
                                    <p:cond delay="0"/>
                                  </p:stCondLst>
                                  <p:childTnLst>
                                    <p:set>
                                      <p:cBhvr>
                                        <p:cTn id="179" dur="1" fill="hold">
                                          <p:stCondLst>
                                            <p:cond delay="0"/>
                                          </p:stCondLst>
                                        </p:cTn>
                                        <p:tgtEl>
                                          <p:spTgt spid="963"/>
                                        </p:tgtEl>
                                        <p:attrNameLst>
                                          <p:attrName>style.visibility</p:attrName>
                                        </p:attrNameLst>
                                      </p:cBhvr>
                                      <p:to>
                                        <p:strVal val="visible"/>
                                      </p:to>
                                    </p:set>
                                    <p:animEffect transition="in" filter="fade">
                                      <p:cBhvr>
                                        <p:cTn id="180" dur="500"/>
                                        <p:tgtEl>
                                          <p:spTgt spid="963"/>
                                        </p:tgtEl>
                                      </p:cBhvr>
                                    </p:animEffect>
                                  </p:childTnLst>
                                </p:cTn>
                              </p:par>
                            </p:childTnLst>
                          </p:cTn>
                        </p:par>
                        <p:par>
                          <p:cTn id="181" fill="hold">
                            <p:stCondLst>
                              <p:cond delay="12000"/>
                            </p:stCondLst>
                            <p:childTnLst>
                              <p:par>
                                <p:cTn id="182" presetID="10" presetClass="entr" presetSubtype="0" fill="hold" nodeType="afterEffect">
                                  <p:stCondLst>
                                    <p:cond delay="0"/>
                                  </p:stCondLst>
                                  <p:childTnLst>
                                    <p:set>
                                      <p:cBhvr>
                                        <p:cTn id="183" dur="1" fill="hold">
                                          <p:stCondLst>
                                            <p:cond delay="0"/>
                                          </p:stCondLst>
                                        </p:cTn>
                                        <p:tgtEl>
                                          <p:spTgt spid="975">
                                            <p:txEl>
                                              <p:pRg st="0" end="0"/>
                                            </p:txEl>
                                          </p:spTgt>
                                        </p:tgtEl>
                                        <p:attrNameLst>
                                          <p:attrName>style.visibility</p:attrName>
                                        </p:attrNameLst>
                                      </p:cBhvr>
                                      <p:to>
                                        <p:strVal val="visible"/>
                                      </p:to>
                                    </p:set>
                                    <p:animEffect transition="in" filter="fade">
                                      <p:cBhvr>
                                        <p:cTn id="184" dur="500"/>
                                        <p:tgtEl>
                                          <p:spTgt spid="975">
                                            <p:txEl>
                                              <p:pRg st="0" end="0"/>
                                            </p:txEl>
                                          </p:spTgt>
                                        </p:tgtEl>
                                      </p:cBhvr>
                                    </p:animEffect>
                                  </p:childTnLst>
                                </p:cTn>
                              </p:par>
                            </p:childTnLst>
                          </p:cTn>
                        </p:par>
                        <p:par>
                          <p:cTn id="185" fill="hold">
                            <p:stCondLst>
                              <p:cond delay="12500"/>
                            </p:stCondLst>
                            <p:childTnLst>
                              <p:par>
                                <p:cTn id="186" presetID="10" presetClass="entr" presetSubtype="0" fill="hold" nodeType="afterEffect">
                                  <p:stCondLst>
                                    <p:cond delay="0"/>
                                  </p:stCondLst>
                                  <p:childTnLst>
                                    <p:set>
                                      <p:cBhvr>
                                        <p:cTn id="187" dur="1" fill="hold">
                                          <p:stCondLst>
                                            <p:cond delay="0"/>
                                          </p:stCondLst>
                                        </p:cTn>
                                        <p:tgtEl>
                                          <p:spTgt spid="975">
                                            <p:txEl>
                                              <p:pRg st="1" end="1"/>
                                            </p:txEl>
                                          </p:spTgt>
                                        </p:tgtEl>
                                        <p:attrNameLst>
                                          <p:attrName>style.visibility</p:attrName>
                                        </p:attrNameLst>
                                      </p:cBhvr>
                                      <p:to>
                                        <p:strVal val="visible"/>
                                      </p:to>
                                    </p:set>
                                    <p:animEffect transition="in" filter="fade">
                                      <p:cBhvr>
                                        <p:cTn id="188" dur="500"/>
                                        <p:tgtEl>
                                          <p:spTgt spid="975">
                                            <p:txEl>
                                              <p:pRg st="1" end="1"/>
                                            </p:txEl>
                                          </p:spTgt>
                                        </p:tgtEl>
                                      </p:cBhvr>
                                    </p:animEffect>
                                  </p:childTnLst>
                                </p:cTn>
                              </p:par>
                            </p:childTnLst>
                          </p:cTn>
                        </p:par>
                        <p:par>
                          <p:cTn id="189" fill="hold">
                            <p:stCondLst>
                              <p:cond delay="13000"/>
                            </p:stCondLst>
                            <p:childTnLst>
                              <p:par>
                                <p:cTn id="190" presetID="10" presetClass="entr" presetSubtype="0" fill="hold" nodeType="afterEffect">
                                  <p:stCondLst>
                                    <p:cond delay="0"/>
                                  </p:stCondLst>
                                  <p:childTnLst>
                                    <p:set>
                                      <p:cBhvr>
                                        <p:cTn id="191" dur="1" fill="hold">
                                          <p:stCondLst>
                                            <p:cond delay="0"/>
                                          </p:stCondLst>
                                        </p:cTn>
                                        <p:tgtEl>
                                          <p:spTgt spid="975">
                                            <p:txEl>
                                              <p:pRg st="2" end="2"/>
                                            </p:txEl>
                                          </p:spTgt>
                                        </p:tgtEl>
                                        <p:attrNameLst>
                                          <p:attrName>style.visibility</p:attrName>
                                        </p:attrNameLst>
                                      </p:cBhvr>
                                      <p:to>
                                        <p:strVal val="visible"/>
                                      </p:to>
                                    </p:set>
                                    <p:animEffect transition="in" filter="fade">
                                      <p:cBhvr>
                                        <p:cTn id="192" dur="500"/>
                                        <p:tgtEl>
                                          <p:spTgt spid="975">
                                            <p:txEl>
                                              <p:pRg st="2" end="2"/>
                                            </p:txEl>
                                          </p:spTgt>
                                        </p:tgtEl>
                                      </p:cBhvr>
                                    </p:animEffect>
                                  </p:childTnLst>
                                </p:cTn>
                              </p:par>
                            </p:childTnLst>
                          </p:cTn>
                        </p:par>
                        <p:par>
                          <p:cTn id="193" fill="hold">
                            <p:stCondLst>
                              <p:cond delay="13500"/>
                            </p:stCondLst>
                            <p:childTnLst>
                              <p:par>
                                <p:cTn id="194" presetID="10" presetClass="entr" presetSubtype="0" fill="hold" nodeType="afterEffect">
                                  <p:stCondLst>
                                    <p:cond delay="0"/>
                                  </p:stCondLst>
                                  <p:childTnLst>
                                    <p:set>
                                      <p:cBhvr>
                                        <p:cTn id="195" dur="1" fill="hold">
                                          <p:stCondLst>
                                            <p:cond delay="0"/>
                                          </p:stCondLst>
                                        </p:cTn>
                                        <p:tgtEl>
                                          <p:spTgt spid="975">
                                            <p:txEl>
                                              <p:pRg st="3" end="3"/>
                                            </p:txEl>
                                          </p:spTgt>
                                        </p:tgtEl>
                                        <p:attrNameLst>
                                          <p:attrName>style.visibility</p:attrName>
                                        </p:attrNameLst>
                                      </p:cBhvr>
                                      <p:to>
                                        <p:strVal val="visible"/>
                                      </p:to>
                                    </p:set>
                                    <p:animEffect transition="in" filter="fade">
                                      <p:cBhvr>
                                        <p:cTn id="196" dur="500"/>
                                        <p:tgtEl>
                                          <p:spTgt spid="975">
                                            <p:txEl>
                                              <p:pRg st="3" end="3"/>
                                            </p:txEl>
                                          </p:spTgt>
                                        </p:tgtEl>
                                      </p:cBhvr>
                                    </p:animEffect>
                                  </p:childTnLst>
                                </p:cTn>
                              </p:par>
                            </p:childTnLst>
                          </p:cTn>
                        </p:par>
                        <p:par>
                          <p:cTn id="197" fill="hold">
                            <p:stCondLst>
                              <p:cond delay="14000"/>
                            </p:stCondLst>
                            <p:childTnLst>
                              <p:par>
                                <p:cTn id="198" presetID="10" presetClass="entr" presetSubtype="0" fill="hold" nodeType="afterEffect">
                                  <p:stCondLst>
                                    <p:cond delay="0"/>
                                  </p:stCondLst>
                                  <p:childTnLst>
                                    <p:set>
                                      <p:cBhvr>
                                        <p:cTn id="199" dur="1" fill="hold">
                                          <p:stCondLst>
                                            <p:cond delay="0"/>
                                          </p:stCondLst>
                                        </p:cTn>
                                        <p:tgtEl>
                                          <p:spTgt spid="975">
                                            <p:txEl>
                                              <p:pRg st="4" end="4"/>
                                            </p:txEl>
                                          </p:spTgt>
                                        </p:tgtEl>
                                        <p:attrNameLst>
                                          <p:attrName>style.visibility</p:attrName>
                                        </p:attrNameLst>
                                      </p:cBhvr>
                                      <p:to>
                                        <p:strVal val="visible"/>
                                      </p:to>
                                    </p:set>
                                    <p:animEffect transition="in" filter="fade">
                                      <p:cBhvr>
                                        <p:cTn id="200" dur="500"/>
                                        <p:tgtEl>
                                          <p:spTgt spid="975">
                                            <p:txEl>
                                              <p:pRg st="4" end="4"/>
                                            </p:txEl>
                                          </p:spTgt>
                                        </p:tgtEl>
                                      </p:cBhvr>
                                    </p:animEffect>
                                  </p:childTnLst>
                                </p:cTn>
                              </p:par>
                            </p:childTnLst>
                          </p:cTn>
                        </p:par>
                        <p:par>
                          <p:cTn id="201" fill="hold">
                            <p:stCondLst>
                              <p:cond delay="14500"/>
                            </p:stCondLst>
                            <p:childTnLst>
                              <p:par>
                                <p:cTn id="202" presetID="10" presetClass="entr" presetSubtype="0" fill="hold" nodeType="afterEffect">
                                  <p:stCondLst>
                                    <p:cond delay="0"/>
                                  </p:stCondLst>
                                  <p:childTnLst>
                                    <p:set>
                                      <p:cBhvr>
                                        <p:cTn id="203" dur="1" fill="hold">
                                          <p:stCondLst>
                                            <p:cond delay="0"/>
                                          </p:stCondLst>
                                        </p:cTn>
                                        <p:tgtEl>
                                          <p:spTgt spid="975">
                                            <p:txEl>
                                              <p:pRg st="5" end="5"/>
                                            </p:txEl>
                                          </p:spTgt>
                                        </p:tgtEl>
                                        <p:attrNameLst>
                                          <p:attrName>style.visibility</p:attrName>
                                        </p:attrNameLst>
                                      </p:cBhvr>
                                      <p:to>
                                        <p:strVal val="visible"/>
                                      </p:to>
                                    </p:set>
                                    <p:animEffect transition="in" filter="fade">
                                      <p:cBhvr>
                                        <p:cTn id="204" dur="500"/>
                                        <p:tgtEl>
                                          <p:spTgt spid="975">
                                            <p:txEl>
                                              <p:pRg st="5" end="5"/>
                                            </p:txEl>
                                          </p:spTgt>
                                        </p:tgtEl>
                                      </p:cBhvr>
                                    </p:animEffect>
                                  </p:childTnLst>
                                </p:cTn>
                              </p:par>
                            </p:childTnLst>
                          </p:cTn>
                        </p:par>
                        <p:par>
                          <p:cTn id="205" fill="hold">
                            <p:stCondLst>
                              <p:cond delay="15000"/>
                            </p:stCondLst>
                            <p:childTnLst>
                              <p:par>
                                <p:cTn id="206" presetID="10" presetClass="entr" presetSubtype="0" fill="hold" nodeType="afterEffect">
                                  <p:stCondLst>
                                    <p:cond delay="0"/>
                                  </p:stCondLst>
                                  <p:childTnLst>
                                    <p:set>
                                      <p:cBhvr>
                                        <p:cTn id="207" dur="1" fill="hold">
                                          <p:stCondLst>
                                            <p:cond delay="0"/>
                                          </p:stCondLst>
                                        </p:cTn>
                                        <p:tgtEl>
                                          <p:spTgt spid="975">
                                            <p:txEl>
                                              <p:pRg st="6" end="6"/>
                                            </p:txEl>
                                          </p:spTgt>
                                        </p:tgtEl>
                                        <p:attrNameLst>
                                          <p:attrName>style.visibility</p:attrName>
                                        </p:attrNameLst>
                                      </p:cBhvr>
                                      <p:to>
                                        <p:strVal val="visible"/>
                                      </p:to>
                                    </p:set>
                                    <p:animEffect transition="in" filter="fade">
                                      <p:cBhvr>
                                        <p:cTn id="208" dur="500"/>
                                        <p:tgtEl>
                                          <p:spTgt spid="975">
                                            <p:txEl>
                                              <p:pRg st="6" end="6"/>
                                            </p:txEl>
                                          </p:spTgt>
                                        </p:tgtEl>
                                      </p:cBhvr>
                                    </p:animEffect>
                                  </p:childTnLst>
                                </p:cTn>
                              </p:par>
                            </p:childTnLst>
                          </p:cTn>
                        </p:par>
                        <p:par>
                          <p:cTn id="209" fill="hold">
                            <p:stCondLst>
                              <p:cond delay="15500"/>
                            </p:stCondLst>
                            <p:childTnLst>
                              <p:par>
                                <p:cTn id="210" presetID="10" presetClass="entr" presetSubtype="0" fill="hold" nodeType="afterEffect">
                                  <p:stCondLst>
                                    <p:cond delay="0"/>
                                  </p:stCondLst>
                                  <p:childTnLst>
                                    <p:set>
                                      <p:cBhvr>
                                        <p:cTn id="211" dur="1" fill="hold">
                                          <p:stCondLst>
                                            <p:cond delay="0"/>
                                          </p:stCondLst>
                                        </p:cTn>
                                        <p:tgtEl>
                                          <p:spTgt spid="975">
                                            <p:txEl>
                                              <p:pRg st="7" end="7"/>
                                            </p:txEl>
                                          </p:spTgt>
                                        </p:tgtEl>
                                        <p:attrNameLst>
                                          <p:attrName>style.visibility</p:attrName>
                                        </p:attrNameLst>
                                      </p:cBhvr>
                                      <p:to>
                                        <p:strVal val="visible"/>
                                      </p:to>
                                    </p:set>
                                    <p:animEffect transition="in" filter="fade">
                                      <p:cBhvr>
                                        <p:cTn id="212" dur="500"/>
                                        <p:tgtEl>
                                          <p:spTgt spid="975">
                                            <p:txEl>
                                              <p:pRg st="7" end="7"/>
                                            </p:txEl>
                                          </p:spTgt>
                                        </p:tgtEl>
                                      </p:cBhvr>
                                    </p:animEffect>
                                  </p:childTnLst>
                                </p:cTn>
                              </p:par>
                            </p:childTnLst>
                          </p:cTn>
                        </p:par>
                        <p:par>
                          <p:cTn id="213" fill="hold">
                            <p:stCondLst>
                              <p:cond delay="16000"/>
                            </p:stCondLst>
                            <p:childTnLst>
                              <p:par>
                                <p:cTn id="214" presetID="10" presetClass="entr" presetSubtype="0" fill="hold" nodeType="afterEffect">
                                  <p:stCondLst>
                                    <p:cond delay="0"/>
                                  </p:stCondLst>
                                  <p:childTnLst>
                                    <p:set>
                                      <p:cBhvr>
                                        <p:cTn id="215" dur="1" fill="hold">
                                          <p:stCondLst>
                                            <p:cond delay="0"/>
                                          </p:stCondLst>
                                        </p:cTn>
                                        <p:tgtEl>
                                          <p:spTgt spid="975">
                                            <p:txEl>
                                              <p:pRg st="8" end="8"/>
                                            </p:txEl>
                                          </p:spTgt>
                                        </p:tgtEl>
                                        <p:attrNameLst>
                                          <p:attrName>style.visibility</p:attrName>
                                        </p:attrNameLst>
                                      </p:cBhvr>
                                      <p:to>
                                        <p:strVal val="visible"/>
                                      </p:to>
                                    </p:set>
                                    <p:animEffect transition="in" filter="fade">
                                      <p:cBhvr>
                                        <p:cTn id="216" dur="500"/>
                                        <p:tgtEl>
                                          <p:spTgt spid="9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4 Arrows">
  <p:cSld name="4 Arrows">
    <p:spTree>
      <p:nvGrpSpPr>
        <p:cNvPr id="1" name="Shape 976"/>
        <p:cNvGrpSpPr/>
        <p:nvPr/>
      </p:nvGrpSpPr>
      <p:grpSpPr>
        <a:xfrm>
          <a:off x="0" y="0"/>
          <a:ext cx="0" cy="0"/>
          <a:chOff x="0" y="0"/>
          <a:chExt cx="0" cy="0"/>
        </a:xfrm>
      </p:grpSpPr>
      <p:sp>
        <p:nvSpPr>
          <p:cNvPr id="977" name="Google Shape;977;p64"/>
          <p:cNvSpPr/>
          <p:nvPr/>
        </p:nvSpPr>
        <p:spPr>
          <a:xfrm rot="2700000">
            <a:off x="10253326" y="2109214"/>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nvGrpSpPr>
          <p:cNvPr id="978" name="Google Shape;978;p64"/>
          <p:cNvGrpSpPr/>
          <p:nvPr/>
        </p:nvGrpSpPr>
        <p:grpSpPr>
          <a:xfrm>
            <a:off x="121816" y="-1007226"/>
            <a:ext cx="9284250" cy="9284250"/>
            <a:chOff x="121816" y="-1007226"/>
            <a:chExt cx="9284250" cy="9284250"/>
          </a:xfrm>
        </p:grpSpPr>
        <p:sp>
          <p:nvSpPr>
            <p:cNvPr id="979" name="Google Shape;979;p64"/>
            <p:cNvSpPr/>
            <p:nvPr/>
          </p:nvSpPr>
          <p:spPr>
            <a:xfrm rot="2700000">
              <a:off x="1350155" y="483729"/>
              <a:ext cx="6827572" cy="6302341"/>
            </a:xfrm>
            <a:custGeom>
              <a:avLst/>
              <a:gdLst/>
              <a:ahLst/>
              <a:cxnLst/>
              <a:rect l="l" t="t" r="r" b="b"/>
              <a:pathLst>
                <a:path w="6827572" h="6302341" extrusionOk="0">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80" name="Google Shape;980;p64"/>
            <p:cNvSpPr txBox="1"/>
            <p:nvPr/>
          </p:nvSpPr>
          <p:spPr>
            <a:xfrm>
              <a:off x="7861136" y="3073044"/>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01</a:t>
              </a:r>
              <a:endParaRPr sz="6600">
                <a:solidFill>
                  <a:schemeClr val="lt1"/>
                </a:solidFill>
                <a:latin typeface="Ubuntu"/>
                <a:ea typeface="Ubuntu"/>
                <a:cs typeface="Ubuntu"/>
                <a:sym typeface="Ubuntu"/>
              </a:endParaRPr>
            </a:p>
          </p:txBody>
        </p:sp>
      </p:grpSp>
      <p:sp>
        <p:nvSpPr>
          <p:cNvPr id="981" name="Google Shape;981;p64"/>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2" name="Google Shape;982;p6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983" name="Google Shape;983;p64"/>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grpSp>
        <p:nvGrpSpPr>
          <p:cNvPr id="984" name="Google Shape;984;p64"/>
          <p:cNvGrpSpPr/>
          <p:nvPr/>
        </p:nvGrpSpPr>
        <p:grpSpPr>
          <a:xfrm>
            <a:off x="3721633" y="532557"/>
            <a:ext cx="8439817" cy="8439817"/>
            <a:chOff x="3721633" y="532557"/>
            <a:chExt cx="8439817" cy="8439817"/>
          </a:xfrm>
        </p:grpSpPr>
        <p:sp>
          <p:nvSpPr>
            <p:cNvPr id="985" name="Google Shape;985;p64"/>
            <p:cNvSpPr/>
            <p:nvPr/>
          </p:nvSpPr>
          <p:spPr>
            <a:xfrm rot="2700000">
              <a:off x="4826307" y="1899848"/>
              <a:ext cx="6230468" cy="5705236"/>
            </a:xfrm>
            <a:custGeom>
              <a:avLst/>
              <a:gdLst/>
              <a:ahLst/>
              <a:cxnLst/>
              <a:rect l="l" t="t" r="r" b="b"/>
              <a:pathLst>
                <a:path w="6230468" h="5705236" extrusionOk="0">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86" name="Google Shape;986;p64"/>
            <p:cNvSpPr txBox="1"/>
            <p:nvPr/>
          </p:nvSpPr>
          <p:spPr>
            <a:xfrm>
              <a:off x="10616519" y="4190610"/>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02</a:t>
              </a:r>
              <a:endParaRPr sz="6600">
                <a:solidFill>
                  <a:schemeClr val="lt1"/>
                </a:solidFill>
                <a:latin typeface="Ubuntu"/>
                <a:ea typeface="Ubuntu"/>
                <a:cs typeface="Ubuntu"/>
                <a:sym typeface="Ubuntu"/>
              </a:endParaRPr>
            </a:p>
          </p:txBody>
        </p:sp>
      </p:grpSp>
      <p:grpSp>
        <p:nvGrpSpPr>
          <p:cNvPr id="987" name="Google Shape;987;p64"/>
          <p:cNvGrpSpPr/>
          <p:nvPr/>
        </p:nvGrpSpPr>
        <p:grpSpPr>
          <a:xfrm>
            <a:off x="7176032" y="1999631"/>
            <a:ext cx="7740800" cy="7740800"/>
            <a:chOff x="7176032" y="1999631"/>
            <a:chExt cx="7740800" cy="7740800"/>
          </a:xfrm>
        </p:grpSpPr>
        <p:sp>
          <p:nvSpPr>
            <p:cNvPr id="988" name="Google Shape;988;p64"/>
            <p:cNvSpPr/>
            <p:nvPr/>
          </p:nvSpPr>
          <p:spPr>
            <a:xfrm rot="2700000">
              <a:off x="8178338" y="3264553"/>
              <a:ext cx="5736188" cy="5210956"/>
            </a:xfrm>
            <a:custGeom>
              <a:avLst/>
              <a:gdLst/>
              <a:ahLst/>
              <a:cxnLst/>
              <a:rect l="l" t="t" r="r" b="b"/>
              <a:pathLst>
                <a:path w="5736188" h="5210956" extrusionOk="0">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89" name="Google Shape;989;p64"/>
            <p:cNvSpPr txBox="1"/>
            <p:nvPr/>
          </p:nvSpPr>
          <p:spPr>
            <a:xfrm>
              <a:off x="13371902" y="5308176"/>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03</a:t>
              </a:r>
              <a:endParaRPr sz="6600">
                <a:solidFill>
                  <a:schemeClr val="lt1"/>
                </a:solidFill>
                <a:latin typeface="Ubuntu"/>
                <a:ea typeface="Ubuntu"/>
                <a:cs typeface="Ubuntu"/>
                <a:sym typeface="Ubuntu"/>
              </a:endParaRPr>
            </a:p>
          </p:txBody>
        </p:sp>
      </p:grpSp>
      <p:grpSp>
        <p:nvGrpSpPr>
          <p:cNvPr id="990" name="Google Shape;990;p64"/>
          <p:cNvGrpSpPr/>
          <p:nvPr/>
        </p:nvGrpSpPr>
        <p:grpSpPr>
          <a:xfrm>
            <a:off x="10703209" y="3503057"/>
            <a:ext cx="6969006" cy="6969006"/>
            <a:chOff x="10703209" y="3503057"/>
            <a:chExt cx="6969006" cy="6969006"/>
          </a:xfrm>
        </p:grpSpPr>
        <p:sp>
          <p:nvSpPr>
            <p:cNvPr id="991" name="Google Shape;991;p64"/>
            <p:cNvSpPr/>
            <p:nvPr/>
          </p:nvSpPr>
          <p:spPr>
            <a:xfrm rot="2700000">
              <a:off x="11592460" y="4654980"/>
              <a:ext cx="5190503" cy="4665160"/>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92" name="Google Shape;992;p64"/>
            <p:cNvSpPr txBox="1"/>
            <p:nvPr/>
          </p:nvSpPr>
          <p:spPr>
            <a:xfrm>
              <a:off x="16127284" y="6425743"/>
              <a:ext cx="1140056"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Ubuntu"/>
                  <a:ea typeface="Ubuntu"/>
                  <a:cs typeface="Ubuntu"/>
                  <a:sym typeface="Ubuntu"/>
                </a:rPr>
                <a:t>04</a:t>
              </a:r>
              <a:endParaRPr sz="6600">
                <a:solidFill>
                  <a:schemeClr val="lt1"/>
                </a:solidFill>
                <a:latin typeface="Ubuntu"/>
                <a:ea typeface="Ubuntu"/>
                <a:cs typeface="Ubuntu"/>
                <a:sym typeface="Ubuntu"/>
              </a:endParaRPr>
            </a:p>
          </p:txBody>
        </p:sp>
      </p:grpSp>
      <p:sp>
        <p:nvSpPr>
          <p:cNvPr id="993" name="Google Shape;993;p64"/>
          <p:cNvSpPr/>
          <p:nvPr/>
        </p:nvSpPr>
        <p:spPr>
          <a:xfrm rot="2700000">
            <a:off x="721152" y="1052069"/>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94" name="Google Shape;994;p64"/>
          <p:cNvSpPr/>
          <p:nvPr/>
        </p:nvSpPr>
        <p:spPr>
          <a:xfrm rot="2700000">
            <a:off x="15266296" y="3096793"/>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995" name="Google Shape;995;p64"/>
          <p:cNvSpPr txBox="1">
            <a:spLocks noGrp="1"/>
          </p:cNvSpPr>
          <p:nvPr>
            <p:ph type="body" idx="1"/>
          </p:nvPr>
        </p:nvSpPr>
        <p:spPr>
          <a:xfrm>
            <a:off x="2992313" y="3075687"/>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96" name="Google Shape;996;p64"/>
          <p:cNvSpPr txBox="1">
            <a:spLocks noGrp="1"/>
          </p:cNvSpPr>
          <p:nvPr>
            <p:ph type="body" idx="2"/>
          </p:nvPr>
        </p:nvSpPr>
        <p:spPr>
          <a:xfrm>
            <a:off x="5730030" y="4180178"/>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97" name="Google Shape;997;p64"/>
          <p:cNvSpPr txBox="1">
            <a:spLocks noGrp="1"/>
          </p:cNvSpPr>
          <p:nvPr>
            <p:ph type="body" idx="3"/>
          </p:nvPr>
        </p:nvSpPr>
        <p:spPr>
          <a:xfrm>
            <a:off x="8532646" y="5297654"/>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98" name="Google Shape;998;p64"/>
          <p:cNvSpPr txBox="1">
            <a:spLocks noGrp="1"/>
          </p:cNvSpPr>
          <p:nvPr>
            <p:ph type="body" idx="4"/>
          </p:nvPr>
        </p:nvSpPr>
        <p:spPr>
          <a:xfrm>
            <a:off x="11250219" y="6428276"/>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99" name="Google Shape;999;p64"/>
          <p:cNvSpPr txBox="1">
            <a:spLocks noGrp="1"/>
          </p:cNvSpPr>
          <p:nvPr>
            <p:ph type="body" idx="5"/>
          </p:nvPr>
        </p:nvSpPr>
        <p:spPr>
          <a:xfrm>
            <a:off x="529026" y="3941071"/>
            <a:ext cx="3138383" cy="3234238"/>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00" name="Google Shape;1000;p64"/>
          <p:cNvSpPr txBox="1">
            <a:spLocks noGrp="1"/>
          </p:cNvSpPr>
          <p:nvPr>
            <p:ph type="body" idx="6"/>
          </p:nvPr>
        </p:nvSpPr>
        <p:spPr>
          <a:xfrm>
            <a:off x="4118631" y="5043921"/>
            <a:ext cx="3138383" cy="3234238"/>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01" name="Google Shape;1001;p64"/>
          <p:cNvSpPr txBox="1">
            <a:spLocks noGrp="1"/>
          </p:cNvSpPr>
          <p:nvPr>
            <p:ph type="body" idx="7"/>
          </p:nvPr>
        </p:nvSpPr>
        <p:spPr>
          <a:xfrm>
            <a:off x="7554582" y="6166842"/>
            <a:ext cx="3138383" cy="3234238"/>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02" name="Google Shape;1002;p64"/>
          <p:cNvSpPr txBox="1">
            <a:spLocks noGrp="1"/>
          </p:cNvSpPr>
          <p:nvPr>
            <p:ph type="body" idx="8"/>
          </p:nvPr>
        </p:nvSpPr>
        <p:spPr>
          <a:xfrm>
            <a:off x="11077106" y="7298904"/>
            <a:ext cx="6595110" cy="2102176"/>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03" name="Google Shape;1003;p64"/>
          <p:cNvSpPr/>
          <p:nvPr/>
        </p:nvSpPr>
        <p:spPr>
          <a:xfrm rot="2700000">
            <a:off x="3171260" y="8080421"/>
            <a:ext cx="2545786" cy="2288121"/>
          </a:xfrm>
          <a:custGeom>
            <a:avLst/>
            <a:gdLst/>
            <a:ahLst/>
            <a:cxnLst/>
            <a:rect l="l" t="t" r="r" b="b"/>
            <a:pathLst>
              <a:path w="5190503" h="4665160" extrusionOk="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DBDE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78"/>
                                        </p:tgtEl>
                                        <p:attrNameLst>
                                          <p:attrName>style.visibility</p:attrName>
                                        </p:attrNameLst>
                                      </p:cBhvr>
                                      <p:to>
                                        <p:strVal val="visible"/>
                                      </p:to>
                                    </p:set>
                                    <p:anim calcmode="lin" valueType="num">
                                      <p:cBhvr additive="base">
                                        <p:cTn id="7" dur="500"/>
                                        <p:tgtEl>
                                          <p:spTgt spid="97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984"/>
                                        </p:tgtEl>
                                        <p:attrNameLst>
                                          <p:attrName>style.visibility</p:attrName>
                                        </p:attrNameLst>
                                      </p:cBhvr>
                                      <p:to>
                                        <p:strVal val="visible"/>
                                      </p:to>
                                    </p:set>
                                    <p:anim calcmode="lin" valueType="num">
                                      <p:cBhvr additive="base">
                                        <p:cTn id="10" dur="500"/>
                                        <p:tgtEl>
                                          <p:spTgt spid="98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250"/>
                                  </p:stCondLst>
                                  <p:childTnLst>
                                    <p:set>
                                      <p:cBhvr>
                                        <p:cTn id="12" dur="1" fill="hold">
                                          <p:stCondLst>
                                            <p:cond delay="0"/>
                                          </p:stCondLst>
                                        </p:cTn>
                                        <p:tgtEl>
                                          <p:spTgt spid="995">
                                            <p:txEl>
                                              <p:pRg st="0" end="0"/>
                                            </p:txEl>
                                          </p:spTgt>
                                        </p:tgtEl>
                                        <p:attrNameLst>
                                          <p:attrName>style.visibility</p:attrName>
                                        </p:attrNameLst>
                                      </p:cBhvr>
                                      <p:to>
                                        <p:strVal val="visible"/>
                                      </p:to>
                                    </p:set>
                                    <p:anim calcmode="lin" valueType="num">
                                      <p:cBhvr additive="base">
                                        <p:cTn id="13" dur="500"/>
                                        <p:tgtEl>
                                          <p:spTgt spid="995">
                                            <p:txEl>
                                              <p:pRg st="0" end="0"/>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250"/>
                                  </p:stCondLst>
                                  <p:childTnLst>
                                    <p:set>
                                      <p:cBhvr>
                                        <p:cTn id="15" dur="1" fill="hold">
                                          <p:stCondLst>
                                            <p:cond delay="0"/>
                                          </p:stCondLst>
                                        </p:cTn>
                                        <p:tgtEl>
                                          <p:spTgt spid="995">
                                            <p:txEl>
                                              <p:pRg st="1" end="1"/>
                                            </p:txEl>
                                          </p:spTgt>
                                        </p:tgtEl>
                                        <p:attrNameLst>
                                          <p:attrName>style.visibility</p:attrName>
                                        </p:attrNameLst>
                                      </p:cBhvr>
                                      <p:to>
                                        <p:strVal val="visible"/>
                                      </p:to>
                                    </p:set>
                                    <p:anim calcmode="lin" valueType="num">
                                      <p:cBhvr additive="base">
                                        <p:cTn id="16" dur="500"/>
                                        <p:tgtEl>
                                          <p:spTgt spid="995">
                                            <p:txEl>
                                              <p:pRg st="1" end="1"/>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250"/>
                                  </p:stCondLst>
                                  <p:childTnLst>
                                    <p:set>
                                      <p:cBhvr>
                                        <p:cTn id="18" dur="1" fill="hold">
                                          <p:stCondLst>
                                            <p:cond delay="0"/>
                                          </p:stCondLst>
                                        </p:cTn>
                                        <p:tgtEl>
                                          <p:spTgt spid="995">
                                            <p:txEl>
                                              <p:pRg st="2" end="2"/>
                                            </p:txEl>
                                          </p:spTgt>
                                        </p:tgtEl>
                                        <p:attrNameLst>
                                          <p:attrName>style.visibility</p:attrName>
                                        </p:attrNameLst>
                                      </p:cBhvr>
                                      <p:to>
                                        <p:strVal val="visible"/>
                                      </p:to>
                                    </p:set>
                                    <p:anim calcmode="lin" valueType="num">
                                      <p:cBhvr additive="base">
                                        <p:cTn id="19" dur="500"/>
                                        <p:tgtEl>
                                          <p:spTgt spid="995">
                                            <p:txEl>
                                              <p:pRg st="2" end="2"/>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250"/>
                                  </p:stCondLst>
                                  <p:childTnLst>
                                    <p:set>
                                      <p:cBhvr>
                                        <p:cTn id="21" dur="1" fill="hold">
                                          <p:stCondLst>
                                            <p:cond delay="0"/>
                                          </p:stCondLst>
                                        </p:cTn>
                                        <p:tgtEl>
                                          <p:spTgt spid="995">
                                            <p:txEl>
                                              <p:pRg st="3" end="3"/>
                                            </p:txEl>
                                          </p:spTgt>
                                        </p:tgtEl>
                                        <p:attrNameLst>
                                          <p:attrName>style.visibility</p:attrName>
                                        </p:attrNameLst>
                                      </p:cBhvr>
                                      <p:to>
                                        <p:strVal val="visible"/>
                                      </p:to>
                                    </p:set>
                                    <p:anim calcmode="lin" valueType="num">
                                      <p:cBhvr additive="base">
                                        <p:cTn id="22" dur="500"/>
                                        <p:tgtEl>
                                          <p:spTgt spid="995">
                                            <p:txEl>
                                              <p:pRg st="3" end="3"/>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250"/>
                                  </p:stCondLst>
                                  <p:childTnLst>
                                    <p:set>
                                      <p:cBhvr>
                                        <p:cTn id="24" dur="1" fill="hold">
                                          <p:stCondLst>
                                            <p:cond delay="0"/>
                                          </p:stCondLst>
                                        </p:cTn>
                                        <p:tgtEl>
                                          <p:spTgt spid="995">
                                            <p:txEl>
                                              <p:pRg st="4" end="4"/>
                                            </p:txEl>
                                          </p:spTgt>
                                        </p:tgtEl>
                                        <p:attrNameLst>
                                          <p:attrName>style.visibility</p:attrName>
                                        </p:attrNameLst>
                                      </p:cBhvr>
                                      <p:to>
                                        <p:strVal val="visible"/>
                                      </p:to>
                                    </p:set>
                                    <p:anim calcmode="lin" valueType="num">
                                      <p:cBhvr additive="base">
                                        <p:cTn id="25" dur="500"/>
                                        <p:tgtEl>
                                          <p:spTgt spid="995">
                                            <p:txEl>
                                              <p:pRg st="4" end="4"/>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250"/>
                                  </p:stCondLst>
                                  <p:childTnLst>
                                    <p:set>
                                      <p:cBhvr>
                                        <p:cTn id="27" dur="1" fill="hold">
                                          <p:stCondLst>
                                            <p:cond delay="0"/>
                                          </p:stCondLst>
                                        </p:cTn>
                                        <p:tgtEl>
                                          <p:spTgt spid="995">
                                            <p:txEl>
                                              <p:pRg st="5" end="5"/>
                                            </p:txEl>
                                          </p:spTgt>
                                        </p:tgtEl>
                                        <p:attrNameLst>
                                          <p:attrName>style.visibility</p:attrName>
                                        </p:attrNameLst>
                                      </p:cBhvr>
                                      <p:to>
                                        <p:strVal val="visible"/>
                                      </p:to>
                                    </p:set>
                                    <p:anim calcmode="lin" valueType="num">
                                      <p:cBhvr additive="base">
                                        <p:cTn id="28" dur="500"/>
                                        <p:tgtEl>
                                          <p:spTgt spid="995">
                                            <p:txEl>
                                              <p:pRg st="5" end="5"/>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250"/>
                                  </p:stCondLst>
                                  <p:childTnLst>
                                    <p:set>
                                      <p:cBhvr>
                                        <p:cTn id="30" dur="1" fill="hold">
                                          <p:stCondLst>
                                            <p:cond delay="0"/>
                                          </p:stCondLst>
                                        </p:cTn>
                                        <p:tgtEl>
                                          <p:spTgt spid="995">
                                            <p:txEl>
                                              <p:pRg st="6" end="6"/>
                                            </p:txEl>
                                          </p:spTgt>
                                        </p:tgtEl>
                                        <p:attrNameLst>
                                          <p:attrName>style.visibility</p:attrName>
                                        </p:attrNameLst>
                                      </p:cBhvr>
                                      <p:to>
                                        <p:strVal val="visible"/>
                                      </p:to>
                                    </p:set>
                                    <p:anim calcmode="lin" valueType="num">
                                      <p:cBhvr additive="base">
                                        <p:cTn id="31" dur="500"/>
                                        <p:tgtEl>
                                          <p:spTgt spid="995">
                                            <p:txEl>
                                              <p:pRg st="6" end="6"/>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250"/>
                                  </p:stCondLst>
                                  <p:childTnLst>
                                    <p:set>
                                      <p:cBhvr>
                                        <p:cTn id="33" dur="1" fill="hold">
                                          <p:stCondLst>
                                            <p:cond delay="0"/>
                                          </p:stCondLst>
                                        </p:cTn>
                                        <p:tgtEl>
                                          <p:spTgt spid="995">
                                            <p:txEl>
                                              <p:pRg st="7" end="7"/>
                                            </p:txEl>
                                          </p:spTgt>
                                        </p:tgtEl>
                                        <p:attrNameLst>
                                          <p:attrName>style.visibility</p:attrName>
                                        </p:attrNameLst>
                                      </p:cBhvr>
                                      <p:to>
                                        <p:strVal val="visible"/>
                                      </p:to>
                                    </p:set>
                                    <p:anim calcmode="lin" valueType="num">
                                      <p:cBhvr additive="base">
                                        <p:cTn id="34" dur="500"/>
                                        <p:tgtEl>
                                          <p:spTgt spid="995">
                                            <p:txEl>
                                              <p:pRg st="7" end="7"/>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250"/>
                                  </p:stCondLst>
                                  <p:childTnLst>
                                    <p:set>
                                      <p:cBhvr>
                                        <p:cTn id="36" dur="1" fill="hold">
                                          <p:stCondLst>
                                            <p:cond delay="0"/>
                                          </p:stCondLst>
                                        </p:cTn>
                                        <p:tgtEl>
                                          <p:spTgt spid="995">
                                            <p:txEl>
                                              <p:pRg st="8" end="8"/>
                                            </p:txEl>
                                          </p:spTgt>
                                        </p:tgtEl>
                                        <p:attrNameLst>
                                          <p:attrName>style.visibility</p:attrName>
                                        </p:attrNameLst>
                                      </p:cBhvr>
                                      <p:to>
                                        <p:strVal val="visible"/>
                                      </p:to>
                                    </p:set>
                                    <p:anim calcmode="lin" valueType="num">
                                      <p:cBhvr additive="base">
                                        <p:cTn id="37" dur="500"/>
                                        <p:tgtEl>
                                          <p:spTgt spid="995">
                                            <p:txEl>
                                              <p:pRg st="8" end="8"/>
                                            </p:txEl>
                                          </p:spTgt>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500"/>
                                  </p:stCondLst>
                                  <p:childTnLst>
                                    <p:set>
                                      <p:cBhvr>
                                        <p:cTn id="39" dur="1" fill="hold">
                                          <p:stCondLst>
                                            <p:cond delay="0"/>
                                          </p:stCondLst>
                                        </p:cTn>
                                        <p:tgtEl>
                                          <p:spTgt spid="987"/>
                                        </p:tgtEl>
                                        <p:attrNameLst>
                                          <p:attrName>style.visibility</p:attrName>
                                        </p:attrNameLst>
                                      </p:cBhvr>
                                      <p:to>
                                        <p:strVal val="visible"/>
                                      </p:to>
                                    </p:set>
                                    <p:anim calcmode="lin" valueType="num">
                                      <p:cBhvr additive="base">
                                        <p:cTn id="40" dur="500"/>
                                        <p:tgtEl>
                                          <p:spTgt spid="987"/>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500"/>
                                  </p:stCondLst>
                                  <p:childTnLst>
                                    <p:set>
                                      <p:cBhvr>
                                        <p:cTn id="42" dur="1" fill="hold">
                                          <p:stCondLst>
                                            <p:cond delay="0"/>
                                          </p:stCondLst>
                                        </p:cTn>
                                        <p:tgtEl>
                                          <p:spTgt spid="996">
                                            <p:txEl>
                                              <p:pRg st="0" end="0"/>
                                            </p:txEl>
                                          </p:spTgt>
                                        </p:tgtEl>
                                        <p:attrNameLst>
                                          <p:attrName>style.visibility</p:attrName>
                                        </p:attrNameLst>
                                      </p:cBhvr>
                                      <p:to>
                                        <p:strVal val="visible"/>
                                      </p:to>
                                    </p:set>
                                    <p:anim calcmode="lin" valueType="num">
                                      <p:cBhvr additive="base">
                                        <p:cTn id="43" dur="500"/>
                                        <p:tgtEl>
                                          <p:spTgt spid="996">
                                            <p:txEl>
                                              <p:pRg st="0" end="0"/>
                                            </p:txEl>
                                          </p:spTgt>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500"/>
                                  </p:stCondLst>
                                  <p:childTnLst>
                                    <p:set>
                                      <p:cBhvr>
                                        <p:cTn id="45" dur="1" fill="hold">
                                          <p:stCondLst>
                                            <p:cond delay="0"/>
                                          </p:stCondLst>
                                        </p:cTn>
                                        <p:tgtEl>
                                          <p:spTgt spid="996">
                                            <p:txEl>
                                              <p:pRg st="1" end="1"/>
                                            </p:txEl>
                                          </p:spTgt>
                                        </p:tgtEl>
                                        <p:attrNameLst>
                                          <p:attrName>style.visibility</p:attrName>
                                        </p:attrNameLst>
                                      </p:cBhvr>
                                      <p:to>
                                        <p:strVal val="visible"/>
                                      </p:to>
                                    </p:set>
                                    <p:anim calcmode="lin" valueType="num">
                                      <p:cBhvr additive="base">
                                        <p:cTn id="46" dur="500"/>
                                        <p:tgtEl>
                                          <p:spTgt spid="996">
                                            <p:txEl>
                                              <p:pRg st="1" end="1"/>
                                            </p:txEl>
                                          </p:spTgt>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500"/>
                                  </p:stCondLst>
                                  <p:childTnLst>
                                    <p:set>
                                      <p:cBhvr>
                                        <p:cTn id="48" dur="1" fill="hold">
                                          <p:stCondLst>
                                            <p:cond delay="0"/>
                                          </p:stCondLst>
                                        </p:cTn>
                                        <p:tgtEl>
                                          <p:spTgt spid="996">
                                            <p:txEl>
                                              <p:pRg st="2" end="2"/>
                                            </p:txEl>
                                          </p:spTgt>
                                        </p:tgtEl>
                                        <p:attrNameLst>
                                          <p:attrName>style.visibility</p:attrName>
                                        </p:attrNameLst>
                                      </p:cBhvr>
                                      <p:to>
                                        <p:strVal val="visible"/>
                                      </p:to>
                                    </p:set>
                                    <p:anim calcmode="lin" valueType="num">
                                      <p:cBhvr additive="base">
                                        <p:cTn id="49" dur="500"/>
                                        <p:tgtEl>
                                          <p:spTgt spid="996">
                                            <p:txEl>
                                              <p:pRg st="2" end="2"/>
                                            </p:txEl>
                                          </p:spTgt>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500"/>
                                  </p:stCondLst>
                                  <p:childTnLst>
                                    <p:set>
                                      <p:cBhvr>
                                        <p:cTn id="51" dur="1" fill="hold">
                                          <p:stCondLst>
                                            <p:cond delay="0"/>
                                          </p:stCondLst>
                                        </p:cTn>
                                        <p:tgtEl>
                                          <p:spTgt spid="996">
                                            <p:txEl>
                                              <p:pRg st="3" end="3"/>
                                            </p:txEl>
                                          </p:spTgt>
                                        </p:tgtEl>
                                        <p:attrNameLst>
                                          <p:attrName>style.visibility</p:attrName>
                                        </p:attrNameLst>
                                      </p:cBhvr>
                                      <p:to>
                                        <p:strVal val="visible"/>
                                      </p:to>
                                    </p:set>
                                    <p:anim calcmode="lin" valueType="num">
                                      <p:cBhvr additive="base">
                                        <p:cTn id="52" dur="500"/>
                                        <p:tgtEl>
                                          <p:spTgt spid="996">
                                            <p:txEl>
                                              <p:pRg st="3" end="3"/>
                                            </p:txEl>
                                          </p:spTgt>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500"/>
                                  </p:stCondLst>
                                  <p:childTnLst>
                                    <p:set>
                                      <p:cBhvr>
                                        <p:cTn id="54" dur="1" fill="hold">
                                          <p:stCondLst>
                                            <p:cond delay="0"/>
                                          </p:stCondLst>
                                        </p:cTn>
                                        <p:tgtEl>
                                          <p:spTgt spid="996">
                                            <p:txEl>
                                              <p:pRg st="4" end="4"/>
                                            </p:txEl>
                                          </p:spTgt>
                                        </p:tgtEl>
                                        <p:attrNameLst>
                                          <p:attrName>style.visibility</p:attrName>
                                        </p:attrNameLst>
                                      </p:cBhvr>
                                      <p:to>
                                        <p:strVal val="visible"/>
                                      </p:to>
                                    </p:set>
                                    <p:anim calcmode="lin" valueType="num">
                                      <p:cBhvr additive="base">
                                        <p:cTn id="55" dur="500"/>
                                        <p:tgtEl>
                                          <p:spTgt spid="996">
                                            <p:txEl>
                                              <p:pRg st="4" end="4"/>
                                            </p:txEl>
                                          </p:spTgt>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500"/>
                                  </p:stCondLst>
                                  <p:childTnLst>
                                    <p:set>
                                      <p:cBhvr>
                                        <p:cTn id="57" dur="1" fill="hold">
                                          <p:stCondLst>
                                            <p:cond delay="0"/>
                                          </p:stCondLst>
                                        </p:cTn>
                                        <p:tgtEl>
                                          <p:spTgt spid="996">
                                            <p:txEl>
                                              <p:pRg st="5" end="5"/>
                                            </p:txEl>
                                          </p:spTgt>
                                        </p:tgtEl>
                                        <p:attrNameLst>
                                          <p:attrName>style.visibility</p:attrName>
                                        </p:attrNameLst>
                                      </p:cBhvr>
                                      <p:to>
                                        <p:strVal val="visible"/>
                                      </p:to>
                                    </p:set>
                                    <p:anim calcmode="lin" valueType="num">
                                      <p:cBhvr additive="base">
                                        <p:cTn id="58" dur="500"/>
                                        <p:tgtEl>
                                          <p:spTgt spid="996">
                                            <p:txEl>
                                              <p:pRg st="5" end="5"/>
                                            </p:txEl>
                                          </p:spTgt>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500"/>
                                  </p:stCondLst>
                                  <p:childTnLst>
                                    <p:set>
                                      <p:cBhvr>
                                        <p:cTn id="60" dur="1" fill="hold">
                                          <p:stCondLst>
                                            <p:cond delay="0"/>
                                          </p:stCondLst>
                                        </p:cTn>
                                        <p:tgtEl>
                                          <p:spTgt spid="996">
                                            <p:txEl>
                                              <p:pRg st="6" end="6"/>
                                            </p:txEl>
                                          </p:spTgt>
                                        </p:tgtEl>
                                        <p:attrNameLst>
                                          <p:attrName>style.visibility</p:attrName>
                                        </p:attrNameLst>
                                      </p:cBhvr>
                                      <p:to>
                                        <p:strVal val="visible"/>
                                      </p:to>
                                    </p:set>
                                    <p:anim calcmode="lin" valueType="num">
                                      <p:cBhvr additive="base">
                                        <p:cTn id="61" dur="500"/>
                                        <p:tgtEl>
                                          <p:spTgt spid="996">
                                            <p:txEl>
                                              <p:pRg st="6" end="6"/>
                                            </p:txEl>
                                          </p:spTgt>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996">
                                            <p:txEl>
                                              <p:pRg st="7" end="7"/>
                                            </p:txEl>
                                          </p:spTgt>
                                        </p:tgtEl>
                                        <p:attrNameLst>
                                          <p:attrName>style.visibility</p:attrName>
                                        </p:attrNameLst>
                                      </p:cBhvr>
                                      <p:to>
                                        <p:strVal val="visible"/>
                                      </p:to>
                                    </p:set>
                                    <p:anim calcmode="lin" valueType="num">
                                      <p:cBhvr additive="base">
                                        <p:cTn id="64" dur="500"/>
                                        <p:tgtEl>
                                          <p:spTgt spid="996">
                                            <p:txEl>
                                              <p:pRg st="7" end="7"/>
                                            </p:txEl>
                                          </p:spTgt>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500"/>
                                  </p:stCondLst>
                                  <p:childTnLst>
                                    <p:set>
                                      <p:cBhvr>
                                        <p:cTn id="66" dur="1" fill="hold">
                                          <p:stCondLst>
                                            <p:cond delay="0"/>
                                          </p:stCondLst>
                                        </p:cTn>
                                        <p:tgtEl>
                                          <p:spTgt spid="996">
                                            <p:txEl>
                                              <p:pRg st="8" end="8"/>
                                            </p:txEl>
                                          </p:spTgt>
                                        </p:tgtEl>
                                        <p:attrNameLst>
                                          <p:attrName>style.visibility</p:attrName>
                                        </p:attrNameLst>
                                      </p:cBhvr>
                                      <p:to>
                                        <p:strVal val="visible"/>
                                      </p:to>
                                    </p:set>
                                    <p:anim calcmode="lin" valueType="num">
                                      <p:cBhvr additive="base">
                                        <p:cTn id="67" dur="500"/>
                                        <p:tgtEl>
                                          <p:spTgt spid="996">
                                            <p:txEl>
                                              <p:pRg st="8" end="8"/>
                                            </p:txEl>
                                          </p:spTgt>
                                        </p:tgtEl>
                                        <p:attrNameLst>
                                          <p:attrName>ppt_x</p:attrName>
                                        </p:attrNameLst>
                                      </p:cBhvr>
                                      <p:tavLst>
                                        <p:tav tm="0">
                                          <p:val>
                                            <p:strVal val="#ppt_x-1"/>
                                          </p:val>
                                        </p:tav>
                                        <p:tav tm="100000">
                                          <p:val>
                                            <p:strVal val="#ppt_x"/>
                                          </p:val>
                                        </p:tav>
                                      </p:tavLst>
                                    </p:anim>
                                  </p:childTnLst>
                                </p:cTn>
                              </p:par>
                              <p:par>
                                <p:cTn id="68" presetID="2" presetClass="entr" presetSubtype="8" fill="hold" nodeType="withEffect">
                                  <p:stCondLst>
                                    <p:cond delay="750"/>
                                  </p:stCondLst>
                                  <p:childTnLst>
                                    <p:set>
                                      <p:cBhvr>
                                        <p:cTn id="69" dur="1" fill="hold">
                                          <p:stCondLst>
                                            <p:cond delay="0"/>
                                          </p:stCondLst>
                                        </p:cTn>
                                        <p:tgtEl>
                                          <p:spTgt spid="990"/>
                                        </p:tgtEl>
                                        <p:attrNameLst>
                                          <p:attrName>style.visibility</p:attrName>
                                        </p:attrNameLst>
                                      </p:cBhvr>
                                      <p:to>
                                        <p:strVal val="visible"/>
                                      </p:to>
                                    </p:set>
                                    <p:anim calcmode="lin" valueType="num">
                                      <p:cBhvr additive="base">
                                        <p:cTn id="70" dur="500"/>
                                        <p:tgtEl>
                                          <p:spTgt spid="990"/>
                                        </p:tgtEl>
                                        <p:attrNameLst>
                                          <p:attrName>ppt_x</p:attrName>
                                        </p:attrNameLst>
                                      </p:cBhvr>
                                      <p:tavLst>
                                        <p:tav tm="0">
                                          <p:val>
                                            <p:strVal val="#ppt_x-1"/>
                                          </p:val>
                                        </p:tav>
                                        <p:tav tm="100000">
                                          <p:val>
                                            <p:strVal val="#ppt_x"/>
                                          </p:val>
                                        </p:tav>
                                      </p:tavLst>
                                    </p:anim>
                                  </p:childTnLst>
                                </p:cTn>
                              </p:par>
                              <p:par>
                                <p:cTn id="71" presetID="2" presetClass="entr" presetSubtype="8" fill="hold" nodeType="withEffect">
                                  <p:stCondLst>
                                    <p:cond delay="750"/>
                                  </p:stCondLst>
                                  <p:childTnLst>
                                    <p:set>
                                      <p:cBhvr>
                                        <p:cTn id="72" dur="1" fill="hold">
                                          <p:stCondLst>
                                            <p:cond delay="0"/>
                                          </p:stCondLst>
                                        </p:cTn>
                                        <p:tgtEl>
                                          <p:spTgt spid="997">
                                            <p:txEl>
                                              <p:pRg st="0" end="0"/>
                                            </p:txEl>
                                          </p:spTgt>
                                        </p:tgtEl>
                                        <p:attrNameLst>
                                          <p:attrName>style.visibility</p:attrName>
                                        </p:attrNameLst>
                                      </p:cBhvr>
                                      <p:to>
                                        <p:strVal val="visible"/>
                                      </p:to>
                                    </p:set>
                                    <p:anim calcmode="lin" valueType="num">
                                      <p:cBhvr additive="base">
                                        <p:cTn id="73" dur="500"/>
                                        <p:tgtEl>
                                          <p:spTgt spid="997">
                                            <p:txEl>
                                              <p:pRg st="0" end="0"/>
                                            </p:txEl>
                                          </p:spTgt>
                                        </p:tgtEl>
                                        <p:attrNameLst>
                                          <p:attrName>ppt_x</p:attrName>
                                        </p:attrNameLst>
                                      </p:cBhvr>
                                      <p:tavLst>
                                        <p:tav tm="0">
                                          <p:val>
                                            <p:strVal val="#ppt_x-1"/>
                                          </p:val>
                                        </p:tav>
                                        <p:tav tm="100000">
                                          <p:val>
                                            <p:strVal val="#ppt_x"/>
                                          </p:val>
                                        </p:tav>
                                      </p:tavLst>
                                    </p:anim>
                                  </p:childTnLst>
                                </p:cTn>
                              </p:par>
                              <p:par>
                                <p:cTn id="74" presetID="2" presetClass="entr" presetSubtype="8" fill="hold" nodeType="withEffect">
                                  <p:stCondLst>
                                    <p:cond delay="750"/>
                                  </p:stCondLst>
                                  <p:childTnLst>
                                    <p:set>
                                      <p:cBhvr>
                                        <p:cTn id="75" dur="1" fill="hold">
                                          <p:stCondLst>
                                            <p:cond delay="0"/>
                                          </p:stCondLst>
                                        </p:cTn>
                                        <p:tgtEl>
                                          <p:spTgt spid="997">
                                            <p:txEl>
                                              <p:pRg st="1" end="1"/>
                                            </p:txEl>
                                          </p:spTgt>
                                        </p:tgtEl>
                                        <p:attrNameLst>
                                          <p:attrName>style.visibility</p:attrName>
                                        </p:attrNameLst>
                                      </p:cBhvr>
                                      <p:to>
                                        <p:strVal val="visible"/>
                                      </p:to>
                                    </p:set>
                                    <p:anim calcmode="lin" valueType="num">
                                      <p:cBhvr additive="base">
                                        <p:cTn id="76" dur="500"/>
                                        <p:tgtEl>
                                          <p:spTgt spid="997">
                                            <p:txEl>
                                              <p:pRg st="1" end="1"/>
                                            </p:txEl>
                                          </p:spTgt>
                                        </p:tgtEl>
                                        <p:attrNameLst>
                                          <p:attrName>ppt_x</p:attrName>
                                        </p:attrNameLst>
                                      </p:cBhvr>
                                      <p:tavLst>
                                        <p:tav tm="0">
                                          <p:val>
                                            <p:strVal val="#ppt_x-1"/>
                                          </p:val>
                                        </p:tav>
                                        <p:tav tm="100000">
                                          <p:val>
                                            <p:strVal val="#ppt_x"/>
                                          </p:val>
                                        </p:tav>
                                      </p:tavLst>
                                    </p:anim>
                                  </p:childTnLst>
                                </p:cTn>
                              </p:par>
                              <p:par>
                                <p:cTn id="77" presetID="2" presetClass="entr" presetSubtype="8" fill="hold" nodeType="withEffect">
                                  <p:stCondLst>
                                    <p:cond delay="750"/>
                                  </p:stCondLst>
                                  <p:childTnLst>
                                    <p:set>
                                      <p:cBhvr>
                                        <p:cTn id="78" dur="1" fill="hold">
                                          <p:stCondLst>
                                            <p:cond delay="0"/>
                                          </p:stCondLst>
                                        </p:cTn>
                                        <p:tgtEl>
                                          <p:spTgt spid="997">
                                            <p:txEl>
                                              <p:pRg st="2" end="2"/>
                                            </p:txEl>
                                          </p:spTgt>
                                        </p:tgtEl>
                                        <p:attrNameLst>
                                          <p:attrName>style.visibility</p:attrName>
                                        </p:attrNameLst>
                                      </p:cBhvr>
                                      <p:to>
                                        <p:strVal val="visible"/>
                                      </p:to>
                                    </p:set>
                                    <p:anim calcmode="lin" valueType="num">
                                      <p:cBhvr additive="base">
                                        <p:cTn id="79" dur="500"/>
                                        <p:tgtEl>
                                          <p:spTgt spid="997">
                                            <p:txEl>
                                              <p:pRg st="2" end="2"/>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750"/>
                                  </p:stCondLst>
                                  <p:childTnLst>
                                    <p:set>
                                      <p:cBhvr>
                                        <p:cTn id="81" dur="1" fill="hold">
                                          <p:stCondLst>
                                            <p:cond delay="0"/>
                                          </p:stCondLst>
                                        </p:cTn>
                                        <p:tgtEl>
                                          <p:spTgt spid="997">
                                            <p:txEl>
                                              <p:pRg st="3" end="3"/>
                                            </p:txEl>
                                          </p:spTgt>
                                        </p:tgtEl>
                                        <p:attrNameLst>
                                          <p:attrName>style.visibility</p:attrName>
                                        </p:attrNameLst>
                                      </p:cBhvr>
                                      <p:to>
                                        <p:strVal val="visible"/>
                                      </p:to>
                                    </p:set>
                                    <p:anim calcmode="lin" valueType="num">
                                      <p:cBhvr additive="base">
                                        <p:cTn id="82" dur="500"/>
                                        <p:tgtEl>
                                          <p:spTgt spid="997">
                                            <p:txEl>
                                              <p:pRg st="3" end="3"/>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750"/>
                                  </p:stCondLst>
                                  <p:childTnLst>
                                    <p:set>
                                      <p:cBhvr>
                                        <p:cTn id="84" dur="1" fill="hold">
                                          <p:stCondLst>
                                            <p:cond delay="0"/>
                                          </p:stCondLst>
                                        </p:cTn>
                                        <p:tgtEl>
                                          <p:spTgt spid="997">
                                            <p:txEl>
                                              <p:pRg st="4" end="4"/>
                                            </p:txEl>
                                          </p:spTgt>
                                        </p:tgtEl>
                                        <p:attrNameLst>
                                          <p:attrName>style.visibility</p:attrName>
                                        </p:attrNameLst>
                                      </p:cBhvr>
                                      <p:to>
                                        <p:strVal val="visible"/>
                                      </p:to>
                                    </p:set>
                                    <p:anim calcmode="lin" valueType="num">
                                      <p:cBhvr additive="base">
                                        <p:cTn id="85" dur="500"/>
                                        <p:tgtEl>
                                          <p:spTgt spid="997">
                                            <p:txEl>
                                              <p:pRg st="4" end="4"/>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750"/>
                                  </p:stCondLst>
                                  <p:childTnLst>
                                    <p:set>
                                      <p:cBhvr>
                                        <p:cTn id="87" dur="1" fill="hold">
                                          <p:stCondLst>
                                            <p:cond delay="0"/>
                                          </p:stCondLst>
                                        </p:cTn>
                                        <p:tgtEl>
                                          <p:spTgt spid="997">
                                            <p:txEl>
                                              <p:pRg st="5" end="5"/>
                                            </p:txEl>
                                          </p:spTgt>
                                        </p:tgtEl>
                                        <p:attrNameLst>
                                          <p:attrName>style.visibility</p:attrName>
                                        </p:attrNameLst>
                                      </p:cBhvr>
                                      <p:to>
                                        <p:strVal val="visible"/>
                                      </p:to>
                                    </p:set>
                                    <p:anim calcmode="lin" valueType="num">
                                      <p:cBhvr additive="base">
                                        <p:cTn id="88" dur="500"/>
                                        <p:tgtEl>
                                          <p:spTgt spid="997">
                                            <p:txEl>
                                              <p:pRg st="5" end="5"/>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750"/>
                                  </p:stCondLst>
                                  <p:childTnLst>
                                    <p:set>
                                      <p:cBhvr>
                                        <p:cTn id="90" dur="1" fill="hold">
                                          <p:stCondLst>
                                            <p:cond delay="0"/>
                                          </p:stCondLst>
                                        </p:cTn>
                                        <p:tgtEl>
                                          <p:spTgt spid="997">
                                            <p:txEl>
                                              <p:pRg st="6" end="6"/>
                                            </p:txEl>
                                          </p:spTgt>
                                        </p:tgtEl>
                                        <p:attrNameLst>
                                          <p:attrName>style.visibility</p:attrName>
                                        </p:attrNameLst>
                                      </p:cBhvr>
                                      <p:to>
                                        <p:strVal val="visible"/>
                                      </p:to>
                                    </p:set>
                                    <p:anim calcmode="lin" valueType="num">
                                      <p:cBhvr additive="base">
                                        <p:cTn id="91" dur="500"/>
                                        <p:tgtEl>
                                          <p:spTgt spid="997">
                                            <p:txEl>
                                              <p:pRg st="6" end="6"/>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750"/>
                                  </p:stCondLst>
                                  <p:childTnLst>
                                    <p:set>
                                      <p:cBhvr>
                                        <p:cTn id="93" dur="1" fill="hold">
                                          <p:stCondLst>
                                            <p:cond delay="0"/>
                                          </p:stCondLst>
                                        </p:cTn>
                                        <p:tgtEl>
                                          <p:spTgt spid="997">
                                            <p:txEl>
                                              <p:pRg st="7" end="7"/>
                                            </p:txEl>
                                          </p:spTgt>
                                        </p:tgtEl>
                                        <p:attrNameLst>
                                          <p:attrName>style.visibility</p:attrName>
                                        </p:attrNameLst>
                                      </p:cBhvr>
                                      <p:to>
                                        <p:strVal val="visible"/>
                                      </p:to>
                                    </p:set>
                                    <p:anim calcmode="lin" valueType="num">
                                      <p:cBhvr additive="base">
                                        <p:cTn id="94" dur="500"/>
                                        <p:tgtEl>
                                          <p:spTgt spid="997">
                                            <p:txEl>
                                              <p:pRg st="7" end="7"/>
                                            </p:txEl>
                                          </p:spTgt>
                                        </p:tgtEl>
                                        <p:attrNameLst>
                                          <p:attrName>ppt_x</p:attrName>
                                        </p:attrNameLst>
                                      </p:cBhvr>
                                      <p:tavLst>
                                        <p:tav tm="0">
                                          <p:val>
                                            <p:strVal val="#ppt_x-1"/>
                                          </p:val>
                                        </p:tav>
                                        <p:tav tm="100000">
                                          <p:val>
                                            <p:strVal val="#ppt_x"/>
                                          </p:val>
                                        </p:tav>
                                      </p:tavLst>
                                    </p:anim>
                                  </p:childTnLst>
                                </p:cTn>
                              </p:par>
                              <p:par>
                                <p:cTn id="95" presetID="2" presetClass="entr" presetSubtype="8" fill="hold" nodeType="withEffect">
                                  <p:stCondLst>
                                    <p:cond delay="750"/>
                                  </p:stCondLst>
                                  <p:childTnLst>
                                    <p:set>
                                      <p:cBhvr>
                                        <p:cTn id="96" dur="1" fill="hold">
                                          <p:stCondLst>
                                            <p:cond delay="0"/>
                                          </p:stCondLst>
                                        </p:cTn>
                                        <p:tgtEl>
                                          <p:spTgt spid="997">
                                            <p:txEl>
                                              <p:pRg st="8" end="8"/>
                                            </p:txEl>
                                          </p:spTgt>
                                        </p:tgtEl>
                                        <p:attrNameLst>
                                          <p:attrName>style.visibility</p:attrName>
                                        </p:attrNameLst>
                                      </p:cBhvr>
                                      <p:to>
                                        <p:strVal val="visible"/>
                                      </p:to>
                                    </p:set>
                                    <p:anim calcmode="lin" valueType="num">
                                      <p:cBhvr additive="base">
                                        <p:cTn id="97" dur="500"/>
                                        <p:tgtEl>
                                          <p:spTgt spid="997">
                                            <p:txEl>
                                              <p:pRg st="8" end="8"/>
                                            </p:txEl>
                                          </p:spTgt>
                                        </p:tgtEl>
                                        <p:attrNameLst>
                                          <p:attrName>ppt_x</p:attrName>
                                        </p:attrNameLst>
                                      </p:cBhvr>
                                      <p:tavLst>
                                        <p:tav tm="0">
                                          <p:val>
                                            <p:strVal val="#ppt_x-1"/>
                                          </p:val>
                                        </p:tav>
                                        <p:tav tm="100000">
                                          <p:val>
                                            <p:strVal val="#ppt_x"/>
                                          </p:val>
                                        </p:tav>
                                      </p:tavLst>
                                    </p:anim>
                                  </p:childTnLst>
                                </p:cTn>
                              </p:par>
                              <p:par>
                                <p:cTn id="98" presetID="2" presetClass="entr" presetSubtype="8" fill="hold" nodeType="withEffect">
                                  <p:stCondLst>
                                    <p:cond delay="1000"/>
                                  </p:stCondLst>
                                  <p:childTnLst>
                                    <p:set>
                                      <p:cBhvr>
                                        <p:cTn id="99" dur="1" fill="hold">
                                          <p:stCondLst>
                                            <p:cond delay="0"/>
                                          </p:stCondLst>
                                        </p:cTn>
                                        <p:tgtEl>
                                          <p:spTgt spid="998">
                                            <p:txEl>
                                              <p:pRg st="0" end="0"/>
                                            </p:txEl>
                                          </p:spTgt>
                                        </p:tgtEl>
                                        <p:attrNameLst>
                                          <p:attrName>style.visibility</p:attrName>
                                        </p:attrNameLst>
                                      </p:cBhvr>
                                      <p:to>
                                        <p:strVal val="visible"/>
                                      </p:to>
                                    </p:set>
                                    <p:anim calcmode="lin" valueType="num">
                                      <p:cBhvr additive="base">
                                        <p:cTn id="100" dur="500"/>
                                        <p:tgtEl>
                                          <p:spTgt spid="998">
                                            <p:txEl>
                                              <p:pRg st="0" end="0"/>
                                            </p:txEl>
                                          </p:spTgt>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1000"/>
                                  </p:stCondLst>
                                  <p:childTnLst>
                                    <p:set>
                                      <p:cBhvr>
                                        <p:cTn id="102" dur="1" fill="hold">
                                          <p:stCondLst>
                                            <p:cond delay="0"/>
                                          </p:stCondLst>
                                        </p:cTn>
                                        <p:tgtEl>
                                          <p:spTgt spid="998">
                                            <p:txEl>
                                              <p:pRg st="1" end="1"/>
                                            </p:txEl>
                                          </p:spTgt>
                                        </p:tgtEl>
                                        <p:attrNameLst>
                                          <p:attrName>style.visibility</p:attrName>
                                        </p:attrNameLst>
                                      </p:cBhvr>
                                      <p:to>
                                        <p:strVal val="visible"/>
                                      </p:to>
                                    </p:set>
                                    <p:anim calcmode="lin" valueType="num">
                                      <p:cBhvr additive="base">
                                        <p:cTn id="103" dur="500"/>
                                        <p:tgtEl>
                                          <p:spTgt spid="998">
                                            <p:txEl>
                                              <p:pRg st="1" end="1"/>
                                            </p:txEl>
                                          </p:spTgt>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1000"/>
                                  </p:stCondLst>
                                  <p:childTnLst>
                                    <p:set>
                                      <p:cBhvr>
                                        <p:cTn id="105" dur="1" fill="hold">
                                          <p:stCondLst>
                                            <p:cond delay="0"/>
                                          </p:stCondLst>
                                        </p:cTn>
                                        <p:tgtEl>
                                          <p:spTgt spid="998">
                                            <p:txEl>
                                              <p:pRg st="2" end="2"/>
                                            </p:txEl>
                                          </p:spTgt>
                                        </p:tgtEl>
                                        <p:attrNameLst>
                                          <p:attrName>style.visibility</p:attrName>
                                        </p:attrNameLst>
                                      </p:cBhvr>
                                      <p:to>
                                        <p:strVal val="visible"/>
                                      </p:to>
                                    </p:set>
                                    <p:anim calcmode="lin" valueType="num">
                                      <p:cBhvr additive="base">
                                        <p:cTn id="106" dur="500"/>
                                        <p:tgtEl>
                                          <p:spTgt spid="998">
                                            <p:txEl>
                                              <p:pRg st="2" end="2"/>
                                            </p:txEl>
                                          </p:spTgt>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1000"/>
                                  </p:stCondLst>
                                  <p:childTnLst>
                                    <p:set>
                                      <p:cBhvr>
                                        <p:cTn id="108" dur="1" fill="hold">
                                          <p:stCondLst>
                                            <p:cond delay="0"/>
                                          </p:stCondLst>
                                        </p:cTn>
                                        <p:tgtEl>
                                          <p:spTgt spid="998">
                                            <p:txEl>
                                              <p:pRg st="3" end="3"/>
                                            </p:txEl>
                                          </p:spTgt>
                                        </p:tgtEl>
                                        <p:attrNameLst>
                                          <p:attrName>style.visibility</p:attrName>
                                        </p:attrNameLst>
                                      </p:cBhvr>
                                      <p:to>
                                        <p:strVal val="visible"/>
                                      </p:to>
                                    </p:set>
                                    <p:anim calcmode="lin" valueType="num">
                                      <p:cBhvr additive="base">
                                        <p:cTn id="109" dur="500"/>
                                        <p:tgtEl>
                                          <p:spTgt spid="998">
                                            <p:txEl>
                                              <p:pRg st="3" end="3"/>
                                            </p:txEl>
                                          </p:spTgt>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1000"/>
                                  </p:stCondLst>
                                  <p:childTnLst>
                                    <p:set>
                                      <p:cBhvr>
                                        <p:cTn id="111" dur="1" fill="hold">
                                          <p:stCondLst>
                                            <p:cond delay="0"/>
                                          </p:stCondLst>
                                        </p:cTn>
                                        <p:tgtEl>
                                          <p:spTgt spid="998">
                                            <p:txEl>
                                              <p:pRg st="4" end="4"/>
                                            </p:txEl>
                                          </p:spTgt>
                                        </p:tgtEl>
                                        <p:attrNameLst>
                                          <p:attrName>style.visibility</p:attrName>
                                        </p:attrNameLst>
                                      </p:cBhvr>
                                      <p:to>
                                        <p:strVal val="visible"/>
                                      </p:to>
                                    </p:set>
                                    <p:anim calcmode="lin" valueType="num">
                                      <p:cBhvr additive="base">
                                        <p:cTn id="112" dur="500"/>
                                        <p:tgtEl>
                                          <p:spTgt spid="998">
                                            <p:txEl>
                                              <p:pRg st="4" end="4"/>
                                            </p:txEl>
                                          </p:spTgt>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1000"/>
                                  </p:stCondLst>
                                  <p:childTnLst>
                                    <p:set>
                                      <p:cBhvr>
                                        <p:cTn id="114" dur="1" fill="hold">
                                          <p:stCondLst>
                                            <p:cond delay="0"/>
                                          </p:stCondLst>
                                        </p:cTn>
                                        <p:tgtEl>
                                          <p:spTgt spid="998">
                                            <p:txEl>
                                              <p:pRg st="5" end="5"/>
                                            </p:txEl>
                                          </p:spTgt>
                                        </p:tgtEl>
                                        <p:attrNameLst>
                                          <p:attrName>style.visibility</p:attrName>
                                        </p:attrNameLst>
                                      </p:cBhvr>
                                      <p:to>
                                        <p:strVal val="visible"/>
                                      </p:to>
                                    </p:set>
                                    <p:anim calcmode="lin" valueType="num">
                                      <p:cBhvr additive="base">
                                        <p:cTn id="115" dur="500"/>
                                        <p:tgtEl>
                                          <p:spTgt spid="998">
                                            <p:txEl>
                                              <p:pRg st="5" end="5"/>
                                            </p:txEl>
                                          </p:spTgt>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1000"/>
                                  </p:stCondLst>
                                  <p:childTnLst>
                                    <p:set>
                                      <p:cBhvr>
                                        <p:cTn id="117" dur="1" fill="hold">
                                          <p:stCondLst>
                                            <p:cond delay="0"/>
                                          </p:stCondLst>
                                        </p:cTn>
                                        <p:tgtEl>
                                          <p:spTgt spid="998">
                                            <p:txEl>
                                              <p:pRg st="6" end="6"/>
                                            </p:txEl>
                                          </p:spTgt>
                                        </p:tgtEl>
                                        <p:attrNameLst>
                                          <p:attrName>style.visibility</p:attrName>
                                        </p:attrNameLst>
                                      </p:cBhvr>
                                      <p:to>
                                        <p:strVal val="visible"/>
                                      </p:to>
                                    </p:set>
                                    <p:anim calcmode="lin" valueType="num">
                                      <p:cBhvr additive="base">
                                        <p:cTn id="118" dur="500"/>
                                        <p:tgtEl>
                                          <p:spTgt spid="998">
                                            <p:txEl>
                                              <p:pRg st="6" end="6"/>
                                            </p:txEl>
                                          </p:spTgt>
                                        </p:tgtEl>
                                        <p:attrNameLst>
                                          <p:attrName>ppt_x</p:attrName>
                                        </p:attrNameLst>
                                      </p:cBhvr>
                                      <p:tavLst>
                                        <p:tav tm="0">
                                          <p:val>
                                            <p:strVal val="#ppt_x-1"/>
                                          </p:val>
                                        </p:tav>
                                        <p:tav tm="100000">
                                          <p:val>
                                            <p:strVal val="#ppt_x"/>
                                          </p:val>
                                        </p:tav>
                                      </p:tavLst>
                                    </p:anim>
                                  </p:childTnLst>
                                </p:cTn>
                              </p:par>
                              <p:par>
                                <p:cTn id="119" presetID="2" presetClass="entr" presetSubtype="8" fill="hold" nodeType="withEffect">
                                  <p:stCondLst>
                                    <p:cond delay="1000"/>
                                  </p:stCondLst>
                                  <p:childTnLst>
                                    <p:set>
                                      <p:cBhvr>
                                        <p:cTn id="120" dur="1" fill="hold">
                                          <p:stCondLst>
                                            <p:cond delay="0"/>
                                          </p:stCondLst>
                                        </p:cTn>
                                        <p:tgtEl>
                                          <p:spTgt spid="998">
                                            <p:txEl>
                                              <p:pRg st="7" end="7"/>
                                            </p:txEl>
                                          </p:spTgt>
                                        </p:tgtEl>
                                        <p:attrNameLst>
                                          <p:attrName>style.visibility</p:attrName>
                                        </p:attrNameLst>
                                      </p:cBhvr>
                                      <p:to>
                                        <p:strVal val="visible"/>
                                      </p:to>
                                    </p:set>
                                    <p:anim calcmode="lin" valueType="num">
                                      <p:cBhvr additive="base">
                                        <p:cTn id="121" dur="500"/>
                                        <p:tgtEl>
                                          <p:spTgt spid="998">
                                            <p:txEl>
                                              <p:pRg st="7" end="7"/>
                                            </p:txEl>
                                          </p:spTgt>
                                        </p:tgtEl>
                                        <p:attrNameLst>
                                          <p:attrName>ppt_x</p:attrName>
                                        </p:attrNameLst>
                                      </p:cBhvr>
                                      <p:tavLst>
                                        <p:tav tm="0">
                                          <p:val>
                                            <p:strVal val="#ppt_x-1"/>
                                          </p:val>
                                        </p:tav>
                                        <p:tav tm="100000">
                                          <p:val>
                                            <p:strVal val="#ppt_x"/>
                                          </p:val>
                                        </p:tav>
                                      </p:tavLst>
                                    </p:anim>
                                  </p:childTnLst>
                                </p:cTn>
                              </p:par>
                              <p:par>
                                <p:cTn id="122" presetID="2" presetClass="entr" presetSubtype="8" fill="hold" nodeType="withEffect">
                                  <p:stCondLst>
                                    <p:cond delay="1000"/>
                                  </p:stCondLst>
                                  <p:childTnLst>
                                    <p:set>
                                      <p:cBhvr>
                                        <p:cTn id="123" dur="1" fill="hold">
                                          <p:stCondLst>
                                            <p:cond delay="0"/>
                                          </p:stCondLst>
                                        </p:cTn>
                                        <p:tgtEl>
                                          <p:spTgt spid="998">
                                            <p:txEl>
                                              <p:pRg st="8" end="8"/>
                                            </p:txEl>
                                          </p:spTgt>
                                        </p:tgtEl>
                                        <p:attrNameLst>
                                          <p:attrName>style.visibility</p:attrName>
                                        </p:attrNameLst>
                                      </p:cBhvr>
                                      <p:to>
                                        <p:strVal val="visible"/>
                                      </p:to>
                                    </p:set>
                                    <p:anim calcmode="lin" valueType="num">
                                      <p:cBhvr additive="base">
                                        <p:cTn id="124" dur="500"/>
                                        <p:tgtEl>
                                          <p:spTgt spid="998">
                                            <p:txEl>
                                              <p:pRg st="8" end="8"/>
                                            </p:txEl>
                                          </p:spTgt>
                                        </p:tgtEl>
                                        <p:attrNameLst>
                                          <p:attrName>ppt_x</p:attrName>
                                        </p:attrNameLst>
                                      </p:cBhvr>
                                      <p:tavLst>
                                        <p:tav tm="0">
                                          <p:val>
                                            <p:strVal val="#ppt_x-1"/>
                                          </p:val>
                                        </p:tav>
                                        <p:tav tm="100000">
                                          <p:val>
                                            <p:strVal val="#ppt_x"/>
                                          </p:val>
                                        </p:tav>
                                      </p:tavLst>
                                    </p:anim>
                                  </p:childTnLst>
                                </p:cTn>
                              </p:par>
                              <p:par>
                                <p:cTn id="125" presetID="2" presetClass="entr" presetSubtype="8" fill="hold" nodeType="withEffect">
                                  <p:stCondLst>
                                    <p:cond delay="1250"/>
                                  </p:stCondLst>
                                  <p:childTnLst>
                                    <p:set>
                                      <p:cBhvr>
                                        <p:cTn id="126" dur="1" fill="hold">
                                          <p:stCondLst>
                                            <p:cond delay="0"/>
                                          </p:stCondLst>
                                        </p:cTn>
                                        <p:tgtEl>
                                          <p:spTgt spid="993"/>
                                        </p:tgtEl>
                                        <p:attrNameLst>
                                          <p:attrName>style.visibility</p:attrName>
                                        </p:attrNameLst>
                                      </p:cBhvr>
                                      <p:to>
                                        <p:strVal val="visible"/>
                                      </p:to>
                                    </p:set>
                                    <p:anim calcmode="lin" valueType="num">
                                      <p:cBhvr additive="base">
                                        <p:cTn id="127" dur="500"/>
                                        <p:tgtEl>
                                          <p:spTgt spid="993"/>
                                        </p:tgtEl>
                                        <p:attrNameLst>
                                          <p:attrName>ppt_x</p:attrName>
                                        </p:attrNameLst>
                                      </p:cBhvr>
                                      <p:tavLst>
                                        <p:tav tm="0">
                                          <p:val>
                                            <p:strVal val="#ppt_x-1"/>
                                          </p:val>
                                        </p:tav>
                                        <p:tav tm="100000">
                                          <p:val>
                                            <p:strVal val="#ppt_x"/>
                                          </p:val>
                                        </p:tav>
                                      </p:tavLst>
                                    </p:anim>
                                  </p:childTnLst>
                                </p:cTn>
                              </p:par>
                              <p:par>
                                <p:cTn id="128" presetID="2" presetClass="entr" presetSubtype="8" fill="hold" nodeType="withEffect">
                                  <p:stCondLst>
                                    <p:cond delay="1500"/>
                                  </p:stCondLst>
                                  <p:childTnLst>
                                    <p:set>
                                      <p:cBhvr>
                                        <p:cTn id="129" dur="1" fill="hold">
                                          <p:stCondLst>
                                            <p:cond delay="0"/>
                                          </p:stCondLst>
                                        </p:cTn>
                                        <p:tgtEl>
                                          <p:spTgt spid="994"/>
                                        </p:tgtEl>
                                        <p:attrNameLst>
                                          <p:attrName>style.visibility</p:attrName>
                                        </p:attrNameLst>
                                      </p:cBhvr>
                                      <p:to>
                                        <p:strVal val="visible"/>
                                      </p:to>
                                    </p:set>
                                    <p:anim calcmode="lin" valueType="num">
                                      <p:cBhvr additive="base">
                                        <p:cTn id="130" dur="500"/>
                                        <p:tgtEl>
                                          <p:spTgt spid="994"/>
                                        </p:tgtEl>
                                        <p:attrNameLst>
                                          <p:attrName>ppt_x</p:attrName>
                                        </p:attrNameLst>
                                      </p:cBhvr>
                                      <p:tavLst>
                                        <p:tav tm="0">
                                          <p:val>
                                            <p:strVal val="#ppt_x-1"/>
                                          </p:val>
                                        </p:tav>
                                        <p:tav tm="100000">
                                          <p:val>
                                            <p:strVal val="#ppt_x"/>
                                          </p:val>
                                        </p:tav>
                                      </p:tavLst>
                                    </p:anim>
                                  </p:childTnLst>
                                </p:cTn>
                              </p:par>
                              <p:par>
                                <p:cTn id="131" presetID="2" presetClass="entr" presetSubtype="8" fill="hold" nodeType="withEffect">
                                  <p:stCondLst>
                                    <p:cond delay="1750"/>
                                  </p:stCondLst>
                                  <p:childTnLst>
                                    <p:set>
                                      <p:cBhvr>
                                        <p:cTn id="132" dur="1" fill="hold">
                                          <p:stCondLst>
                                            <p:cond delay="0"/>
                                          </p:stCondLst>
                                        </p:cTn>
                                        <p:tgtEl>
                                          <p:spTgt spid="977"/>
                                        </p:tgtEl>
                                        <p:attrNameLst>
                                          <p:attrName>style.visibility</p:attrName>
                                        </p:attrNameLst>
                                      </p:cBhvr>
                                      <p:to>
                                        <p:strVal val="visible"/>
                                      </p:to>
                                    </p:set>
                                    <p:anim calcmode="lin" valueType="num">
                                      <p:cBhvr additive="base">
                                        <p:cTn id="133" dur="500"/>
                                        <p:tgtEl>
                                          <p:spTgt spid="977"/>
                                        </p:tgtEl>
                                        <p:attrNameLst>
                                          <p:attrName>ppt_x</p:attrName>
                                        </p:attrNameLst>
                                      </p:cBhvr>
                                      <p:tavLst>
                                        <p:tav tm="0">
                                          <p:val>
                                            <p:strVal val="#ppt_x-1"/>
                                          </p:val>
                                        </p:tav>
                                        <p:tav tm="100000">
                                          <p:val>
                                            <p:strVal val="#ppt_x"/>
                                          </p:val>
                                        </p:tav>
                                      </p:tavLst>
                                    </p:anim>
                                  </p:childTnLst>
                                </p:cTn>
                              </p:par>
                              <p:par>
                                <p:cTn id="134" presetID="2" presetClass="entr" presetSubtype="8" fill="hold" nodeType="withEffect">
                                  <p:stCondLst>
                                    <p:cond delay="2000"/>
                                  </p:stCondLst>
                                  <p:childTnLst>
                                    <p:set>
                                      <p:cBhvr>
                                        <p:cTn id="135" dur="1" fill="hold">
                                          <p:stCondLst>
                                            <p:cond delay="0"/>
                                          </p:stCondLst>
                                        </p:cTn>
                                        <p:tgtEl>
                                          <p:spTgt spid="1003"/>
                                        </p:tgtEl>
                                        <p:attrNameLst>
                                          <p:attrName>style.visibility</p:attrName>
                                        </p:attrNameLst>
                                      </p:cBhvr>
                                      <p:to>
                                        <p:strVal val="visible"/>
                                      </p:to>
                                    </p:set>
                                    <p:anim calcmode="lin" valueType="num">
                                      <p:cBhvr additive="base">
                                        <p:cTn id="136" dur="500"/>
                                        <p:tgtEl>
                                          <p:spTgt spid="1003"/>
                                        </p:tgtEl>
                                        <p:attrNameLst>
                                          <p:attrName>ppt_x</p:attrName>
                                        </p:attrNameLst>
                                      </p:cBhvr>
                                      <p:tavLst>
                                        <p:tav tm="0">
                                          <p:val>
                                            <p:strVal val="#ppt_x-1"/>
                                          </p:val>
                                        </p:tav>
                                        <p:tav tm="100000">
                                          <p:val>
                                            <p:strVal val="#ppt_x"/>
                                          </p:val>
                                        </p:tav>
                                      </p:tavLst>
                                    </p:anim>
                                  </p:childTnLst>
                                </p:cTn>
                              </p:par>
                            </p:childTnLst>
                          </p:cTn>
                        </p:par>
                        <p:par>
                          <p:cTn id="137" fill="hold">
                            <p:stCondLst>
                              <p:cond delay="500"/>
                            </p:stCondLst>
                            <p:childTnLst>
                              <p:par>
                                <p:cTn id="138" presetID="10" presetClass="entr" presetSubtype="0" fill="hold" nodeType="afterEffect">
                                  <p:stCondLst>
                                    <p:cond delay="0"/>
                                  </p:stCondLst>
                                  <p:childTnLst>
                                    <p:set>
                                      <p:cBhvr>
                                        <p:cTn id="139" dur="1" fill="hold">
                                          <p:stCondLst>
                                            <p:cond delay="0"/>
                                          </p:stCondLst>
                                        </p:cTn>
                                        <p:tgtEl>
                                          <p:spTgt spid="999">
                                            <p:txEl>
                                              <p:pRg st="0" end="0"/>
                                            </p:txEl>
                                          </p:spTgt>
                                        </p:tgtEl>
                                        <p:attrNameLst>
                                          <p:attrName>style.visibility</p:attrName>
                                        </p:attrNameLst>
                                      </p:cBhvr>
                                      <p:to>
                                        <p:strVal val="visible"/>
                                      </p:to>
                                    </p:set>
                                    <p:animEffect transition="in" filter="fade">
                                      <p:cBhvr>
                                        <p:cTn id="140" dur="500"/>
                                        <p:tgtEl>
                                          <p:spTgt spid="999">
                                            <p:txEl>
                                              <p:pRg st="0" end="0"/>
                                            </p:txEl>
                                          </p:spTgt>
                                        </p:tgtEl>
                                      </p:cBhvr>
                                    </p:animEffect>
                                  </p:childTnLst>
                                </p:cTn>
                              </p:par>
                            </p:childTnLst>
                          </p:cTn>
                        </p:par>
                        <p:par>
                          <p:cTn id="141" fill="hold">
                            <p:stCondLst>
                              <p:cond delay="1000"/>
                            </p:stCondLst>
                            <p:childTnLst>
                              <p:par>
                                <p:cTn id="142" presetID="10" presetClass="entr" presetSubtype="0" fill="hold" nodeType="afterEffect">
                                  <p:stCondLst>
                                    <p:cond delay="0"/>
                                  </p:stCondLst>
                                  <p:childTnLst>
                                    <p:set>
                                      <p:cBhvr>
                                        <p:cTn id="143" dur="1" fill="hold">
                                          <p:stCondLst>
                                            <p:cond delay="0"/>
                                          </p:stCondLst>
                                        </p:cTn>
                                        <p:tgtEl>
                                          <p:spTgt spid="999">
                                            <p:txEl>
                                              <p:pRg st="1" end="1"/>
                                            </p:txEl>
                                          </p:spTgt>
                                        </p:tgtEl>
                                        <p:attrNameLst>
                                          <p:attrName>style.visibility</p:attrName>
                                        </p:attrNameLst>
                                      </p:cBhvr>
                                      <p:to>
                                        <p:strVal val="visible"/>
                                      </p:to>
                                    </p:set>
                                    <p:animEffect transition="in" filter="fade">
                                      <p:cBhvr>
                                        <p:cTn id="144" dur="500"/>
                                        <p:tgtEl>
                                          <p:spTgt spid="999">
                                            <p:txEl>
                                              <p:pRg st="1" end="1"/>
                                            </p:txEl>
                                          </p:spTgt>
                                        </p:tgtEl>
                                      </p:cBhvr>
                                    </p:animEffect>
                                  </p:childTnLst>
                                </p:cTn>
                              </p:par>
                            </p:childTnLst>
                          </p:cTn>
                        </p:par>
                        <p:par>
                          <p:cTn id="145" fill="hold">
                            <p:stCondLst>
                              <p:cond delay="1500"/>
                            </p:stCondLst>
                            <p:childTnLst>
                              <p:par>
                                <p:cTn id="146" presetID="10" presetClass="entr" presetSubtype="0" fill="hold" nodeType="afterEffect">
                                  <p:stCondLst>
                                    <p:cond delay="0"/>
                                  </p:stCondLst>
                                  <p:childTnLst>
                                    <p:set>
                                      <p:cBhvr>
                                        <p:cTn id="147" dur="1" fill="hold">
                                          <p:stCondLst>
                                            <p:cond delay="0"/>
                                          </p:stCondLst>
                                        </p:cTn>
                                        <p:tgtEl>
                                          <p:spTgt spid="999">
                                            <p:txEl>
                                              <p:pRg st="2" end="2"/>
                                            </p:txEl>
                                          </p:spTgt>
                                        </p:tgtEl>
                                        <p:attrNameLst>
                                          <p:attrName>style.visibility</p:attrName>
                                        </p:attrNameLst>
                                      </p:cBhvr>
                                      <p:to>
                                        <p:strVal val="visible"/>
                                      </p:to>
                                    </p:set>
                                    <p:animEffect transition="in" filter="fade">
                                      <p:cBhvr>
                                        <p:cTn id="148" dur="500"/>
                                        <p:tgtEl>
                                          <p:spTgt spid="999">
                                            <p:txEl>
                                              <p:pRg st="2" end="2"/>
                                            </p:txEl>
                                          </p:spTgt>
                                        </p:tgtEl>
                                      </p:cBhvr>
                                    </p:animEffect>
                                  </p:childTnLst>
                                </p:cTn>
                              </p:par>
                            </p:childTnLst>
                          </p:cTn>
                        </p:par>
                        <p:par>
                          <p:cTn id="149" fill="hold">
                            <p:stCondLst>
                              <p:cond delay="2000"/>
                            </p:stCondLst>
                            <p:childTnLst>
                              <p:par>
                                <p:cTn id="150" presetID="10" presetClass="entr" presetSubtype="0" fill="hold" nodeType="afterEffect">
                                  <p:stCondLst>
                                    <p:cond delay="0"/>
                                  </p:stCondLst>
                                  <p:childTnLst>
                                    <p:set>
                                      <p:cBhvr>
                                        <p:cTn id="151" dur="1" fill="hold">
                                          <p:stCondLst>
                                            <p:cond delay="0"/>
                                          </p:stCondLst>
                                        </p:cTn>
                                        <p:tgtEl>
                                          <p:spTgt spid="999">
                                            <p:txEl>
                                              <p:pRg st="3" end="3"/>
                                            </p:txEl>
                                          </p:spTgt>
                                        </p:tgtEl>
                                        <p:attrNameLst>
                                          <p:attrName>style.visibility</p:attrName>
                                        </p:attrNameLst>
                                      </p:cBhvr>
                                      <p:to>
                                        <p:strVal val="visible"/>
                                      </p:to>
                                    </p:set>
                                    <p:animEffect transition="in" filter="fade">
                                      <p:cBhvr>
                                        <p:cTn id="152" dur="500"/>
                                        <p:tgtEl>
                                          <p:spTgt spid="999">
                                            <p:txEl>
                                              <p:pRg st="3" end="3"/>
                                            </p:txEl>
                                          </p:spTgt>
                                        </p:tgtEl>
                                      </p:cBhvr>
                                    </p:animEffec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999">
                                            <p:txEl>
                                              <p:pRg st="4" end="4"/>
                                            </p:txEl>
                                          </p:spTgt>
                                        </p:tgtEl>
                                        <p:attrNameLst>
                                          <p:attrName>style.visibility</p:attrName>
                                        </p:attrNameLst>
                                      </p:cBhvr>
                                      <p:to>
                                        <p:strVal val="visible"/>
                                      </p:to>
                                    </p:set>
                                    <p:animEffect transition="in" filter="fade">
                                      <p:cBhvr>
                                        <p:cTn id="156" dur="500"/>
                                        <p:tgtEl>
                                          <p:spTgt spid="999">
                                            <p:txEl>
                                              <p:pRg st="4" end="4"/>
                                            </p:txEl>
                                          </p:spTgt>
                                        </p:tgtEl>
                                      </p:cBhvr>
                                    </p:animEffect>
                                  </p:childTnLst>
                                </p:cTn>
                              </p:par>
                            </p:childTnLst>
                          </p:cTn>
                        </p:par>
                        <p:par>
                          <p:cTn id="157" fill="hold">
                            <p:stCondLst>
                              <p:cond delay="3000"/>
                            </p:stCondLst>
                            <p:childTnLst>
                              <p:par>
                                <p:cTn id="158" presetID="10" presetClass="entr" presetSubtype="0" fill="hold" nodeType="afterEffect">
                                  <p:stCondLst>
                                    <p:cond delay="0"/>
                                  </p:stCondLst>
                                  <p:childTnLst>
                                    <p:set>
                                      <p:cBhvr>
                                        <p:cTn id="159" dur="1" fill="hold">
                                          <p:stCondLst>
                                            <p:cond delay="0"/>
                                          </p:stCondLst>
                                        </p:cTn>
                                        <p:tgtEl>
                                          <p:spTgt spid="999">
                                            <p:txEl>
                                              <p:pRg st="5" end="5"/>
                                            </p:txEl>
                                          </p:spTgt>
                                        </p:tgtEl>
                                        <p:attrNameLst>
                                          <p:attrName>style.visibility</p:attrName>
                                        </p:attrNameLst>
                                      </p:cBhvr>
                                      <p:to>
                                        <p:strVal val="visible"/>
                                      </p:to>
                                    </p:set>
                                    <p:animEffect transition="in" filter="fade">
                                      <p:cBhvr>
                                        <p:cTn id="160" dur="500"/>
                                        <p:tgtEl>
                                          <p:spTgt spid="999">
                                            <p:txEl>
                                              <p:pRg st="5" end="5"/>
                                            </p:txEl>
                                          </p:spTgt>
                                        </p:tgtEl>
                                      </p:cBhvr>
                                    </p:animEffect>
                                  </p:childTnLst>
                                </p:cTn>
                              </p:par>
                            </p:childTnLst>
                          </p:cTn>
                        </p:par>
                        <p:par>
                          <p:cTn id="161" fill="hold">
                            <p:stCondLst>
                              <p:cond delay="3500"/>
                            </p:stCondLst>
                            <p:childTnLst>
                              <p:par>
                                <p:cTn id="162" presetID="10" presetClass="entr" presetSubtype="0" fill="hold" nodeType="afterEffect">
                                  <p:stCondLst>
                                    <p:cond delay="0"/>
                                  </p:stCondLst>
                                  <p:childTnLst>
                                    <p:set>
                                      <p:cBhvr>
                                        <p:cTn id="163" dur="1" fill="hold">
                                          <p:stCondLst>
                                            <p:cond delay="0"/>
                                          </p:stCondLst>
                                        </p:cTn>
                                        <p:tgtEl>
                                          <p:spTgt spid="999">
                                            <p:txEl>
                                              <p:pRg st="6" end="6"/>
                                            </p:txEl>
                                          </p:spTgt>
                                        </p:tgtEl>
                                        <p:attrNameLst>
                                          <p:attrName>style.visibility</p:attrName>
                                        </p:attrNameLst>
                                      </p:cBhvr>
                                      <p:to>
                                        <p:strVal val="visible"/>
                                      </p:to>
                                    </p:set>
                                    <p:animEffect transition="in" filter="fade">
                                      <p:cBhvr>
                                        <p:cTn id="164" dur="500"/>
                                        <p:tgtEl>
                                          <p:spTgt spid="999">
                                            <p:txEl>
                                              <p:pRg st="6" end="6"/>
                                            </p:txEl>
                                          </p:spTgt>
                                        </p:tgtEl>
                                      </p:cBhvr>
                                    </p:animEffect>
                                  </p:childTnLst>
                                </p:cTn>
                              </p:par>
                            </p:childTnLst>
                          </p:cTn>
                        </p:par>
                        <p:par>
                          <p:cTn id="165" fill="hold">
                            <p:stCondLst>
                              <p:cond delay="4000"/>
                            </p:stCondLst>
                            <p:childTnLst>
                              <p:par>
                                <p:cTn id="166" presetID="10" presetClass="entr" presetSubtype="0" fill="hold" nodeType="afterEffect">
                                  <p:stCondLst>
                                    <p:cond delay="0"/>
                                  </p:stCondLst>
                                  <p:childTnLst>
                                    <p:set>
                                      <p:cBhvr>
                                        <p:cTn id="167" dur="1" fill="hold">
                                          <p:stCondLst>
                                            <p:cond delay="0"/>
                                          </p:stCondLst>
                                        </p:cTn>
                                        <p:tgtEl>
                                          <p:spTgt spid="999">
                                            <p:txEl>
                                              <p:pRg st="7" end="7"/>
                                            </p:txEl>
                                          </p:spTgt>
                                        </p:tgtEl>
                                        <p:attrNameLst>
                                          <p:attrName>style.visibility</p:attrName>
                                        </p:attrNameLst>
                                      </p:cBhvr>
                                      <p:to>
                                        <p:strVal val="visible"/>
                                      </p:to>
                                    </p:set>
                                    <p:animEffect transition="in" filter="fade">
                                      <p:cBhvr>
                                        <p:cTn id="168" dur="500"/>
                                        <p:tgtEl>
                                          <p:spTgt spid="999">
                                            <p:txEl>
                                              <p:pRg st="7" end="7"/>
                                            </p:txEl>
                                          </p:spTgt>
                                        </p:tgtEl>
                                      </p:cBhvr>
                                    </p:animEffect>
                                  </p:childTnLst>
                                </p:cTn>
                              </p:par>
                            </p:childTnLst>
                          </p:cTn>
                        </p:par>
                        <p:par>
                          <p:cTn id="169" fill="hold">
                            <p:stCondLst>
                              <p:cond delay="4500"/>
                            </p:stCondLst>
                            <p:childTnLst>
                              <p:par>
                                <p:cTn id="170" presetID="10" presetClass="entr" presetSubtype="0" fill="hold" nodeType="afterEffect">
                                  <p:stCondLst>
                                    <p:cond delay="0"/>
                                  </p:stCondLst>
                                  <p:childTnLst>
                                    <p:set>
                                      <p:cBhvr>
                                        <p:cTn id="171" dur="1" fill="hold">
                                          <p:stCondLst>
                                            <p:cond delay="0"/>
                                          </p:stCondLst>
                                        </p:cTn>
                                        <p:tgtEl>
                                          <p:spTgt spid="999">
                                            <p:txEl>
                                              <p:pRg st="8" end="8"/>
                                            </p:txEl>
                                          </p:spTgt>
                                        </p:tgtEl>
                                        <p:attrNameLst>
                                          <p:attrName>style.visibility</p:attrName>
                                        </p:attrNameLst>
                                      </p:cBhvr>
                                      <p:to>
                                        <p:strVal val="visible"/>
                                      </p:to>
                                    </p:set>
                                    <p:animEffect transition="in" filter="fade">
                                      <p:cBhvr>
                                        <p:cTn id="172" dur="500"/>
                                        <p:tgtEl>
                                          <p:spTgt spid="999">
                                            <p:txEl>
                                              <p:pRg st="8" end="8"/>
                                            </p:txEl>
                                          </p:spTgt>
                                        </p:tgtEl>
                                      </p:cBhvr>
                                    </p:animEffect>
                                  </p:childTnLst>
                                </p:cTn>
                              </p:par>
                            </p:childTnLst>
                          </p:cTn>
                        </p:par>
                        <p:par>
                          <p:cTn id="173" fill="hold">
                            <p:stCondLst>
                              <p:cond delay="5000"/>
                            </p:stCondLst>
                            <p:childTnLst>
                              <p:par>
                                <p:cTn id="174" presetID="10" presetClass="entr" presetSubtype="0" fill="hold" nodeType="afterEffect">
                                  <p:stCondLst>
                                    <p:cond delay="0"/>
                                  </p:stCondLst>
                                  <p:childTnLst>
                                    <p:set>
                                      <p:cBhvr>
                                        <p:cTn id="175" dur="1" fill="hold">
                                          <p:stCondLst>
                                            <p:cond delay="0"/>
                                          </p:stCondLst>
                                        </p:cTn>
                                        <p:tgtEl>
                                          <p:spTgt spid="1000">
                                            <p:txEl>
                                              <p:pRg st="0" end="0"/>
                                            </p:txEl>
                                          </p:spTgt>
                                        </p:tgtEl>
                                        <p:attrNameLst>
                                          <p:attrName>style.visibility</p:attrName>
                                        </p:attrNameLst>
                                      </p:cBhvr>
                                      <p:to>
                                        <p:strVal val="visible"/>
                                      </p:to>
                                    </p:set>
                                    <p:animEffect transition="in" filter="fade">
                                      <p:cBhvr>
                                        <p:cTn id="176" dur="500"/>
                                        <p:tgtEl>
                                          <p:spTgt spid="1000">
                                            <p:txEl>
                                              <p:pRg st="0" end="0"/>
                                            </p:txEl>
                                          </p:spTgt>
                                        </p:tgtEl>
                                      </p:cBhvr>
                                    </p:animEffect>
                                  </p:childTnLst>
                                </p:cTn>
                              </p:par>
                            </p:childTnLst>
                          </p:cTn>
                        </p:par>
                        <p:par>
                          <p:cTn id="177" fill="hold">
                            <p:stCondLst>
                              <p:cond delay="5500"/>
                            </p:stCondLst>
                            <p:childTnLst>
                              <p:par>
                                <p:cTn id="178" presetID="10" presetClass="entr" presetSubtype="0" fill="hold" nodeType="afterEffect">
                                  <p:stCondLst>
                                    <p:cond delay="0"/>
                                  </p:stCondLst>
                                  <p:childTnLst>
                                    <p:set>
                                      <p:cBhvr>
                                        <p:cTn id="179" dur="1" fill="hold">
                                          <p:stCondLst>
                                            <p:cond delay="0"/>
                                          </p:stCondLst>
                                        </p:cTn>
                                        <p:tgtEl>
                                          <p:spTgt spid="1000">
                                            <p:txEl>
                                              <p:pRg st="1" end="1"/>
                                            </p:txEl>
                                          </p:spTgt>
                                        </p:tgtEl>
                                        <p:attrNameLst>
                                          <p:attrName>style.visibility</p:attrName>
                                        </p:attrNameLst>
                                      </p:cBhvr>
                                      <p:to>
                                        <p:strVal val="visible"/>
                                      </p:to>
                                    </p:set>
                                    <p:animEffect transition="in" filter="fade">
                                      <p:cBhvr>
                                        <p:cTn id="180" dur="500"/>
                                        <p:tgtEl>
                                          <p:spTgt spid="1000">
                                            <p:txEl>
                                              <p:pRg st="1" end="1"/>
                                            </p:txEl>
                                          </p:spTgt>
                                        </p:tgtEl>
                                      </p:cBhvr>
                                    </p:animEffect>
                                  </p:childTnLst>
                                </p:cTn>
                              </p:par>
                            </p:childTnLst>
                          </p:cTn>
                        </p:par>
                        <p:par>
                          <p:cTn id="181" fill="hold">
                            <p:stCondLst>
                              <p:cond delay="6000"/>
                            </p:stCondLst>
                            <p:childTnLst>
                              <p:par>
                                <p:cTn id="182" presetID="10" presetClass="entr" presetSubtype="0" fill="hold" nodeType="afterEffect">
                                  <p:stCondLst>
                                    <p:cond delay="0"/>
                                  </p:stCondLst>
                                  <p:childTnLst>
                                    <p:set>
                                      <p:cBhvr>
                                        <p:cTn id="183" dur="1" fill="hold">
                                          <p:stCondLst>
                                            <p:cond delay="0"/>
                                          </p:stCondLst>
                                        </p:cTn>
                                        <p:tgtEl>
                                          <p:spTgt spid="1000">
                                            <p:txEl>
                                              <p:pRg st="2" end="2"/>
                                            </p:txEl>
                                          </p:spTgt>
                                        </p:tgtEl>
                                        <p:attrNameLst>
                                          <p:attrName>style.visibility</p:attrName>
                                        </p:attrNameLst>
                                      </p:cBhvr>
                                      <p:to>
                                        <p:strVal val="visible"/>
                                      </p:to>
                                    </p:set>
                                    <p:animEffect transition="in" filter="fade">
                                      <p:cBhvr>
                                        <p:cTn id="184" dur="500"/>
                                        <p:tgtEl>
                                          <p:spTgt spid="1000">
                                            <p:txEl>
                                              <p:pRg st="2" end="2"/>
                                            </p:txEl>
                                          </p:spTgt>
                                        </p:tgtEl>
                                      </p:cBhvr>
                                    </p:animEffect>
                                  </p:childTnLst>
                                </p:cTn>
                              </p:par>
                            </p:childTnLst>
                          </p:cTn>
                        </p:par>
                        <p:par>
                          <p:cTn id="185" fill="hold">
                            <p:stCondLst>
                              <p:cond delay="6500"/>
                            </p:stCondLst>
                            <p:childTnLst>
                              <p:par>
                                <p:cTn id="186" presetID="10" presetClass="entr" presetSubtype="0" fill="hold" nodeType="afterEffect">
                                  <p:stCondLst>
                                    <p:cond delay="0"/>
                                  </p:stCondLst>
                                  <p:childTnLst>
                                    <p:set>
                                      <p:cBhvr>
                                        <p:cTn id="187" dur="1" fill="hold">
                                          <p:stCondLst>
                                            <p:cond delay="0"/>
                                          </p:stCondLst>
                                        </p:cTn>
                                        <p:tgtEl>
                                          <p:spTgt spid="1000">
                                            <p:txEl>
                                              <p:pRg st="3" end="3"/>
                                            </p:txEl>
                                          </p:spTgt>
                                        </p:tgtEl>
                                        <p:attrNameLst>
                                          <p:attrName>style.visibility</p:attrName>
                                        </p:attrNameLst>
                                      </p:cBhvr>
                                      <p:to>
                                        <p:strVal val="visible"/>
                                      </p:to>
                                    </p:set>
                                    <p:animEffect transition="in" filter="fade">
                                      <p:cBhvr>
                                        <p:cTn id="188" dur="500"/>
                                        <p:tgtEl>
                                          <p:spTgt spid="1000">
                                            <p:txEl>
                                              <p:pRg st="3" end="3"/>
                                            </p:txEl>
                                          </p:spTgt>
                                        </p:tgtEl>
                                      </p:cBhvr>
                                    </p:animEffect>
                                  </p:childTnLst>
                                </p:cTn>
                              </p:par>
                            </p:childTnLst>
                          </p:cTn>
                        </p:par>
                        <p:par>
                          <p:cTn id="189" fill="hold">
                            <p:stCondLst>
                              <p:cond delay="7000"/>
                            </p:stCondLst>
                            <p:childTnLst>
                              <p:par>
                                <p:cTn id="190" presetID="10" presetClass="entr" presetSubtype="0" fill="hold" nodeType="afterEffect">
                                  <p:stCondLst>
                                    <p:cond delay="0"/>
                                  </p:stCondLst>
                                  <p:childTnLst>
                                    <p:set>
                                      <p:cBhvr>
                                        <p:cTn id="191" dur="1" fill="hold">
                                          <p:stCondLst>
                                            <p:cond delay="0"/>
                                          </p:stCondLst>
                                        </p:cTn>
                                        <p:tgtEl>
                                          <p:spTgt spid="1000">
                                            <p:txEl>
                                              <p:pRg st="4" end="4"/>
                                            </p:txEl>
                                          </p:spTgt>
                                        </p:tgtEl>
                                        <p:attrNameLst>
                                          <p:attrName>style.visibility</p:attrName>
                                        </p:attrNameLst>
                                      </p:cBhvr>
                                      <p:to>
                                        <p:strVal val="visible"/>
                                      </p:to>
                                    </p:set>
                                    <p:animEffect transition="in" filter="fade">
                                      <p:cBhvr>
                                        <p:cTn id="192" dur="500"/>
                                        <p:tgtEl>
                                          <p:spTgt spid="1000">
                                            <p:txEl>
                                              <p:pRg st="4" end="4"/>
                                            </p:txEl>
                                          </p:spTgt>
                                        </p:tgtEl>
                                      </p:cBhvr>
                                    </p:animEffect>
                                  </p:childTnLst>
                                </p:cTn>
                              </p:par>
                            </p:childTnLst>
                          </p:cTn>
                        </p:par>
                        <p:par>
                          <p:cTn id="193" fill="hold">
                            <p:stCondLst>
                              <p:cond delay="7500"/>
                            </p:stCondLst>
                            <p:childTnLst>
                              <p:par>
                                <p:cTn id="194" presetID="10" presetClass="entr" presetSubtype="0" fill="hold" nodeType="afterEffect">
                                  <p:stCondLst>
                                    <p:cond delay="0"/>
                                  </p:stCondLst>
                                  <p:childTnLst>
                                    <p:set>
                                      <p:cBhvr>
                                        <p:cTn id="195" dur="1" fill="hold">
                                          <p:stCondLst>
                                            <p:cond delay="0"/>
                                          </p:stCondLst>
                                        </p:cTn>
                                        <p:tgtEl>
                                          <p:spTgt spid="1000">
                                            <p:txEl>
                                              <p:pRg st="5" end="5"/>
                                            </p:txEl>
                                          </p:spTgt>
                                        </p:tgtEl>
                                        <p:attrNameLst>
                                          <p:attrName>style.visibility</p:attrName>
                                        </p:attrNameLst>
                                      </p:cBhvr>
                                      <p:to>
                                        <p:strVal val="visible"/>
                                      </p:to>
                                    </p:set>
                                    <p:animEffect transition="in" filter="fade">
                                      <p:cBhvr>
                                        <p:cTn id="196" dur="500"/>
                                        <p:tgtEl>
                                          <p:spTgt spid="1000">
                                            <p:txEl>
                                              <p:pRg st="5" end="5"/>
                                            </p:txEl>
                                          </p:spTgt>
                                        </p:tgtEl>
                                      </p:cBhvr>
                                    </p:animEffect>
                                  </p:childTnLst>
                                </p:cTn>
                              </p:par>
                            </p:childTnLst>
                          </p:cTn>
                        </p:par>
                        <p:par>
                          <p:cTn id="197" fill="hold">
                            <p:stCondLst>
                              <p:cond delay="8000"/>
                            </p:stCondLst>
                            <p:childTnLst>
                              <p:par>
                                <p:cTn id="198" presetID="10" presetClass="entr" presetSubtype="0" fill="hold" nodeType="afterEffect">
                                  <p:stCondLst>
                                    <p:cond delay="0"/>
                                  </p:stCondLst>
                                  <p:childTnLst>
                                    <p:set>
                                      <p:cBhvr>
                                        <p:cTn id="199" dur="1" fill="hold">
                                          <p:stCondLst>
                                            <p:cond delay="0"/>
                                          </p:stCondLst>
                                        </p:cTn>
                                        <p:tgtEl>
                                          <p:spTgt spid="1000">
                                            <p:txEl>
                                              <p:pRg st="6" end="6"/>
                                            </p:txEl>
                                          </p:spTgt>
                                        </p:tgtEl>
                                        <p:attrNameLst>
                                          <p:attrName>style.visibility</p:attrName>
                                        </p:attrNameLst>
                                      </p:cBhvr>
                                      <p:to>
                                        <p:strVal val="visible"/>
                                      </p:to>
                                    </p:set>
                                    <p:animEffect transition="in" filter="fade">
                                      <p:cBhvr>
                                        <p:cTn id="200" dur="500"/>
                                        <p:tgtEl>
                                          <p:spTgt spid="1000">
                                            <p:txEl>
                                              <p:pRg st="6" end="6"/>
                                            </p:txEl>
                                          </p:spTgt>
                                        </p:tgtEl>
                                      </p:cBhvr>
                                    </p:animEffect>
                                  </p:childTnLst>
                                </p:cTn>
                              </p:par>
                            </p:childTnLst>
                          </p:cTn>
                        </p:par>
                        <p:par>
                          <p:cTn id="201" fill="hold">
                            <p:stCondLst>
                              <p:cond delay="8500"/>
                            </p:stCondLst>
                            <p:childTnLst>
                              <p:par>
                                <p:cTn id="202" presetID="10" presetClass="entr" presetSubtype="0" fill="hold" nodeType="afterEffect">
                                  <p:stCondLst>
                                    <p:cond delay="0"/>
                                  </p:stCondLst>
                                  <p:childTnLst>
                                    <p:set>
                                      <p:cBhvr>
                                        <p:cTn id="203" dur="1" fill="hold">
                                          <p:stCondLst>
                                            <p:cond delay="0"/>
                                          </p:stCondLst>
                                        </p:cTn>
                                        <p:tgtEl>
                                          <p:spTgt spid="1000">
                                            <p:txEl>
                                              <p:pRg st="7" end="7"/>
                                            </p:txEl>
                                          </p:spTgt>
                                        </p:tgtEl>
                                        <p:attrNameLst>
                                          <p:attrName>style.visibility</p:attrName>
                                        </p:attrNameLst>
                                      </p:cBhvr>
                                      <p:to>
                                        <p:strVal val="visible"/>
                                      </p:to>
                                    </p:set>
                                    <p:animEffect transition="in" filter="fade">
                                      <p:cBhvr>
                                        <p:cTn id="204" dur="500"/>
                                        <p:tgtEl>
                                          <p:spTgt spid="1000">
                                            <p:txEl>
                                              <p:pRg st="7" end="7"/>
                                            </p:txEl>
                                          </p:spTgt>
                                        </p:tgtEl>
                                      </p:cBhvr>
                                    </p:animEffect>
                                  </p:childTnLst>
                                </p:cTn>
                              </p:par>
                            </p:childTnLst>
                          </p:cTn>
                        </p:par>
                        <p:par>
                          <p:cTn id="205" fill="hold">
                            <p:stCondLst>
                              <p:cond delay="9000"/>
                            </p:stCondLst>
                            <p:childTnLst>
                              <p:par>
                                <p:cTn id="206" presetID="10" presetClass="entr" presetSubtype="0" fill="hold" nodeType="afterEffect">
                                  <p:stCondLst>
                                    <p:cond delay="0"/>
                                  </p:stCondLst>
                                  <p:childTnLst>
                                    <p:set>
                                      <p:cBhvr>
                                        <p:cTn id="207" dur="1" fill="hold">
                                          <p:stCondLst>
                                            <p:cond delay="0"/>
                                          </p:stCondLst>
                                        </p:cTn>
                                        <p:tgtEl>
                                          <p:spTgt spid="1000">
                                            <p:txEl>
                                              <p:pRg st="8" end="8"/>
                                            </p:txEl>
                                          </p:spTgt>
                                        </p:tgtEl>
                                        <p:attrNameLst>
                                          <p:attrName>style.visibility</p:attrName>
                                        </p:attrNameLst>
                                      </p:cBhvr>
                                      <p:to>
                                        <p:strVal val="visible"/>
                                      </p:to>
                                    </p:set>
                                    <p:animEffect transition="in" filter="fade">
                                      <p:cBhvr>
                                        <p:cTn id="208" dur="500"/>
                                        <p:tgtEl>
                                          <p:spTgt spid="1000">
                                            <p:txEl>
                                              <p:pRg st="8" end="8"/>
                                            </p:txEl>
                                          </p:spTgt>
                                        </p:tgtEl>
                                      </p:cBhvr>
                                    </p:animEffect>
                                  </p:childTnLst>
                                </p:cTn>
                              </p:par>
                            </p:childTnLst>
                          </p:cTn>
                        </p:par>
                        <p:par>
                          <p:cTn id="209" fill="hold">
                            <p:stCondLst>
                              <p:cond delay="9500"/>
                            </p:stCondLst>
                            <p:childTnLst>
                              <p:par>
                                <p:cTn id="210" presetID="10" presetClass="entr" presetSubtype="0" fill="hold" nodeType="afterEffect">
                                  <p:stCondLst>
                                    <p:cond delay="0"/>
                                  </p:stCondLst>
                                  <p:childTnLst>
                                    <p:set>
                                      <p:cBhvr>
                                        <p:cTn id="211" dur="1" fill="hold">
                                          <p:stCondLst>
                                            <p:cond delay="0"/>
                                          </p:stCondLst>
                                        </p:cTn>
                                        <p:tgtEl>
                                          <p:spTgt spid="1001">
                                            <p:txEl>
                                              <p:pRg st="0" end="0"/>
                                            </p:txEl>
                                          </p:spTgt>
                                        </p:tgtEl>
                                        <p:attrNameLst>
                                          <p:attrName>style.visibility</p:attrName>
                                        </p:attrNameLst>
                                      </p:cBhvr>
                                      <p:to>
                                        <p:strVal val="visible"/>
                                      </p:to>
                                    </p:set>
                                    <p:animEffect transition="in" filter="fade">
                                      <p:cBhvr>
                                        <p:cTn id="212" dur="500"/>
                                        <p:tgtEl>
                                          <p:spTgt spid="1001">
                                            <p:txEl>
                                              <p:pRg st="0" end="0"/>
                                            </p:txEl>
                                          </p:spTgt>
                                        </p:tgtEl>
                                      </p:cBhvr>
                                    </p:animEffect>
                                  </p:childTnLst>
                                </p:cTn>
                              </p:par>
                            </p:childTnLst>
                          </p:cTn>
                        </p:par>
                        <p:par>
                          <p:cTn id="213" fill="hold">
                            <p:stCondLst>
                              <p:cond delay="10000"/>
                            </p:stCondLst>
                            <p:childTnLst>
                              <p:par>
                                <p:cTn id="214" presetID="10" presetClass="entr" presetSubtype="0" fill="hold" nodeType="afterEffect">
                                  <p:stCondLst>
                                    <p:cond delay="0"/>
                                  </p:stCondLst>
                                  <p:childTnLst>
                                    <p:set>
                                      <p:cBhvr>
                                        <p:cTn id="215" dur="1" fill="hold">
                                          <p:stCondLst>
                                            <p:cond delay="0"/>
                                          </p:stCondLst>
                                        </p:cTn>
                                        <p:tgtEl>
                                          <p:spTgt spid="1001">
                                            <p:txEl>
                                              <p:pRg st="1" end="1"/>
                                            </p:txEl>
                                          </p:spTgt>
                                        </p:tgtEl>
                                        <p:attrNameLst>
                                          <p:attrName>style.visibility</p:attrName>
                                        </p:attrNameLst>
                                      </p:cBhvr>
                                      <p:to>
                                        <p:strVal val="visible"/>
                                      </p:to>
                                    </p:set>
                                    <p:animEffect transition="in" filter="fade">
                                      <p:cBhvr>
                                        <p:cTn id="216" dur="500"/>
                                        <p:tgtEl>
                                          <p:spTgt spid="1001">
                                            <p:txEl>
                                              <p:pRg st="1" end="1"/>
                                            </p:txEl>
                                          </p:spTgt>
                                        </p:tgtEl>
                                      </p:cBhvr>
                                    </p:animEffect>
                                  </p:childTnLst>
                                </p:cTn>
                              </p:par>
                            </p:childTnLst>
                          </p:cTn>
                        </p:par>
                        <p:par>
                          <p:cTn id="217" fill="hold">
                            <p:stCondLst>
                              <p:cond delay="10500"/>
                            </p:stCondLst>
                            <p:childTnLst>
                              <p:par>
                                <p:cTn id="218" presetID="10" presetClass="entr" presetSubtype="0" fill="hold" nodeType="afterEffect">
                                  <p:stCondLst>
                                    <p:cond delay="0"/>
                                  </p:stCondLst>
                                  <p:childTnLst>
                                    <p:set>
                                      <p:cBhvr>
                                        <p:cTn id="219" dur="1" fill="hold">
                                          <p:stCondLst>
                                            <p:cond delay="0"/>
                                          </p:stCondLst>
                                        </p:cTn>
                                        <p:tgtEl>
                                          <p:spTgt spid="1001">
                                            <p:txEl>
                                              <p:pRg st="2" end="2"/>
                                            </p:txEl>
                                          </p:spTgt>
                                        </p:tgtEl>
                                        <p:attrNameLst>
                                          <p:attrName>style.visibility</p:attrName>
                                        </p:attrNameLst>
                                      </p:cBhvr>
                                      <p:to>
                                        <p:strVal val="visible"/>
                                      </p:to>
                                    </p:set>
                                    <p:animEffect transition="in" filter="fade">
                                      <p:cBhvr>
                                        <p:cTn id="220" dur="500"/>
                                        <p:tgtEl>
                                          <p:spTgt spid="1001">
                                            <p:txEl>
                                              <p:pRg st="2" end="2"/>
                                            </p:txEl>
                                          </p:spTgt>
                                        </p:tgtEl>
                                      </p:cBhvr>
                                    </p:animEffect>
                                  </p:childTnLst>
                                </p:cTn>
                              </p:par>
                            </p:childTnLst>
                          </p:cTn>
                        </p:par>
                        <p:par>
                          <p:cTn id="221" fill="hold">
                            <p:stCondLst>
                              <p:cond delay="11000"/>
                            </p:stCondLst>
                            <p:childTnLst>
                              <p:par>
                                <p:cTn id="222" presetID="10" presetClass="entr" presetSubtype="0" fill="hold" nodeType="afterEffect">
                                  <p:stCondLst>
                                    <p:cond delay="0"/>
                                  </p:stCondLst>
                                  <p:childTnLst>
                                    <p:set>
                                      <p:cBhvr>
                                        <p:cTn id="223" dur="1" fill="hold">
                                          <p:stCondLst>
                                            <p:cond delay="0"/>
                                          </p:stCondLst>
                                        </p:cTn>
                                        <p:tgtEl>
                                          <p:spTgt spid="1001">
                                            <p:txEl>
                                              <p:pRg st="3" end="3"/>
                                            </p:txEl>
                                          </p:spTgt>
                                        </p:tgtEl>
                                        <p:attrNameLst>
                                          <p:attrName>style.visibility</p:attrName>
                                        </p:attrNameLst>
                                      </p:cBhvr>
                                      <p:to>
                                        <p:strVal val="visible"/>
                                      </p:to>
                                    </p:set>
                                    <p:animEffect transition="in" filter="fade">
                                      <p:cBhvr>
                                        <p:cTn id="224" dur="500"/>
                                        <p:tgtEl>
                                          <p:spTgt spid="1001">
                                            <p:txEl>
                                              <p:pRg st="3" end="3"/>
                                            </p:txEl>
                                          </p:spTgt>
                                        </p:tgtEl>
                                      </p:cBhvr>
                                    </p:animEffect>
                                  </p:childTnLst>
                                </p:cTn>
                              </p:par>
                            </p:childTnLst>
                          </p:cTn>
                        </p:par>
                        <p:par>
                          <p:cTn id="225" fill="hold">
                            <p:stCondLst>
                              <p:cond delay="11500"/>
                            </p:stCondLst>
                            <p:childTnLst>
                              <p:par>
                                <p:cTn id="226" presetID="10" presetClass="entr" presetSubtype="0" fill="hold" nodeType="afterEffect">
                                  <p:stCondLst>
                                    <p:cond delay="0"/>
                                  </p:stCondLst>
                                  <p:childTnLst>
                                    <p:set>
                                      <p:cBhvr>
                                        <p:cTn id="227" dur="1" fill="hold">
                                          <p:stCondLst>
                                            <p:cond delay="0"/>
                                          </p:stCondLst>
                                        </p:cTn>
                                        <p:tgtEl>
                                          <p:spTgt spid="1001">
                                            <p:txEl>
                                              <p:pRg st="4" end="4"/>
                                            </p:txEl>
                                          </p:spTgt>
                                        </p:tgtEl>
                                        <p:attrNameLst>
                                          <p:attrName>style.visibility</p:attrName>
                                        </p:attrNameLst>
                                      </p:cBhvr>
                                      <p:to>
                                        <p:strVal val="visible"/>
                                      </p:to>
                                    </p:set>
                                    <p:animEffect transition="in" filter="fade">
                                      <p:cBhvr>
                                        <p:cTn id="228" dur="500"/>
                                        <p:tgtEl>
                                          <p:spTgt spid="1001">
                                            <p:txEl>
                                              <p:pRg st="4" end="4"/>
                                            </p:txEl>
                                          </p:spTgt>
                                        </p:tgtEl>
                                      </p:cBhvr>
                                    </p:animEffect>
                                  </p:childTnLst>
                                </p:cTn>
                              </p:par>
                            </p:childTnLst>
                          </p:cTn>
                        </p:par>
                        <p:par>
                          <p:cTn id="229" fill="hold">
                            <p:stCondLst>
                              <p:cond delay="12000"/>
                            </p:stCondLst>
                            <p:childTnLst>
                              <p:par>
                                <p:cTn id="230" presetID="10" presetClass="entr" presetSubtype="0" fill="hold" nodeType="afterEffect">
                                  <p:stCondLst>
                                    <p:cond delay="0"/>
                                  </p:stCondLst>
                                  <p:childTnLst>
                                    <p:set>
                                      <p:cBhvr>
                                        <p:cTn id="231" dur="1" fill="hold">
                                          <p:stCondLst>
                                            <p:cond delay="0"/>
                                          </p:stCondLst>
                                        </p:cTn>
                                        <p:tgtEl>
                                          <p:spTgt spid="1001">
                                            <p:txEl>
                                              <p:pRg st="5" end="5"/>
                                            </p:txEl>
                                          </p:spTgt>
                                        </p:tgtEl>
                                        <p:attrNameLst>
                                          <p:attrName>style.visibility</p:attrName>
                                        </p:attrNameLst>
                                      </p:cBhvr>
                                      <p:to>
                                        <p:strVal val="visible"/>
                                      </p:to>
                                    </p:set>
                                    <p:animEffect transition="in" filter="fade">
                                      <p:cBhvr>
                                        <p:cTn id="232" dur="500"/>
                                        <p:tgtEl>
                                          <p:spTgt spid="1001">
                                            <p:txEl>
                                              <p:pRg st="5" end="5"/>
                                            </p:txEl>
                                          </p:spTgt>
                                        </p:tgtEl>
                                      </p:cBhvr>
                                    </p:animEffect>
                                  </p:childTnLst>
                                </p:cTn>
                              </p:par>
                            </p:childTnLst>
                          </p:cTn>
                        </p:par>
                        <p:par>
                          <p:cTn id="233" fill="hold">
                            <p:stCondLst>
                              <p:cond delay="12500"/>
                            </p:stCondLst>
                            <p:childTnLst>
                              <p:par>
                                <p:cTn id="234" presetID="10" presetClass="entr" presetSubtype="0" fill="hold" nodeType="afterEffect">
                                  <p:stCondLst>
                                    <p:cond delay="0"/>
                                  </p:stCondLst>
                                  <p:childTnLst>
                                    <p:set>
                                      <p:cBhvr>
                                        <p:cTn id="235" dur="1" fill="hold">
                                          <p:stCondLst>
                                            <p:cond delay="0"/>
                                          </p:stCondLst>
                                        </p:cTn>
                                        <p:tgtEl>
                                          <p:spTgt spid="1001">
                                            <p:txEl>
                                              <p:pRg st="6" end="6"/>
                                            </p:txEl>
                                          </p:spTgt>
                                        </p:tgtEl>
                                        <p:attrNameLst>
                                          <p:attrName>style.visibility</p:attrName>
                                        </p:attrNameLst>
                                      </p:cBhvr>
                                      <p:to>
                                        <p:strVal val="visible"/>
                                      </p:to>
                                    </p:set>
                                    <p:animEffect transition="in" filter="fade">
                                      <p:cBhvr>
                                        <p:cTn id="236" dur="500"/>
                                        <p:tgtEl>
                                          <p:spTgt spid="1001">
                                            <p:txEl>
                                              <p:pRg st="6" end="6"/>
                                            </p:txEl>
                                          </p:spTgt>
                                        </p:tgtEl>
                                      </p:cBhvr>
                                    </p:animEffect>
                                  </p:childTnLst>
                                </p:cTn>
                              </p:par>
                            </p:childTnLst>
                          </p:cTn>
                        </p:par>
                        <p:par>
                          <p:cTn id="237" fill="hold">
                            <p:stCondLst>
                              <p:cond delay="13000"/>
                            </p:stCondLst>
                            <p:childTnLst>
                              <p:par>
                                <p:cTn id="238" presetID="10" presetClass="entr" presetSubtype="0" fill="hold" nodeType="afterEffect">
                                  <p:stCondLst>
                                    <p:cond delay="0"/>
                                  </p:stCondLst>
                                  <p:childTnLst>
                                    <p:set>
                                      <p:cBhvr>
                                        <p:cTn id="239" dur="1" fill="hold">
                                          <p:stCondLst>
                                            <p:cond delay="0"/>
                                          </p:stCondLst>
                                        </p:cTn>
                                        <p:tgtEl>
                                          <p:spTgt spid="1001">
                                            <p:txEl>
                                              <p:pRg st="7" end="7"/>
                                            </p:txEl>
                                          </p:spTgt>
                                        </p:tgtEl>
                                        <p:attrNameLst>
                                          <p:attrName>style.visibility</p:attrName>
                                        </p:attrNameLst>
                                      </p:cBhvr>
                                      <p:to>
                                        <p:strVal val="visible"/>
                                      </p:to>
                                    </p:set>
                                    <p:animEffect transition="in" filter="fade">
                                      <p:cBhvr>
                                        <p:cTn id="240" dur="500"/>
                                        <p:tgtEl>
                                          <p:spTgt spid="1001">
                                            <p:txEl>
                                              <p:pRg st="7" end="7"/>
                                            </p:txEl>
                                          </p:spTgt>
                                        </p:tgtEl>
                                      </p:cBhvr>
                                    </p:animEffect>
                                  </p:childTnLst>
                                </p:cTn>
                              </p:par>
                            </p:childTnLst>
                          </p:cTn>
                        </p:par>
                        <p:par>
                          <p:cTn id="241" fill="hold">
                            <p:stCondLst>
                              <p:cond delay="13500"/>
                            </p:stCondLst>
                            <p:childTnLst>
                              <p:par>
                                <p:cTn id="242" presetID="10" presetClass="entr" presetSubtype="0" fill="hold" nodeType="afterEffect">
                                  <p:stCondLst>
                                    <p:cond delay="0"/>
                                  </p:stCondLst>
                                  <p:childTnLst>
                                    <p:set>
                                      <p:cBhvr>
                                        <p:cTn id="243" dur="1" fill="hold">
                                          <p:stCondLst>
                                            <p:cond delay="0"/>
                                          </p:stCondLst>
                                        </p:cTn>
                                        <p:tgtEl>
                                          <p:spTgt spid="1001">
                                            <p:txEl>
                                              <p:pRg st="8" end="8"/>
                                            </p:txEl>
                                          </p:spTgt>
                                        </p:tgtEl>
                                        <p:attrNameLst>
                                          <p:attrName>style.visibility</p:attrName>
                                        </p:attrNameLst>
                                      </p:cBhvr>
                                      <p:to>
                                        <p:strVal val="visible"/>
                                      </p:to>
                                    </p:set>
                                    <p:animEffect transition="in" filter="fade">
                                      <p:cBhvr>
                                        <p:cTn id="244" dur="500"/>
                                        <p:tgtEl>
                                          <p:spTgt spid="1001">
                                            <p:txEl>
                                              <p:pRg st="8" end="8"/>
                                            </p:txEl>
                                          </p:spTgt>
                                        </p:tgtEl>
                                      </p:cBhvr>
                                    </p:animEffect>
                                  </p:childTnLst>
                                </p:cTn>
                              </p:par>
                            </p:childTnLst>
                          </p:cTn>
                        </p:par>
                        <p:par>
                          <p:cTn id="245" fill="hold">
                            <p:stCondLst>
                              <p:cond delay="14000"/>
                            </p:stCondLst>
                            <p:childTnLst>
                              <p:par>
                                <p:cTn id="246" presetID="10" presetClass="entr" presetSubtype="0" fill="hold" nodeType="afterEffect">
                                  <p:stCondLst>
                                    <p:cond delay="0"/>
                                  </p:stCondLst>
                                  <p:childTnLst>
                                    <p:set>
                                      <p:cBhvr>
                                        <p:cTn id="247" dur="1" fill="hold">
                                          <p:stCondLst>
                                            <p:cond delay="0"/>
                                          </p:stCondLst>
                                        </p:cTn>
                                        <p:tgtEl>
                                          <p:spTgt spid="1002">
                                            <p:txEl>
                                              <p:pRg st="0" end="0"/>
                                            </p:txEl>
                                          </p:spTgt>
                                        </p:tgtEl>
                                        <p:attrNameLst>
                                          <p:attrName>style.visibility</p:attrName>
                                        </p:attrNameLst>
                                      </p:cBhvr>
                                      <p:to>
                                        <p:strVal val="visible"/>
                                      </p:to>
                                    </p:set>
                                    <p:animEffect transition="in" filter="fade">
                                      <p:cBhvr>
                                        <p:cTn id="248" dur="500"/>
                                        <p:tgtEl>
                                          <p:spTgt spid="1002">
                                            <p:txEl>
                                              <p:pRg st="0" end="0"/>
                                            </p:txEl>
                                          </p:spTgt>
                                        </p:tgtEl>
                                      </p:cBhvr>
                                    </p:animEffect>
                                  </p:childTnLst>
                                </p:cTn>
                              </p:par>
                            </p:childTnLst>
                          </p:cTn>
                        </p:par>
                        <p:par>
                          <p:cTn id="249" fill="hold">
                            <p:stCondLst>
                              <p:cond delay="14500"/>
                            </p:stCondLst>
                            <p:childTnLst>
                              <p:par>
                                <p:cTn id="250" presetID="10" presetClass="entr" presetSubtype="0" fill="hold" nodeType="afterEffect">
                                  <p:stCondLst>
                                    <p:cond delay="0"/>
                                  </p:stCondLst>
                                  <p:childTnLst>
                                    <p:set>
                                      <p:cBhvr>
                                        <p:cTn id="251" dur="1" fill="hold">
                                          <p:stCondLst>
                                            <p:cond delay="0"/>
                                          </p:stCondLst>
                                        </p:cTn>
                                        <p:tgtEl>
                                          <p:spTgt spid="1002">
                                            <p:txEl>
                                              <p:pRg st="1" end="1"/>
                                            </p:txEl>
                                          </p:spTgt>
                                        </p:tgtEl>
                                        <p:attrNameLst>
                                          <p:attrName>style.visibility</p:attrName>
                                        </p:attrNameLst>
                                      </p:cBhvr>
                                      <p:to>
                                        <p:strVal val="visible"/>
                                      </p:to>
                                    </p:set>
                                    <p:animEffect transition="in" filter="fade">
                                      <p:cBhvr>
                                        <p:cTn id="252" dur="500"/>
                                        <p:tgtEl>
                                          <p:spTgt spid="1002">
                                            <p:txEl>
                                              <p:pRg st="1" end="1"/>
                                            </p:txEl>
                                          </p:spTgt>
                                        </p:tgtEl>
                                      </p:cBhvr>
                                    </p:animEffect>
                                  </p:childTnLst>
                                </p:cTn>
                              </p:par>
                            </p:childTnLst>
                          </p:cTn>
                        </p:par>
                        <p:par>
                          <p:cTn id="253" fill="hold">
                            <p:stCondLst>
                              <p:cond delay="15000"/>
                            </p:stCondLst>
                            <p:childTnLst>
                              <p:par>
                                <p:cTn id="254" presetID="10" presetClass="entr" presetSubtype="0" fill="hold" nodeType="afterEffect">
                                  <p:stCondLst>
                                    <p:cond delay="0"/>
                                  </p:stCondLst>
                                  <p:childTnLst>
                                    <p:set>
                                      <p:cBhvr>
                                        <p:cTn id="255" dur="1" fill="hold">
                                          <p:stCondLst>
                                            <p:cond delay="0"/>
                                          </p:stCondLst>
                                        </p:cTn>
                                        <p:tgtEl>
                                          <p:spTgt spid="1002">
                                            <p:txEl>
                                              <p:pRg st="2" end="2"/>
                                            </p:txEl>
                                          </p:spTgt>
                                        </p:tgtEl>
                                        <p:attrNameLst>
                                          <p:attrName>style.visibility</p:attrName>
                                        </p:attrNameLst>
                                      </p:cBhvr>
                                      <p:to>
                                        <p:strVal val="visible"/>
                                      </p:to>
                                    </p:set>
                                    <p:animEffect transition="in" filter="fade">
                                      <p:cBhvr>
                                        <p:cTn id="256" dur="500"/>
                                        <p:tgtEl>
                                          <p:spTgt spid="1002">
                                            <p:txEl>
                                              <p:pRg st="2" end="2"/>
                                            </p:txEl>
                                          </p:spTgt>
                                        </p:tgtEl>
                                      </p:cBhvr>
                                    </p:animEffect>
                                  </p:childTnLst>
                                </p:cTn>
                              </p:par>
                            </p:childTnLst>
                          </p:cTn>
                        </p:par>
                        <p:par>
                          <p:cTn id="257" fill="hold">
                            <p:stCondLst>
                              <p:cond delay="15500"/>
                            </p:stCondLst>
                            <p:childTnLst>
                              <p:par>
                                <p:cTn id="258" presetID="10" presetClass="entr" presetSubtype="0" fill="hold" nodeType="afterEffect">
                                  <p:stCondLst>
                                    <p:cond delay="0"/>
                                  </p:stCondLst>
                                  <p:childTnLst>
                                    <p:set>
                                      <p:cBhvr>
                                        <p:cTn id="259" dur="1" fill="hold">
                                          <p:stCondLst>
                                            <p:cond delay="0"/>
                                          </p:stCondLst>
                                        </p:cTn>
                                        <p:tgtEl>
                                          <p:spTgt spid="1002">
                                            <p:txEl>
                                              <p:pRg st="3" end="3"/>
                                            </p:txEl>
                                          </p:spTgt>
                                        </p:tgtEl>
                                        <p:attrNameLst>
                                          <p:attrName>style.visibility</p:attrName>
                                        </p:attrNameLst>
                                      </p:cBhvr>
                                      <p:to>
                                        <p:strVal val="visible"/>
                                      </p:to>
                                    </p:set>
                                    <p:animEffect transition="in" filter="fade">
                                      <p:cBhvr>
                                        <p:cTn id="260" dur="500"/>
                                        <p:tgtEl>
                                          <p:spTgt spid="1002">
                                            <p:txEl>
                                              <p:pRg st="3" end="3"/>
                                            </p:txEl>
                                          </p:spTgt>
                                        </p:tgtEl>
                                      </p:cBhvr>
                                    </p:animEffect>
                                  </p:childTnLst>
                                </p:cTn>
                              </p:par>
                            </p:childTnLst>
                          </p:cTn>
                        </p:par>
                        <p:par>
                          <p:cTn id="261" fill="hold">
                            <p:stCondLst>
                              <p:cond delay="16000"/>
                            </p:stCondLst>
                            <p:childTnLst>
                              <p:par>
                                <p:cTn id="262" presetID="10" presetClass="entr" presetSubtype="0" fill="hold" nodeType="afterEffect">
                                  <p:stCondLst>
                                    <p:cond delay="0"/>
                                  </p:stCondLst>
                                  <p:childTnLst>
                                    <p:set>
                                      <p:cBhvr>
                                        <p:cTn id="263" dur="1" fill="hold">
                                          <p:stCondLst>
                                            <p:cond delay="0"/>
                                          </p:stCondLst>
                                        </p:cTn>
                                        <p:tgtEl>
                                          <p:spTgt spid="1002">
                                            <p:txEl>
                                              <p:pRg st="4" end="4"/>
                                            </p:txEl>
                                          </p:spTgt>
                                        </p:tgtEl>
                                        <p:attrNameLst>
                                          <p:attrName>style.visibility</p:attrName>
                                        </p:attrNameLst>
                                      </p:cBhvr>
                                      <p:to>
                                        <p:strVal val="visible"/>
                                      </p:to>
                                    </p:set>
                                    <p:animEffect transition="in" filter="fade">
                                      <p:cBhvr>
                                        <p:cTn id="264" dur="500"/>
                                        <p:tgtEl>
                                          <p:spTgt spid="1002">
                                            <p:txEl>
                                              <p:pRg st="4" end="4"/>
                                            </p:txEl>
                                          </p:spTgt>
                                        </p:tgtEl>
                                      </p:cBhvr>
                                    </p:animEffect>
                                  </p:childTnLst>
                                </p:cTn>
                              </p:par>
                            </p:childTnLst>
                          </p:cTn>
                        </p:par>
                        <p:par>
                          <p:cTn id="265" fill="hold">
                            <p:stCondLst>
                              <p:cond delay="16500"/>
                            </p:stCondLst>
                            <p:childTnLst>
                              <p:par>
                                <p:cTn id="266" presetID="10" presetClass="entr" presetSubtype="0" fill="hold" nodeType="afterEffect">
                                  <p:stCondLst>
                                    <p:cond delay="0"/>
                                  </p:stCondLst>
                                  <p:childTnLst>
                                    <p:set>
                                      <p:cBhvr>
                                        <p:cTn id="267" dur="1" fill="hold">
                                          <p:stCondLst>
                                            <p:cond delay="0"/>
                                          </p:stCondLst>
                                        </p:cTn>
                                        <p:tgtEl>
                                          <p:spTgt spid="1002">
                                            <p:txEl>
                                              <p:pRg st="5" end="5"/>
                                            </p:txEl>
                                          </p:spTgt>
                                        </p:tgtEl>
                                        <p:attrNameLst>
                                          <p:attrName>style.visibility</p:attrName>
                                        </p:attrNameLst>
                                      </p:cBhvr>
                                      <p:to>
                                        <p:strVal val="visible"/>
                                      </p:to>
                                    </p:set>
                                    <p:animEffect transition="in" filter="fade">
                                      <p:cBhvr>
                                        <p:cTn id="268" dur="500"/>
                                        <p:tgtEl>
                                          <p:spTgt spid="1002">
                                            <p:txEl>
                                              <p:pRg st="5" end="5"/>
                                            </p:txEl>
                                          </p:spTgt>
                                        </p:tgtEl>
                                      </p:cBhvr>
                                    </p:animEffect>
                                  </p:childTnLst>
                                </p:cTn>
                              </p:par>
                            </p:childTnLst>
                          </p:cTn>
                        </p:par>
                        <p:par>
                          <p:cTn id="269" fill="hold">
                            <p:stCondLst>
                              <p:cond delay="17000"/>
                            </p:stCondLst>
                            <p:childTnLst>
                              <p:par>
                                <p:cTn id="270" presetID="10" presetClass="entr" presetSubtype="0" fill="hold" nodeType="afterEffect">
                                  <p:stCondLst>
                                    <p:cond delay="0"/>
                                  </p:stCondLst>
                                  <p:childTnLst>
                                    <p:set>
                                      <p:cBhvr>
                                        <p:cTn id="271" dur="1" fill="hold">
                                          <p:stCondLst>
                                            <p:cond delay="0"/>
                                          </p:stCondLst>
                                        </p:cTn>
                                        <p:tgtEl>
                                          <p:spTgt spid="1002">
                                            <p:txEl>
                                              <p:pRg st="6" end="6"/>
                                            </p:txEl>
                                          </p:spTgt>
                                        </p:tgtEl>
                                        <p:attrNameLst>
                                          <p:attrName>style.visibility</p:attrName>
                                        </p:attrNameLst>
                                      </p:cBhvr>
                                      <p:to>
                                        <p:strVal val="visible"/>
                                      </p:to>
                                    </p:set>
                                    <p:animEffect transition="in" filter="fade">
                                      <p:cBhvr>
                                        <p:cTn id="272" dur="500"/>
                                        <p:tgtEl>
                                          <p:spTgt spid="1002">
                                            <p:txEl>
                                              <p:pRg st="6" end="6"/>
                                            </p:txEl>
                                          </p:spTgt>
                                        </p:tgtEl>
                                      </p:cBhvr>
                                    </p:animEffect>
                                  </p:childTnLst>
                                </p:cTn>
                              </p:par>
                            </p:childTnLst>
                          </p:cTn>
                        </p:par>
                        <p:par>
                          <p:cTn id="273" fill="hold">
                            <p:stCondLst>
                              <p:cond delay="17500"/>
                            </p:stCondLst>
                            <p:childTnLst>
                              <p:par>
                                <p:cTn id="274" presetID="10" presetClass="entr" presetSubtype="0" fill="hold" nodeType="afterEffect">
                                  <p:stCondLst>
                                    <p:cond delay="0"/>
                                  </p:stCondLst>
                                  <p:childTnLst>
                                    <p:set>
                                      <p:cBhvr>
                                        <p:cTn id="275" dur="1" fill="hold">
                                          <p:stCondLst>
                                            <p:cond delay="0"/>
                                          </p:stCondLst>
                                        </p:cTn>
                                        <p:tgtEl>
                                          <p:spTgt spid="1002">
                                            <p:txEl>
                                              <p:pRg st="7" end="7"/>
                                            </p:txEl>
                                          </p:spTgt>
                                        </p:tgtEl>
                                        <p:attrNameLst>
                                          <p:attrName>style.visibility</p:attrName>
                                        </p:attrNameLst>
                                      </p:cBhvr>
                                      <p:to>
                                        <p:strVal val="visible"/>
                                      </p:to>
                                    </p:set>
                                    <p:animEffect transition="in" filter="fade">
                                      <p:cBhvr>
                                        <p:cTn id="276" dur="500"/>
                                        <p:tgtEl>
                                          <p:spTgt spid="1002">
                                            <p:txEl>
                                              <p:pRg st="7" end="7"/>
                                            </p:txEl>
                                          </p:spTgt>
                                        </p:tgtEl>
                                      </p:cBhvr>
                                    </p:animEffect>
                                  </p:childTnLst>
                                </p:cTn>
                              </p:par>
                            </p:childTnLst>
                          </p:cTn>
                        </p:par>
                        <p:par>
                          <p:cTn id="277" fill="hold">
                            <p:stCondLst>
                              <p:cond delay="18000"/>
                            </p:stCondLst>
                            <p:childTnLst>
                              <p:par>
                                <p:cTn id="278" presetID="10" presetClass="entr" presetSubtype="0" fill="hold" nodeType="afterEffect">
                                  <p:stCondLst>
                                    <p:cond delay="0"/>
                                  </p:stCondLst>
                                  <p:childTnLst>
                                    <p:set>
                                      <p:cBhvr>
                                        <p:cTn id="279" dur="1" fill="hold">
                                          <p:stCondLst>
                                            <p:cond delay="0"/>
                                          </p:stCondLst>
                                        </p:cTn>
                                        <p:tgtEl>
                                          <p:spTgt spid="1002">
                                            <p:txEl>
                                              <p:pRg st="8" end="8"/>
                                            </p:txEl>
                                          </p:spTgt>
                                        </p:tgtEl>
                                        <p:attrNameLst>
                                          <p:attrName>style.visibility</p:attrName>
                                        </p:attrNameLst>
                                      </p:cBhvr>
                                      <p:to>
                                        <p:strVal val="visible"/>
                                      </p:to>
                                    </p:set>
                                    <p:animEffect transition="in" filter="fade">
                                      <p:cBhvr>
                                        <p:cTn id="280" dur="500"/>
                                        <p:tgtEl>
                                          <p:spTgt spid="10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3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Genius">
  <p:cSld name="Genius">
    <p:spTree>
      <p:nvGrpSpPr>
        <p:cNvPr id="1" name="Shape 1004"/>
        <p:cNvGrpSpPr/>
        <p:nvPr/>
      </p:nvGrpSpPr>
      <p:grpSpPr>
        <a:xfrm>
          <a:off x="0" y="0"/>
          <a:ext cx="0" cy="0"/>
          <a:chOff x="0" y="0"/>
          <a:chExt cx="0" cy="0"/>
        </a:xfrm>
      </p:grpSpPr>
      <p:sp>
        <p:nvSpPr>
          <p:cNvPr id="1005" name="Google Shape;1005;p65"/>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6" name="Google Shape;1006;p65"/>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007" name="Google Shape;1007;p65"/>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008" name="Google Shape;1008;p65"/>
          <p:cNvSpPr/>
          <p:nvPr/>
        </p:nvSpPr>
        <p:spPr>
          <a:xfrm>
            <a:off x="8043635" y="2583543"/>
            <a:ext cx="2200729" cy="6052457"/>
          </a:xfrm>
          <a:prstGeom prst="ellipse">
            <a:avLst/>
          </a:prstGeom>
          <a:noFill/>
          <a:ln w="57150" cap="flat" cmpd="sng">
            <a:solidFill>
              <a:srgbClr val="B6EB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09" name="Google Shape;1009;p65"/>
          <p:cNvSpPr/>
          <p:nvPr/>
        </p:nvSpPr>
        <p:spPr>
          <a:xfrm rot="-3600000">
            <a:off x="8043635" y="2583543"/>
            <a:ext cx="2200729" cy="6052457"/>
          </a:xfrm>
          <a:prstGeom prst="ellipse">
            <a:avLst/>
          </a:prstGeom>
          <a:noFill/>
          <a:ln w="57150" cap="flat" cmpd="sng">
            <a:solidFill>
              <a:srgbClr val="FFC3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10" name="Google Shape;1010;p65"/>
          <p:cNvSpPr/>
          <p:nvPr/>
        </p:nvSpPr>
        <p:spPr>
          <a:xfrm rot="-7200000">
            <a:off x="8043635" y="2583543"/>
            <a:ext cx="2200729" cy="6052457"/>
          </a:xfrm>
          <a:prstGeom prst="ellipse">
            <a:avLst/>
          </a:prstGeom>
          <a:noFill/>
          <a:ln w="57150" cap="flat" cmpd="sng">
            <a:solidFill>
              <a:srgbClr val="DBF8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11" name="Google Shape;1011;p65"/>
          <p:cNvSpPr/>
          <p:nvPr/>
        </p:nvSpPr>
        <p:spPr>
          <a:xfrm>
            <a:off x="9677017" y="3135364"/>
            <a:ext cx="385397" cy="385397"/>
          </a:xfrm>
          <a:prstGeom prst="ellipse">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12" name="Google Shape;1012;p65"/>
          <p:cNvSpPr/>
          <p:nvPr/>
        </p:nvSpPr>
        <p:spPr>
          <a:xfrm>
            <a:off x="6362317" y="6297664"/>
            <a:ext cx="385397" cy="385397"/>
          </a:xfrm>
          <a:prstGeom prst="ellipse">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13" name="Google Shape;1013;p65"/>
          <p:cNvSpPr/>
          <p:nvPr/>
        </p:nvSpPr>
        <p:spPr>
          <a:xfrm>
            <a:off x="10894271" y="7165661"/>
            <a:ext cx="385397" cy="385397"/>
          </a:xfrm>
          <a:prstGeom prst="ellipse">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14" name="Google Shape;1014;p65"/>
          <p:cNvSpPr txBox="1">
            <a:spLocks noGrp="1"/>
          </p:cNvSpPr>
          <p:nvPr>
            <p:ph type="body" idx="1"/>
          </p:nvPr>
        </p:nvSpPr>
        <p:spPr>
          <a:xfrm>
            <a:off x="12314973" y="3343674"/>
            <a:ext cx="5429628" cy="1798239"/>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15" name="Google Shape;1015;p65"/>
          <p:cNvSpPr txBox="1">
            <a:spLocks noGrp="1"/>
          </p:cNvSpPr>
          <p:nvPr>
            <p:ph type="body" idx="2"/>
          </p:nvPr>
        </p:nvSpPr>
        <p:spPr>
          <a:xfrm>
            <a:off x="12314973" y="2354353"/>
            <a:ext cx="5429628"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16" name="Google Shape;1016;p65"/>
          <p:cNvSpPr/>
          <p:nvPr/>
        </p:nvSpPr>
        <p:spPr>
          <a:xfrm>
            <a:off x="12422470" y="311951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1017" name="Google Shape;1017;p65"/>
          <p:cNvSpPr txBox="1">
            <a:spLocks noGrp="1"/>
          </p:cNvSpPr>
          <p:nvPr>
            <p:ph type="body" idx="3"/>
          </p:nvPr>
        </p:nvSpPr>
        <p:spPr>
          <a:xfrm>
            <a:off x="522960" y="6166982"/>
            <a:ext cx="5514403" cy="1791659"/>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18" name="Google Shape;1018;p65"/>
          <p:cNvSpPr txBox="1">
            <a:spLocks noGrp="1"/>
          </p:cNvSpPr>
          <p:nvPr>
            <p:ph type="body" idx="4"/>
          </p:nvPr>
        </p:nvSpPr>
        <p:spPr>
          <a:xfrm>
            <a:off x="522960" y="5177661"/>
            <a:ext cx="5514403"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19" name="Google Shape;1019;p65"/>
          <p:cNvSpPr/>
          <p:nvPr/>
        </p:nvSpPr>
        <p:spPr>
          <a:xfrm>
            <a:off x="4079367" y="5942827"/>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sp>
        <p:nvSpPr>
          <p:cNvPr id="1020" name="Google Shape;1020;p65"/>
          <p:cNvSpPr txBox="1">
            <a:spLocks noGrp="1"/>
          </p:cNvSpPr>
          <p:nvPr>
            <p:ph type="body" idx="5"/>
          </p:nvPr>
        </p:nvSpPr>
        <p:spPr>
          <a:xfrm>
            <a:off x="12314973" y="6721633"/>
            <a:ext cx="5429628" cy="1798239"/>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21" name="Google Shape;1021;p65"/>
          <p:cNvSpPr txBox="1">
            <a:spLocks noGrp="1"/>
          </p:cNvSpPr>
          <p:nvPr>
            <p:ph type="body" idx="6"/>
          </p:nvPr>
        </p:nvSpPr>
        <p:spPr>
          <a:xfrm>
            <a:off x="12314973" y="5732312"/>
            <a:ext cx="5429628"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3200"/>
              <a:buFont typeface="Ubuntu Medium"/>
              <a:buNone/>
              <a:defRPr sz="32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22" name="Google Shape;1022;p65"/>
          <p:cNvSpPr/>
          <p:nvPr/>
        </p:nvSpPr>
        <p:spPr>
          <a:xfrm>
            <a:off x="12422470" y="6497478"/>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cxnSp>
        <p:nvCxnSpPr>
          <p:cNvPr id="1023" name="Google Shape;1023;p65"/>
          <p:cNvCxnSpPr>
            <a:stCxn id="1011" idx="6"/>
            <a:endCxn id="1015" idx="1"/>
          </p:cNvCxnSpPr>
          <p:nvPr/>
        </p:nvCxnSpPr>
        <p:spPr>
          <a:xfrm rot="10800000" flipH="1">
            <a:off x="10062414" y="2727763"/>
            <a:ext cx="2252700" cy="600300"/>
          </a:xfrm>
          <a:prstGeom prst="bentConnector3">
            <a:avLst>
              <a:gd name="adj1" fmla="val 49997"/>
            </a:avLst>
          </a:prstGeom>
          <a:noFill/>
          <a:ln w="19050" cap="flat" cmpd="sng">
            <a:solidFill>
              <a:schemeClr val="accent1"/>
            </a:solidFill>
            <a:prstDash val="solid"/>
            <a:miter lim="800000"/>
            <a:headEnd type="none" w="sm" len="sm"/>
            <a:tailEnd type="none" w="sm" len="sm"/>
          </a:ln>
        </p:spPr>
      </p:cxnSp>
      <p:cxnSp>
        <p:nvCxnSpPr>
          <p:cNvPr id="1024" name="Google Shape;1024;p65"/>
          <p:cNvCxnSpPr>
            <a:stCxn id="1018" idx="3"/>
            <a:endCxn id="1012" idx="0"/>
          </p:cNvCxnSpPr>
          <p:nvPr/>
        </p:nvCxnSpPr>
        <p:spPr>
          <a:xfrm>
            <a:off x="6037363" y="5551177"/>
            <a:ext cx="517800" cy="746400"/>
          </a:xfrm>
          <a:prstGeom prst="bentConnector2">
            <a:avLst/>
          </a:prstGeom>
          <a:noFill/>
          <a:ln w="19050" cap="flat" cmpd="sng">
            <a:solidFill>
              <a:schemeClr val="accent2"/>
            </a:solidFill>
            <a:prstDash val="solid"/>
            <a:miter lim="800000"/>
            <a:headEnd type="none" w="sm" len="sm"/>
            <a:tailEnd type="none" w="sm" len="sm"/>
          </a:ln>
        </p:spPr>
      </p:cxnSp>
      <p:cxnSp>
        <p:nvCxnSpPr>
          <p:cNvPr id="1025" name="Google Shape;1025;p65"/>
          <p:cNvCxnSpPr>
            <a:stCxn id="1013" idx="6"/>
            <a:endCxn id="1021" idx="1"/>
          </p:cNvCxnSpPr>
          <p:nvPr/>
        </p:nvCxnSpPr>
        <p:spPr>
          <a:xfrm rot="10800000" flipH="1">
            <a:off x="11279668" y="6105859"/>
            <a:ext cx="1035300" cy="1252500"/>
          </a:xfrm>
          <a:prstGeom prst="bentConnector3">
            <a:avLst>
              <a:gd name="adj1" fmla="val 68225"/>
            </a:avLst>
          </a:prstGeom>
          <a:noFill/>
          <a:ln w="19050" cap="flat" cmpd="sng">
            <a:solidFill>
              <a:schemeClr val="accent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08"/>
                                        </p:tgtEl>
                                        <p:attrNameLst>
                                          <p:attrName>style.visibility</p:attrName>
                                        </p:attrNameLst>
                                      </p:cBhvr>
                                      <p:to>
                                        <p:strVal val="visible"/>
                                      </p:to>
                                    </p:set>
                                    <p:anim calcmode="lin" valueType="num">
                                      <p:cBhvr additive="base">
                                        <p:cTn id="7" dur="1000"/>
                                        <p:tgtEl>
                                          <p:spTgt spid="100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008"/>
                                        </p:tgtEl>
                                        <p:attrNameLst>
                                          <p:attrName>style.visibility</p:attrName>
                                        </p:attrNameLst>
                                      </p:cBhvr>
                                      <p:to>
                                        <p:strVal val="visible"/>
                                      </p:to>
                                    </p:set>
                                    <p:animEffect transition="in" filter="fade">
                                      <p:cBhvr>
                                        <p:cTn id="10" dur="1250"/>
                                        <p:tgtEl>
                                          <p:spTgt spid="1008"/>
                                        </p:tgtEl>
                                      </p:cBhvr>
                                    </p:animEffect>
                                  </p:childTnLst>
                                </p:cTn>
                              </p:par>
                              <p:par>
                                <p:cTn id="11" presetID="2" presetClass="entr" presetSubtype="8" fill="hold" nodeType="withEffect">
                                  <p:stCondLst>
                                    <p:cond delay="100"/>
                                  </p:stCondLst>
                                  <p:childTnLst>
                                    <p:set>
                                      <p:cBhvr>
                                        <p:cTn id="12" dur="1" fill="hold">
                                          <p:stCondLst>
                                            <p:cond delay="0"/>
                                          </p:stCondLst>
                                        </p:cTn>
                                        <p:tgtEl>
                                          <p:spTgt spid="1009"/>
                                        </p:tgtEl>
                                        <p:attrNameLst>
                                          <p:attrName>style.visibility</p:attrName>
                                        </p:attrNameLst>
                                      </p:cBhvr>
                                      <p:to>
                                        <p:strVal val="visible"/>
                                      </p:to>
                                    </p:set>
                                    <p:anim calcmode="lin" valueType="num">
                                      <p:cBhvr additive="base">
                                        <p:cTn id="13" dur="1000"/>
                                        <p:tgtEl>
                                          <p:spTgt spid="1009"/>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100"/>
                                  </p:stCondLst>
                                  <p:childTnLst>
                                    <p:set>
                                      <p:cBhvr>
                                        <p:cTn id="15" dur="1" fill="hold">
                                          <p:stCondLst>
                                            <p:cond delay="0"/>
                                          </p:stCondLst>
                                        </p:cTn>
                                        <p:tgtEl>
                                          <p:spTgt spid="1009"/>
                                        </p:tgtEl>
                                        <p:attrNameLst>
                                          <p:attrName>style.visibility</p:attrName>
                                        </p:attrNameLst>
                                      </p:cBhvr>
                                      <p:to>
                                        <p:strVal val="visible"/>
                                      </p:to>
                                    </p:set>
                                    <p:animEffect transition="in" filter="fade">
                                      <p:cBhvr>
                                        <p:cTn id="16" dur="1250"/>
                                        <p:tgtEl>
                                          <p:spTgt spid="1009"/>
                                        </p:tgtEl>
                                      </p:cBhvr>
                                    </p:animEffect>
                                  </p:childTnLst>
                                </p:cTn>
                              </p:par>
                              <p:par>
                                <p:cTn id="17" presetID="2" presetClass="entr" presetSubtype="8" fill="hold" nodeType="withEffect">
                                  <p:stCondLst>
                                    <p:cond delay="200"/>
                                  </p:stCondLst>
                                  <p:childTnLst>
                                    <p:set>
                                      <p:cBhvr>
                                        <p:cTn id="18" dur="1" fill="hold">
                                          <p:stCondLst>
                                            <p:cond delay="0"/>
                                          </p:stCondLst>
                                        </p:cTn>
                                        <p:tgtEl>
                                          <p:spTgt spid="1010"/>
                                        </p:tgtEl>
                                        <p:attrNameLst>
                                          <p:attrName>style.visibility</p:attrName>
                                        </p:attrNameLst>
                                      </p:cBhvr>
                                      <p:to>
                                        <p:strVal val="visible"/>
                                      </p:to>
                                    </p:set>
                                    <p:anim calcmode="lin" valueType="num">
                                      <p:cBhvr additive="base">
                                        <p:cTn id="19" dur="1000"/>
                                        <p:tgtEl>
                                          <p:spTgt spid="1010"/>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200"/>
                                  </p:stCondLst>
                                  <p:childTnLst>
                                    <p:set>
                                      <p:cBhvr>
                                        <p:cTn id="21" dur="1" fill="hold">
                                          <p:stCondLst>
                                            <p:cond delay="0"/>
                                          </p:stCondLst>
                                        </p:cTn>
                                        <p:tgtEl>
                                          <p:spTgt spid="1010"/>
                                        </p:tgtEl>
                                        <p:attrNameLst>
                                          <p:attrName>style.visibility</p:attrName>
                                        </p:attrNameLst>
                                      </p:cBhvr>
                                      <p:to>
                                        <p:strVal val="visible"/>
                                      </p:to>
                                    </p:set>
                                    <p:animEffect transition="in" filter="fade">
                                      <p:cBhvr>
                                        <p:cTn id="22" dur="1250"/>
                                        <p:tgtEl>
                                          <p:spTgt spid="1010"/>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1011"/>
                                        </p:tgtEl>
                                        <p:attrNameLst>
                                          <p:attrName>style.visibility</p:attrName>
                                        </p:attrNameLst>
                                      </p:cBhvr>
                                      <p:to>
                                        <p:strVal val="visible"/>
                                      </p:to>
                                    </p:set>
                                    <p:animEffect transition="in" filter="fade">
                                      <p:cBhvr>
                                        <p:cTn id="26" dur="500"/>
                                        <p:tgtEl>
                                          <p:spTgt spid="1011"/>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023"/>
                                        </p:tgtEl>
                                        <p:attrNameLst>
                                          <p:attrName>style.visibility</p:attrName>
                                        </p:attrNameLst>
                                      </p:cBhvr>
                                      <p:to>
                                        <p:strVal val="visible"/>
                                      </p:to>
                                    </p:set>
                                    <p:animEffect transition="in" filter="fade">
                                      <p:cBhvr>
                                        <p:cTn id="30" dur="500"/>
                                        <p:tgtEl>
                                          <p:spTgt spid="1023"/>
                                        </p:tgtEl>
                                      </p:cBhvr>
                                    </p:animEffect>
                                  </p:childTnLst>
                                </p:cTn>
                              </p:par>
                            </p:childTnLst>
                          </p:cTn>
                        </p:par>
                        <p:par>
                          <p:cTn id="31" fill="hold">
                            <p:stCondLst>
                              <p:cond delay="2250"/>
                            </p:stCondLst>
                            <p:childTnLst>
                              <p:par>
                                <p:cTn id="32" presetID="2" presetClass="entr" presetSubtype="2" fill="hold" nodeType="afterEffect">
                                  <p:stCondLst>
                                    <p:cond delay="0"/>
                                  </p:stCondLst>
                                  <p:childTnLst>
                                    <p:set>
                                      <p:cBhvr>
                                        <p:cTn id="33" dur="1" fill="hold">
                                          <p:stCondLst>
                                            <p:cond delay="0"/>
                                          </p:stCondLst>
                                        </p:cTn>
                                        <p:tgtEl>
                                          <p:spTgt spid="1015">
                                            <p:txEl>
                                              <p:pRg st="0" end="0"/>
                                            </p:txEl>
                                          </p:spTgt>
                                        </p:tgtEl>
                                        <p:attrNameLst>
                                          <p:attrName>style.visibility</p:attrName>
                                        </p:attrNameLst>
                                      </p:cBhvr>
                                      <p:to>
                                        <p:strVal val="visible"/>
                                      </p:to>
                                    </p:set>
                                    <p:anim calcmode="lin" valueType="num">
                                      <p:cBhvr additive="base">
                                        <p:cTn id="34" dur="500"/>
                                        <p:tgtEl>
                                          <p:spTgt spid="1015">
                                            <p:txEl>
                                              <p:pRg st="0" end="0"/>
                                            </p:txEl>
                                          </p:spTgt>
                                        </p:tgtEl>
                                        <p:attrNameLst>
                                          <p:attrName>ppt_x</p:attrName>
                                        </p:attrNameLst>
                                      </p:cBhvr>
                                      <p:tavLst>
                                        <p:tav tm="0">
                                          <p:val>
                                            <p:strVal val="#ppt_x+1"/>
                                          </p:val>
                                        </p:tav>
                                        <p:tav tm="100000">
                                          <p:val>
                                            <p:strVal val="#ppt_x"/>
                                          </p:val>
                                        </p:tav>
                                      </p:tavLst>
                                    </p:anim>
                                  </p:childTnLst>
                                </p:cTn>
                              </p:par>
                            </p:childTnLst>
                          </p:cTn>
                        </p:par>
                        <p:par>
                          <p:cTn id="35" fill="hold">
                            <p:stCondLst>
                              <p:cond delay="2750"/>
                            </p:stCondLst>
                            <p:childTnLst>
                              <p:par>
                                <p:cTn id="36" presetID="2" presetClass="entr" presetSubtype="2" fill="hold" nodeType="afterEffect">
                                  <p:stCondLst>
                                    <p:cond delay="0"/>
                                  </p:stCondLst>
                                  <p:childTnLst>
                                    <p:set>
                                      <p:cBhvr>
                                        <p:cTn id="37" dur="1" fill="hold">
                                          <p:stCondLst>
                                            <p:cond delay="0"/>
                                          </p:stCondLst>
                                        </p:cTn>
                                        <p:tgtEl>
                                          <p:spTgt spid="1015">
                                            <p:txEl>
                                              <p:pRg st="1" end="1"/>
                                            </p:txEl>
                                          </p:spTgt>
                                        </p:tgtEl>
                                        <p:attrNameLst>
                                          <p:attrName>style.visibility</p:attrName>
                                        </p:attrNameLst>
                                      </p:cBhvr>
                                      <p:to>
                                        <p:strVal val="visible"/>
                                      </p:to>
                                    </p:set>
                                    <p:anim calcmode="lin" valueType="num">
                                      <p:cBhvr additive="base">
                                        <p:cTn id="38" dur="500"/>
                                        <p:tgtEl>
                                          <p:spTgt spid="1015">
                                            <p:txEl>
                                              <p:pRg st="1" end="1"/>
                                            </p:txEl>
                                          </p:spTgt>
                                        </p:tgtEl>
                                        <p:attrNameLst>
                                          <p:attrName>ppt_x</p:attrName>
                                        </p:attrNameLst>
                                      </p:cBhvr>
                                      <p:tavLst>
                                        <p:tav tm="0">
                                          <p:val>
                                            <p:strVal val="#ppt_x+1"/>
                                          </p:val>
                                        </p:tav>
                                        <p:tav tm="100000">
                                          <p:val>
                                            <p:strVal val="#ppt_x"/>
                                          </p:val>
                                        </p:tav>
                                      </p:tavLst>
                                    </p:anim>
                                  </p:childTnLst>
                                </p:cTn>
                              </p:par>
                            </p:childTnLst>
                          </p:cTn>
                        </p:par>
                        <p:par>
                          <p:cTn id="39" fill="hold">
                            <p:stCondLst>
                              <p:cond delay="3250"/>
                            </p:stCondLst>
                            <p:childTnLst>
                              <p:par>
                                <p:cTn id="40" presetID="2" presetClass="entr" presetSubtype="2" fill="hold" nodeType="afterEffect">
                                  <p:stCondLst>
                                    <p:cond delay="0"/>
                                  </p:stCondLst>
                                  <p:childTnLst>
                                    <p:set>
                                      <p:cBhvr>
                                        <p:cTn id="41" dur="1" fill="hold">
                                          <p:stCondLst>
                                            <p:cond delay="0"/>
                                          </p:stCondLst>
                                        </p:cTn>
                                        <p:tgtEl>
                                          <p:spTgt spid="1015">
                                            <p:txEl>
                                              <p:pRg st="2" end="2"/>
                                            </p:txEl>
                                          </p:spTgt>
                                        </p:tgtEl>
                                        <p:attrNameLst>
                                          <p:attrName>style.visibility</p:attrName>
                                        </p:attrNameLst>
                                      </p:cBhvr>
                                      <p:to>
                                        <p:strVal val="visible"/>
                                      </p:to>
                                    </p:set>
                                    <p:anim calcmode="lin" valueType="num">
                                      <p:cBhvr additive="base">
                                        <p:cTn id="42" dur="500"/>
                                        <p:tgtEl>
                                          <p:spTgt spid="1015">
                                            <p:txEl>
                                              <p:pRg st="2" end="2"/>
                                            </p:txEl>
                                          </p:spTgt>
                                        </p:tgtEl>
                                        <p:attrNameLst>
                                          <p:attrName>ppt_x</p:attrName>
                                        </p:attrNameLst>
                                      </p:cBhvr>
                                      <p:tavLst>
                                        <p:tav tm="0">
                                          <p:val>
                                            <p:strVal val="#ppt_x+1"/>
                                          </p:val>
                                        </p:tav>
                                        <p:tav tm="100000">
                                          <p:val>
                                            <p:strVal val="#ppt_x"/>
                                          </p:val>
                                        </p:tav>
                                      </p:tavLst>
                                    </p:anim>
                                  </p:childTnLst>
                                </p:cTn>
                              </p:par>
                            </p:childTnLst>
                          </p:cTn>
                        </p:par>
                        <p:par>
                          <p:cTn id="43" fill="hold">
                            <p:stCondLst>
                              <p:cond delay="3750"/>
                            </p:stCondLst>
                            <p:childTnLst>
                              <p:par>
                                <p:cTn id="44" presetID="2" presetClass="entr" presetSubtype="2" fill="hold" nodeType="afterEffect">
                                  <p:stCondLst>
                                    <p:cond delay="0"/>
                                  </p:stCondLst>
                                  <p:childTnLst>
                                    <p:set>
                                      <p:cBhvr>
                                        <p:cTn id="45" dur="1" fill="hold">
                                          <p:stCondLst>
                                            <p:cond delay="0"/>
                                          </p:stCondLst>
                                        </p:cTn>
                                        <p:tgtEl>
                                          <p:spTgt spid="1015">
                                            <p:txEl>
                                              <p:pRg st="3" end="3"/>
                                            </p:txEl>
                                          </p:spTgt>
                                        </p:tgtEl>
                                        <p:attrNameLst>
                                          <p:attrName>style.visibility</p:attrName>
                                        </p:attrNameLst>
                                      </p:cBhvr>
                                      <p:to>
                                        <p:strVal val="visible"/>
                                      </p:to>
                                    </p:set>
                                    <p:anim calcmode="lin" valueType="num">
                                      <p:cBhvr additive="base">
                                        <p:cTn id="46" dur="500"/>
                                        <p:tgtEl>
                                          <p:spTgt spid="1015">
                                            <p:txEl>
                                              <p:pRg st="3" end="3"/>
                                            </p:txEl>
                                          </p:spTgt>
                                        </p:tgtEl>
                                        <p:attrNameLst>
                                          <p:attrName>ppt_x</p:attrName>
                                        </p:attrNameLst>
                                      </p:cBhvr>
                                      <p:tavLst>
                                        <p:tav tm="0">
                                          <p:val>
                                            <p:strVal val="#ppt_x+1"/>
                                          </p:val>
                                        </p:tav>
                                        <p:tav tm="100000">
                                          <p:val>
                                            <p:strVal val="#ppt_x"/>
                                          </p:val>
                                        </p:tav>
                                      </p:tavLst>
                                    </p:anim>
                                  </p:childTnLst>
                                </p:cTn>
                              </p:par>
                            </p:childTnLst>
                          </p:cTn>
                        </p:par>
                        <p:par>
                          <p:cTn id="47" fill="hold">
                            <p:stCondLst>
                              <p:cond delay="4250"/>
                            </p:stCondLst>
                            <p:childTnLst>
                              <p:par>
                                <p:cTn id="48" presetID="2" presetClass="entr" presetSubtype="2" fill="hold" nodeType="afterEffect">
                                  <p:stCondLst>
                                    <p:cond delay="0"/>
                                  </p:stCondLst>
                                  <p:childTnLst>
                                    <p:set>
                                      <p:cBhvr>
                                        <p:cTn id="49" dur="1" fill="hold">
                                          <p:stCondLst>
                                            <p:cond delay="0"/>
                                          </p:stCondLst>
                                        </p:cTn>
                                        <p:tgtEl>
                                          <p:spTgt spid="1015">
                                            <p:txEl>
                                              <p:pRg st="4" end="4"/>
                                            </p:txEl>
                                          </p:spTgt>
                                        </p:tgtEl>
                                        <p:attrNameLst>
                                          <p:attrName>style.visibility</p:attrName>
                                        </p:attrNameLst>
                                      </p:cBhvr>
                                      <p:to>
                                        <p:strVal val="visible"/>
                                      </p:to>
                                    </p:set>
                                    <p:anim calcmode="lin" valueType="num">
                                      <p:cBhvr additive="base">
                                        <p:cTn id="50" dur="500"/>
                                        <p:tgtEl>
                                          <p:spTgt spid="1015">
                                            <p:txEl>
                                              <p:pRg st="4" end="4"/>
                                            </p:txEl>
                                          </p:spTgt>
                                        </p:tgtEl>
                                        <p:attrNameLst>
                                          <p:attrName>ppt_x</p:attrName>
                                        </p:attrNameLst>
                                      </p:cBhvr>
                                      <p:tavLst>
                                        <p:tav tm="0">
                                          <p:val>
                                            <p:strVal val="#ppt_x+1"/>
                                          </p:val>
                                        </p:tav>
                                        <p:tav tm="100000">
                                          <p:val>
                                            <p:strVal val="#ppt_x"/>
                                          </p:val>
                                        </p:tav>
                                      </p:tavLst>
                                    </p:anim>
                                  </p:childTnLst>
                                </p:cTn>
                              </p:par>
                            </p:childTnLst>
                          </p:cTn>
                        </p:par>
                        <p:par>
                          <p:cTn id="51" fill="hold">
                            <p:stCondLst>
                              <p:cond delay="4750"/>
                            </p:stCondLst>
                            <p:childTnLst>
                              <p:par>
                                <p:cTn id="52" presetID="2" presetClass="entr" presetSubtype="2" fill="hold" nodeType="afterEffect">
                                  <p:stCondLst>
                                    <p:cond delay="0"/>
                                  </p:stCondLst>
                                  <p:childTnLst>
                                    <p:set>
                                      <p:cBhvr>
                                        <p:cTn id="53" dur="1" fill="hold">
                                          <p:stCondLst>
                                            <p:cond delay="0"/>
                                          </p:stCondLst>
                                        </p:cTn>
                                        <p:tgtEl>
                                          <p:spTgt spid="1015">
                                            <p:txEl>
                                              <p:pRg st="5" end="5"/>
                                            </p:txEl>
                                          </p:spTgt>
                                        </p:tgtEl>
                                        <p:attrNameLst>
                                          <p:attrName>style.visibility</p:attrName>
                                        </p:attrNameLst>
                                      </p:cBhvr>
                                      <p:to>
                                        <p:strVal val="visible"/>
                                      </p:to>
                                    </p:set>
                                    <p:anim calcmode="lin" valueType="num">
                                      <p:cBhvr additive="base">
                                        <p:cTn id="54" dur="500"/>
                                        <p:tgtEl>
                                          <p:spTgt spid="1015">
                                            <p:txEl>
                                              <p:pRg st="5" end="5"/>
                                            </p:txEl>
                                          </p:spTgt>
                                        </p:tgtEl>
                                        <p:attrNameLst>
                                          <p:attrName>ppt_x</p:attrName>
                                        </p:attrNameLst>
                                      </p:cBhvr>
                                      <p:tavLst>
                                        <p:tav tm="0">
                                          <p:val>
                                            <p:strVal val="#ppt_x+1"/>
                                          </p:val>
                                        </p:tav>
                                        <p:tav tm="100000">
                                          <p:val>
                                            <p:strVal val="#ppt_x"/>
                                          </p:val>
                                        </p:tav>
                                      </p:tavLst>
                                    </p:anim>
                                  </p:childTnLst>
                                </p:cTn>
                              </p:par>
                            </p:childTnLst>
                          </p:cTn>
                        </p:par>
                        <p:par>
                          <p:cTn id="55" fill="hold">
                            <p:stCondLst>
                              <p:cond delay="5250"/>
                            </p:stCondLst>
                            <p:childTnLst>
                              <p:par>
                                <p:cTn id="56" presetID="2" presetClass="entr" presetSubtype="2" fill="hold" nodeType="afterEffect">
                                  <p:stCondLst>
                                    <p:cond delay="0"/>
                                  </p:stCondLst>
                                  <p:childTnLst>
                                    <p:set>
                                      <p:cBhvr>
                                        <p:cTn id="57" dur="1" fill="hold">
                                          <p:stCondLst>
                                            <p:cond delay="0"/>
                                          </p:stCondLst>
                                        </p:cTn>
                                        <p:tgtEl>
                                          <p:spTgt spid="1015">
                                            <p:txEl>
                                              <p:pRg st="6" end="6"/>
                                            </p:txEl>
                                          </p:spTgt>
                                        </p:tgtEl>
                                        <p:attrNameLst>
                                          <p:attrName>style.visibility</p:attrName>
                                        </p:attrNameLst>
                                      </p:cBhvr>
                                      <p:to>
                                        <p:strVal val="visible"/>
                                      </p:to>
                                    </p:set>
                                    <p:anim calcmode="lin" valueType="num">
                                      <p:cBhvr additive="base">
                                        <p:cTn id="58" dur="500"/>
                                        <p:tgtEl>
                                          <p:spTgt spid="1015">
                                            <p:txEl>
                                              <p:pRg st="6" end="6"/>
                                            </p:txEl>
                                          </p:spTgt>
                                        </p:tgtEl>
                                        <p:attrNameLst>
                                          <p:attrName>ppt_x</p:attrName>
                                        </p:attrNameLst>
                                      </p:cBhvr>
                                      <p:tavLst>
                                        <p:tav tm="0">
                                          <p:val>
                                            <p:strVal val="#ppt_x+1"/>
                                          </p:val>
                                        </p:tav>
                                        <p:tav tm="100000">
                                          <p:val>
                                            <p:strVal val="#ppt_x"/>
                                          </p:val>
                                        </p:tav>
                                      </p:tavLst>
                                    </p:anim>
                                  </p:childTnLst>
                                </p:cTn>
                              </p:par>
                            </p:childTnLst>
                          </p:cTn>
                        </p:par>
                        <p:par>
                          <p:cTn id="59" fill="hold">
                            <p:stCondLst>
                              <p:cond delay="5750"/>
                            </p:stCondLst>
                            <p:childTnLst>
                              <p:par>
                                <p:cTn id="60" presetID="2" presetClass="entr" presetSubtype="2" fill="hold" nodeType="afterEffect">
                                  <p:stCondLst>
                                    <p:cond delay="0"/>
                                  </p:stCondLst>
                                  <p:childTnLst>
                                    <p:set>
                                      <p:cBhvr>
                                        <p:cTn id="61" dur="1" fill="hold">
                                          <p:stCondLst>
                                            <p:cond delay="0"/>
                                          </p:stCondLst>
                                        </p:cTn>
                                        <p:tgtEl>
                                          <p:spTgt spid="1015">
                                            <p:txEl>
                                              <p:pRg st="7" end="7"/>
                                            </p:txEl>
                                          </p:spTgt>
                                        </p:tgtEl>
                                        <p:attrNameLst>
                                          <p:attrName>style.visibility</p:attrName>
                                        </p:attrNameLst>
                                      </p:cBhvr>
                                      <p:to>
                                        <p:strVal val="visible"/>
                                      </p:to>
                                    </p:set>
                                    <p:anim calcmode="lin" valueType="num">
                                      <p:cBhvr additive="base">
                                        <p:cTn id="62" dur="500"/>
                                        <p:tgtEl>
                                          <p:spTgt spid="1015">
                                            <p:txEl>
                                              <p:pRg st="7" end="7"/>
                                            </p:txEl>
                                          </p:spTgt>
                                        </p:tgtEl>
                                        <p:attrNameLst>
                                          <p:attrName>ppt_x</p:attrName>
                                        </p:attrNameLst>
                                      </p:cBhvr>
                                      <p:tavLst>
                                        <p:tav tm="0">
                                          <p:val>
                                            <p:strVal val="#ppt_x+1"/>
                                          </p:val>
                                        </p:tav>
                                        <p:tav tm="100000">
                                          <p:val>
                                            <p:strVal val="#ppt_x"/>
                                          </p:val>
                                        </p:tav>
                                      </p:tavLst>
                                    </p:anim>
                                  </p:childTnLst>
                                </p:cTn>
                              </p:par>
                            </p:childTnLst>
                          </p:cTn>
                        </p:par>
                        <p:par>
                          <p:cTn id="63" fill="hold">
                            <p:stCondLst>
                              <p:cond delay="6250"/>
                            </p:stCondLst>
                            <p:childTnLst>
                              <p:par>
                                <p:cTn id="64" presetID="2" presetClass="entr" presetSubtype="2" fill="hold" nodeType="afterEffect">
                                  <p:stCondLst>
                                    <p:cond delay="0"/>
                                  </p:stCondLst>
                                  <p:childTnLst>
                                    <p:set>
                                      <p:cBhvr>
                                        <p:cTn id="65" dur="1" fill="hold">
                                          <p:stCondLst>
                                            <p:cond delay="0"/>
                                          </p:stCondLst>
                                        </p:cTn>
                                        <p:tgtEl>
                                          <p:spTgt spid="1015">
                                            <p:txEl>
                                              <p:pRg st="8" end="8"/>
                                            </p:txEl>
                                          </p:spTgt>
                                        </p:tgtEl>
                                        <p:attrNameLst>
                                          <p:attrName>style.visibility</p:attrName>
                                        </p:attrNameLst>
                                      </p:cBhvr>
                                      <p:to>
                                        <p:strVal val="visible"/>
                                      </p:to>
                                    </p:set>
                                    <p:anim calcmode="lin" valueType="num">
                                      <p:cBhvr additive="base">
                                        <p:cTn id="66" dur="500"/>
                                        <p:tgtEl>
                                          <p:spTgt spid="1015">
                                            <p:txEl>
                                              <p:pRg st="8" end="8"/>
                                            </p:txEl>
                                          </p:spTgt>
                                        </p:tgtEl>
                                        <p:attrNameLst>
                                          <p:attrName>ppt_x</p:attrName>
                                        </p:attrNameLst>
                                      </p:cBhvr>
                                      <p:tavLst>
                                        <p:tav tm="0">
                                          <p:val>
                                            <p:strVal val="#ppt_x+1"/>
                                          </p:val>
                                        </p:tav>
                                        <p:tav tm="100000">
                                          <p:val>
                                            <p:strVal val="#ppt_x"/>
                                          </p:val>
                                        </p:tav>
                                      </p:tavLst>
                                    </p:anim>
                                  </p:childTnLst>
                                </p:cTn>
                              </p:par>
                              <p:par>
                                <p:cTn id="67" presetID="2" presetClass="entr" presetSubtype="4" fill="hold" nodeType="withEffect">
                                  <p:stCondLst>
                                    <p:cond delay="0"/>
                                  </p:stCondLst>
                                  <p:childTnLst>
                                    <p:set>
                                      <p:cBhvr>
                                        <p:cTn id="68" dur="1" fill="hold">
                                          <p:stCondLst>
                                            <p:cond delay="0"/>
                                          </p:stCondLst>
                                        </p:cTn>
                                        <p:tgtEl>
                                          <p:spTgt spid="1016"/>
                                        </p:tgtEl>
                                        <p:attrNameLst>
                                          <p:attrName>style.visibility</p:attrName>
                                        </p:attrNameLst>
                                      </p:cBhvr>
                                      <p:to>
                                        <p:strVal val="visible"/>
                                      </p:to>
                                    </p:set>
                                    <p:anim calcmode="lin" valueType="num">
                                      <p:cBhvr additive="base">
                                        <p:cTn id="69" dur="500"/>
                                        <p:tgtEl>
                                          <p:spTgt spid="1016"/>
                                        </p:tgtEl>
                                        <p:attrNameLst>
                                          <p:attrName>ppt_y</p:attrName>
                                        </p:attrNameLst>
                                      </p:cBhvr>
                                      <p:tavLst>
                                        <p:tav tm="0">
                                          <p:val>
                                            <p:strVal val="#ppt_y+1"/>
                                          </p:val>
                                        </p:tav>
                                        <p:tav tm="100000">
                                          <p:val>
                                            <p:strVal val="#ppt_y"/>
                                          </p:val>
                                        </p:tav>
                                      </p:tavLst>
                                    </p:anim>
                                  </p:childTnLst>
                                </p:cTn>
                              </p:par>
                            </p:childTnLst>
                          </p:cTn>
                        </p:par>
                        <p:par>
                          <p:cTn id="70" fill="hold">
                            <p:stCondLst>
                              <p:cond delay="6750"/>
                            </p:stCondLst>
                            <p:childTnLst>
                              <p:par>
                                <p:cTn id="71" presetID="10" presetClass="entr" presetSubtype="0" fill="hold" nodeType="afterEffect">
                                  <p:stCondLst>
                                    <p:cond delay="0"/>
                                  </p:stCondLst>
                                  <p:childTnLst>
                                    <p:set>
                                      <p:cBhvr>
                                        <p:cTn id="72" dur="1" fill="hold">
                                          <p:stCondLst>
                                            <p:cond delay="0"/>
                                          </p:stCondLst>
                                        </p:cTn>
                                        <p:tgtEl>
                                          <p:spTgt spid="1014"/>
                                        </p:tgtEl>
                                        <p:attrNameLst>
                                          <p:attrName>style.visibility</p:attrName>
                                        </p:attrNameLst>
                                      </p:cBhvr>
                                      <p:to>
                                        <p:strVal val="visible"/>
                                      </p:to>
                                    </p:set>
                                    <p:animEffect transition="in" filter="fade">
                                      <p:cBhvr>
                                        <p:cTn id="73" dur="500"/>
                                        <p:tgtEl>
                                          <p:spTgt spid="1014"/>
                                        </p:tgtEl>
                                      </p:cBhvr>
                                    </p:animEffect>
                                  </p:childTnLst>
                                </p:cTn>
                              </p:par>
                            </p:childTnLst>
                          </p:cTn>
                        </p:par>
                        <p:par>
                          <p:cTn id="74" fill="hold">
                            <p:stCondLst>
                              <p:cond delay="7250"/>
                            </p:stCondLst>
                            <p:childTnLst>
                              <p:par>
                                <p:cTn id="75" presetID="10" presetClass="entr" presetSubtype="0" fill="hold" nodeType="afterEffect">
                                  <p:stCondLst>
                                    <p:cond delay="0"/>
                                  </p:stCondLst>
                                  <p:childTnLst>
                                    <p:set>
                                      <p:cBhvr>
                                        <p:cTn id="76" dur="1" fill="hold">
                                          <p:stCondLst>
                                            <p:cond delay="0"/>
                                          </p:stCondLst>
                                        </p:cTn>
                                        <p:tgtEl>
                                          <p:spTgt spid="1012"/>
                                        </p:tgtEl>
                                        <p:attrNameLst>
                                          <p:attrName>style.visibility</p:attrName>
                                        </p:attrNameLst>
                                      </p:cBhvr>
                                      <p:to>
                                        <p:strVal val="visible"/>
                                      </p:to>
                                    </p:set>
                                    <p:animEffect transition="in" filter="fade">
                                      <p:cBhvr>
                                        <p:cTn id="77" dur="500"/>
                                        <p:tgtEl>
                                          <p:spTgt spid="1012"/>
                                        </p:tgtEl>
                                      </p:cBhvr>
                                    </p:animEffect>
                                  </p:childTnLst>
                                </p:cTn>
                              </p:par>
                            </p:childTnLst>
                          </p:cTn>
                        </p:par>
                        <p:par>
                          <p:cTn id="78" fill="hold">
                            <p:stCondLst>
                              <p:cond delay="7750"/>
                            </p:stCondLst>
                            <p:childTnLst>
                              <p:par>
                                <p:cTn id="79" presetID="10" presetClass="entr" presetSubtype="0" fill="hold" nodeType="afterEffect">
                                  <p:stCondLst>
                                    <p:cond delay="0"/>
                                  </p:stCondLst>
                                  <p:childTnLst>
                                    <p:set>
                                      <p:cBhvr>
                                        <p:cTn id="80" dur="1" fill="hold">
                                          <p:stCondLst>
                                            <p:cond delay="0"/>
                                          </p:stCondLst>
                                        </p:cTn>
                                        <p:tgtEl>
                                          <p:spTgt spid="1024"/>
                                        </p:tgtEl>
                                        <p:attrNameLst>
                                          <p:attrName>style.visibility</p:attrName>
                                        </p:attrNameLst>
                                      </p:cBhvr>
                                      <p:to>
                                        <p:strVal val="visible"/>
                                      </p:to>
                                    </p:set>
                                    <p:animEffect transition="in" filter="fade">
                                      <p:cBhvr>
                                        <p:cTn id="81" dur="500"/>
                                        <p:tgtEl>
                                          <p:spTgt spid="1024"/>
                                        </p:tgtEl>
                                      </p:cBhvr>
                                    </p:animEffect>
                                  </p:childTnLst>
                                </p:cTn>
                              </p:par>
                            </p:childTnLst>
                          </p:cTn>
                        </p:par>
                        <p:par>
                          <p:cTn id="82" fill="hold">
                            <p:stCondLst>
                              <p:cond delay="8250"/>
                            </p:stCondLst>
                            <p:childTnLst>
                              <p:par>
                                <p:cTn id="83" presetID="2" presetClass="entr" presetSubtype="8" fill="hold" nodeType="afterEffect">
                                  <p:stCondLst>
                                    <p:cond delay="250"/>
                                  </p:stCondLst>
                                  <p:childTnLst>
                                    <p:set>
                                      <p:cBhvr>
                                        <p:cTn id="84" dur="1" fill="hold">
                                          <p:stCondLst>
                                            <p:cond delay="0"/>
                                          </p:stCondLst>
                                        </p:cTn>
                                        <p:tgtEl>
                                          <p:spTgt spid="1018">
                                            <p:txEl>
                                              <p:pRg st="0" end="0"/>
                                            </p:txEl>
                                          </p:spTgt>
                                        </p:tgtEl>
                                        <p:attrNameLst>
                                          <p:attrName>style.visibility</p:attrName>
                                        </p:attrNameLst>
                                      </p:cBhvr>
                                      <p:to>
                                        <p:strVal val="visible"/>
                                      </p:to>
                                    </p:set>
                                    <p:anim calcmode="lin" valueType="num">
                                      <p:cBhvr additive="base">
                                        <p:cTn id="85" dur="500"/>
                                        <p:tgtEl>
                                          <p:spTgt spid="1018">
                                            <p:txEl>
                                              <p:pRg st="0" end="0"/>
                                            </p:txEl>
                                          </p:spTgt>
                                        </p:tgtEl>
                                        <p:attrNameLst>
                                          <p:attrName>ppt_x</p:attrName>
                                        </p:attrNameLst>
                                      </p:cBhvr>
                                      <p:tavLst>
                                        <p:tav tm="0">
                                          <p:val>
                                            <p:strVal val="#ppt_x-1"/>
                                          </p:val>
                                        </p:tav>
                                        <p:tav tm="100000">
                                          <p:val>
                                            <p:strVal val="#ppt_x"/>
                                          </p:val>
                                        </p:tav>
                                      </p:tavLst>
                                    </p:anim>
                                  </p:childTnLst>
                                </p:cTn>
                              </p:par>
                            </p:childTnLst>
                          </p:cTn>
                        </p:par>
                        <p:par>
                          <p:cTn id="86" fill="hold">
                            <p:stCondLst>
                              <p:cond delay="8750"/>
                            </p:stCondLst>
                            <p:childTnLst>
                              <p:par>
                                <p:cTn id="87" presetID="2" presetClass="entr" presetSubtype="8" fill="hold" nodeType="afterEffect">
                                  <p:stCondLst>
                                    <p:cond delay="250"/>
                                  </p:stCondLst>
                                  <p:childTnLst>
                                    <p:set>
                                      <p:cBhvr>
                                        <p:cTn id="88" dur="1" fill="hold">
                                          <p:stCondLst>
                                            <p:cond delay="0"/>
                                          </p:stCondLst>
                                        </p:cTn>
                                        <p:tgtEl>
                                          <p:spTgt spid="1018">
                                            <p:txEl>
                                              <p:pRg st="1" end="1"/>
                                            </p:txEl>
                                          </p:spTgt>
                                        </p:tgtEl>
                                        <p:attrNameLst>
                                          <p:attrName>style.visibility</p:attrName>
                                        </p:attrNameLst>
                                      </p:cBhvr>
                                      <p:to>
                                        <p:strVal val="visible"/>
                                      </p:to>
                                    </p:set>
                                    <p:anim calcmode="lin" valueType="num">
                                      <p:cBhvr additive="base">
                                        <p:cTn id="89" dur="500"/>
                                        <p:tgtEl>
                                          <p:spTgt spid="1018">
                                            <p:txEl>
                                              <p:pRg st="1" end="1"/>
                                            </p:txEl>
                                          </p:spTgt>
                                        </p:tgtEl>
                                        <p:attrNameLst>
                                          <p:attrName>ppt_x</p:attrName>
                                        </p:attrNameLst>
                                      </p:cBhvr>
                                      <p:tavLst>
                                        <p:tav tm="0">
                                          <p:val>
                                            <p:strVal val="#ppt_x-1"/>
                                          </p:val>
                                        </p:tav>
                                        <p:tav tm="100000">
                                          <p:val>
                                            <p:strVal val="#ppt_x"/>
                                          </p:val>
                                        </p:tav>
                                      </p:tavLst>
                                    </p:anim>
                                  </p:childTnLst>
                                </p:cTn>
                              </p:par>
                            </p:childTnLst>
                          </p:cTn>
                        </p:par>
                        <p:par>
                          <p:cTn id="90" fill="hold">
                            <p:stCondLst>
                              <p:cond delay="9250"/>
                            </p:stCondLst>
                            <p:childTnLst>
                              <p:par>
                                <p:cTn id="91" presetID="2" presetClass="entr" presetSubtype="8" fill="hold" nodeType="afterEffect">
                                  <p:stCondLst>
                                    <p:cond delay="250"/>
                                  </p:stCondLst>
                                  <p:childTnLst>
                                    <p:set>
                                      <p:cBhvr>
                                        <p:cTn id="92" dur="1" fill="hold">
                                          <p:stCondLst>
                                            <p:cond delay="0"/>
                                          </p:stCondLst>
                                        </p:cTn>
                                        <p:tgtEl>
                                          <p:spTgt spid="1018">
                                            <p:txEl>
                                              <p:pRg st="2" end="2"/>
                                            </p:txEl>
                                          </p:spTgt>
                                        </p:tgtEl>
                                        <p:attrNameLst>
                                          <p:attrName>style.visibility</p:attrName>
                                        </p:attrNameLst>
                                      </p:cBhvr>
                                      <p:to>
                                        <p:strVal val="visible"/>
                                      </p:to>
                                    </p:set>
                                    <p:anim calcmode="lin" valueType="num">
                                      <p:cBhvr additive="base">
                                        <p:cTn id="93" dur="500"/>
                                        <p:tgtEl>
                                          <p:spTgt spid="1018">
                                            <p:txEl>
                                              <p:pRg st="2" end="2"/>
                                            </p:txEl>
                                          </p:spTgt>
                                        </p:tgtEl>
                                        <p:attrNameLst>
                                          <p:attrName>ppt_x</p:attrName>
                                        </p:attrNameLst>
                                      </p:cBhvr>
                                      <p:tavLst>
                                        <p:tav tm="0">
                                          <p:val>
                                            <p:strVal val="#ppt_x-1"/>
                                          </p:val>
                                        </p:tav>
                                        <p:tav tm="100000">
                                          <p:val>
                                            <p:strVal val="#ppt_x"/>
                                          </p:val>
                                        </p:tav>
                                      </p:tavLst>
                                    </p:anim>
                                  </p:childTnLst>
                                </p:cTn>
                              </p:par>
                            </p:childTnLst>
                          </p:cTn>
                        </p:par>
                        <p:par>
                          <p:cTn id="94" fill="hold">
                            <p:stCondLst>
                              <p:cond delay="9750"/>
                            </p:stCondLst>
                            <p:childTnLst>
                              <p:par>
                                <p:cTn id="95" presetID="2" presetClass="entr" presetSubtype="8" fill="hold" nodeType="afterEffect">
                                  <p:stCondLst>
                                    <p:cond delay="250"/>
                                  </p:stCondLst>
                                  <p:childTnLst>
                                    <p:set>
                                      <p:cBhvr>
                                        <p:cTn id="96" dur="1" fill="hold">
                                          <p:stCondLst>
                                            <p:cond delay="0"/>
                                          </p:stCondLst>
                                        </p:cTn>
                                        <p:tgtEl>
                                          <p:spTgt spid="1018">
                                            <p:txEl>
                                              <p:pRg st="3" end="3"/>
                                            </p:txEl>
                                          </p:spTgt>
                                        </p:tgtEl>
                                        <p:attrNameLst>
                                          <p:attrName>style.visibility</p:attrName>
                                        </p:attrNameLst>
                                      </p:cBhvr>
                                      <p:to>
                                        <p:strVal val="visible"/>
                                      </p:to>
                                    </p:set>
                                    <p:anim calcmode="lin" valueType="num">
                                      <p:cBhvr additive="base">
                                        <p:cTn id="97" dur="500"/>
                                        <p:tgtEl>
                                          <p:spTgt spid="1018">
                                            <p:txEl>
                                              <p:pRg st="3" end="3"/>
                                            </p:txEl>
                                          </p:spTgt>
                                        </p:tgtEl>
                                        <p:attrNameLst>
                                          <p:attrName>ppt_x</p:attrName>
                                        </p:attrNameLst>
                                      </p:cBhvr>
                                      <p:tavLst>
                                        <p:tav tm="0">
                                          <p:val>
                                            <p:strVal val="#ppt_x-1"/>
                                          </p:val>
                                        </p:tav>
                                        <p:tav tm="100000">
                                          <p:val>
                                            <p:strVal val="#ppt_x"/>
                                          </p:val>
                                        </p:tav>
                                      </p:tavLst>
                                    </p:anim>
                                  </p:childTnLst>
                                </p:cTn>
                              </p:par>
                            </p:childTnLst>
                          </p:cTn>
                        </p:par>
                        <p:par>
                          <p:cTn id="98" fill="hold">
                            <p:stCondLst>
                              <p:cond delay="10250"/>
                            </p:stCondLst>
                            <p:childTnLst>
                              <p:par>
                                <p:cTn id="99" presetID="2" presetClass="entr" presetSubtype="8" fill="hold" nodeType="afterEffect">
                                  <p:stCondLst>
                                    <p:cond delay="250"/>
                                  </p:stCondLst>
                                  <p:childTnLst>
                                    <p:set>
                                      <p:cBhvr>
                                        <p:cTn id="100" dur="1" fill="hold">
                                          <p:stCondLst>
                                            <p:cond delay="0"/>
                                          </p:stCondLst>
                                        </p:cTn>
                                        <p:tgtEl>
                                          <p:spTgt spid="1018">
                                            <p:txEl>
                                              <p:pRg st="4" end="4"/>
                                            </p:txEl>
                                          </p:spTgt>
                                        </p:tgtEl>
                                        <p:attrNameLst>
                                          <p:attrName>style.visibility</p:attrName>
                                        </p:attrNameLst>
                                      </p:cBhvr>
                                      <p:to>
                                        <p:strVal val="visible"/>
                                      </p:to>
                                    </p:set>
                                    <p:anim calcmode="lin" valueType="num">
                                      <p:cBhvr additive="base">
                                        <p:cTn id="101" dur="500"/>
                                        <p:tgtEl>
                                          <p:spTgt spid="1018">
                                            <p:txEl>
                                              <p:pRg st="4" end="4"/>
                                            </p:txEl>
                                          </p:spTgt>
                                        </p:tgtEl>
                                        <p:attrNameLst>
                                          <p:attrName>ppt_x</p:attrName>
                                        </p:attrNameLst>
                                      </p:cBhvr>
                                      <p:tavLst>
                                        <p:tav tm="0">
                                          <p:val>
                                            <p:strVal val="#ppt_x-1"/>
                                          </p:val>
                                        </p:tav>
                                        <p:tav tm="100000">
                                          <p:val>
                                            <p:strVal val="#ppt_x"/>
                                          </p:val>
                                        </p:tav>
                                      </p:tavLst>
                                    </p:anim>
                                  </p:childTnLst>
                                </p:cTn>
                              </p:par>
                            </p:childTnLst>
                          </p:cTn>
                        </p:par>
                        <p:par>
                          <p:cTn id="102" fill="hold">
                            <p:stCondLst>
                              <p:cond delay="10750"/>
                            </p:stCondLst>
                            <p:childTnLst>
                              <p:par>
                                <p:cTn id="103" presetID="2" presetClass="entr" presetSubtype="8" fill="hold" nodeType="afterEffect">
                                  <p:stCondLst>
                                    <p:cond delay="250"/>
                                  </p:stCondLst>
                                  <p:childTnLst>
                                    <p:set>
                                      <p:cBhvr>
                                        <p:cTn id="104" dur="1" fill="hold">
                                          <p:stCondLst>
                                            <p:cond delay="0"/>
                                          </p:stCondLst>
                                        </p:cTn>
                                        <p:tgtEl>
                                          <p:spTgt spid="1018">
                                            <p:txEl>
                                              <p:pRg st="5" end="5"/>
                                            </p:txEl>
                                          </p:spTgt>
                                        </p:tgtEl>
                                        <p:attrNameLst>
                                          <p:attrName>style.visibility</p:attrName>
                                        </p:attrNameLst>
                                      </p:cBhvr>
                                      <p:to>
                                        <p:strVal val="visible"/>
                                      </p:to>
                                    </p:set>
                                    <p:anim calcmode="lin" valueType="num">
                                      <p:cBhvr additive="base">
                                        <p:cTn id="105" dur="500"/>
                                        <p:tgtEl>
                                          <p:spTgt spid="1018">
                                            <p:txEl>
                                              <p:pRg st="5" end="5"/>
                                            </p:txEl>
                                          </p:spTgt>
                                        </p:tgtEl>
                                        <p:attrNameLst>
                                          <p:attrName>ppt_x</p:attrName>
                                        </p:attrNameLst>
                                      </p:cBhvr>
                                      <p:tavLst>
                                        <p:tav tm="0">
                                          <p:val>
                                            <p:strVal val="#ppt_x-1"/>
                                          </p:val>
                                        </p:tav>
                                        <p:tav tm="100000">
                                          <p:val>
                                            <p:strVal val="#ppt_x"/>
                                          </p:val>
                                        </p:tav>
                                      </p:tavLst>
                                    </p:anim>
                                  </p:childTnLst>
                                </p:cTn>
                              </p:par>
                            </p:childTnLst>
                          </p:cTn>
                        </p:par>
                        <p:par>
                          <p:cTn id="106" fill="hold">
                            <p:stCondLst>
                              <p:cond delay="11250"/>
                            </p:stCondLst>
                            <p:childTnLst>
                              <p:par>
                                <p:cTn id="107" presetID="2" presetClass="entr" presetSubtype="8" fill="hold" nodeType="afterEffect">
                                  <p:stCondLst>
                                    <p:cond delay="250"/>
                                  </p:stCondLst>
                                  <p:childTnLst>
                                    <p:set>
                                      <p:cBhvr>
                                        <p:cTn id="108" dur="1" fill="hold">
                                          <p:stCondLst>
                                            <p:cond delay="0"/>
                                          </p:stCondLst>
                                        </p:cTn>
                                        <p:tgtEl>
                                          <p:spTgt spid="1018">
                                            <p:txEl>
                                              <p:pRg st="6" end="6"/>
                                            </p:txEl>
                                          </p:spTgt>
                                        </p:tgtEl>
                                        <p:attrNameLst>
                                          <p:attrName>style.visibility</p:attrName>
                                        </p:attrNameLst>
                                      </p:cBhvr>
                                      <p:to>
                                        <p:strVal val="visible"/>
                                      </p:to>
                                    </p:set>
                                    <p:anim calcmode="lin" valueType="num">
                                      <p:cBhvr additive="base">
                                        <p:cTn id="109" dur="500"/>
                                        <p:tgtEl>
                                          <p:spTgt spid="1018">
                                            <p:txEl>
                                              <p:pRg st="6" end="6"/>
                                            </p:txEl>
                                          </p:spTgt>
                                        </p:tgtEl>
                                        <p:attrNameLst>
                                          <p:attrName>ppt_x</p:attrName>
                                        </p:attrNameLst>
                                      </p:cBhvr>
                                      <p:tavLst>
                                        <p:tav tm="0">
                                          <p:val>
                                            <p:strVal val="#ppt_x-1"/>
                                          </p:val>
                                        </p:tav>
                                        <p:tav tm="100000">
                                          <p:val>
                                            <p:strVal val="#ppt_x"/>
                                          </p:val>
                                        </p:tav>
                                      </p:tavLst>
                                    </p:anim>
                                  </p:childTnLst>
                                </p:cTn>
                              </p:par>
                            </p:childTnLst>
                          </p:cTn>
                        </p:par>
                        <p:par>
                          <p:cTn id="110" fill="hold">
                            <p:stCondLst>
                              <p:cond delay="11750"/>
                            </p:stCondLst>
                            <p:childTnLst>
                              <p:par>
                                <p:cTn id="111" presetID="2" presetClass="entr" presetSubtype="8" fill="hold" nodeType="afterEffect">
                                  <p:stCondLst>
                                    <p:cond delay="250"/>
                                  </p:stCondLst>
                                  <p:childTnLst>
                                    <p:set>
                                      <p:cBhvr>
                                        <p:cTn id="112" dur="1" fill="hold">
                                          <p:stCondLst>
                                            <p:cond delay="0"/>
                                          </p:stCondLst>
                                        </p:cTn>
                                        <p:tgtEl>
                                          <p:spTgt spid="1018">
                                            <p:txEl>
                                              <p:pRg st="7" end="7"/>
                                            </p:txEl>
                                          </p:spTgt>
                                        </p:tgtEl>
                                        <p:attrNameLst>
                                          <p:attrName>style.visibility</p:attrName>
                                        </p:attrNameLst>
                                      </p:cBhvr>
                                      <p:to>
                                        <p:strVal val="visible"/>
                                      </p:to>
                                    </p:set>
                                    <p:anim calcmode="lin" valueType="num">
                                      <p:cBhvr additive="base">
                                        <p:cTn id="113" dur="500"/>
                                        <p:tgtEl>
                                          <p:spTgt spid="1018">
                                            <p:txEl>
                                              <p:pRg st="7" end="7"/>
                                            </p:txEl>
                                          </p:spTgt>
                                        </p:tgtEl>
                                        <p:attrNameLst>
                                          <p:attrName>ppt_x</p:attrName>
                                        </p:attrNameLst>
                                      </p:cBhvr>
                                      <p:tavLst>
                                        <p:tav tm="0">
                                          <p:val>
                                            <p:strVal val="#ppt_x-1"/>
                                          </p:val>
                                        </p:tav>
                                        <p:tav tm="100000">
                                          <p:val>
                                            <p:strVal val="#ppt_x"/>
                                          </p:val>
                                        </p:tav>
                                      </p:tavLst>
                                    </p:anim>
                                  </p:childTnLst>
                                </p:cTn>
                              </p:par>
                            </p:childTnLst>
                          </p:cTn>
                        </p:par>
                        <p:par>
                          <p:cTn id="114" fill="hold">
                            <p:stCondLst>
                              <p:cond delay="12250"/>
                            </p:stCondLst>
                            <p:childTnLst>
                              <p:par>
                                <p:cTn id="115" presetID="2" presetClass="entr" presetSubtype="8" fill="hold" nodeType="afterEffect">
                                  <p:stCondLst>
                                    <p:cond delay="250"/>
                                  </p:stCondLst>
                                  <p:childTnLst>
                                    <p:set>
                                      <p:cBhvr>
                                        <p:cTn id="116" dur="1" fill="hold">
                                          <p:stCondLst>
                                            <p:cond delay="0"/>
                                          </p:stCondLst>
                                        </p:cTn>
                                        <p:tgtEl>
                                          <p:spTgt spid="1018">
                                            <p:txEl>
                                              <p:pRg st="8" end="8"/>
                                            </p:txEl>
                                          </p:spTgt>
                                        </p:tgtEl>
                                        <p:attrNameLst>
                                          <p:attrName>style.visibility</p:attrName>
                                        </p:attrNameLst>
                                      </p:cBhvr>
                                      <p:to>
                                        <p:strVal val="visible"/>
                                      </p:to>
                                    </p:set>
                                    <p:anim calcmode="lin" valueType="num">
                                      <p:cBhvr additive="base">
                                        <p:cTn id="117" dur="500"/>
                                        <p:tgtEl>
                                          <p:spTgt spid="1018">
                                            <p:txEl>
                                              <p:pRg st="8" end="8"/>
                                            </p:txEl>
                                          </p:spTgt>
                                        </p:tgtEl>
                                        <p:attrNameLst>
                                          <p:attrName>ppt_x</p:attrName>
                                        </p:attrNameLst>
                                      </p:cBhvr>
                                      <p:tavLst>
                                        <p:tav tm="0">
                                          <p:val>
                                            <p:strVal val="#ppt_x-1"/>
                                          </p:val>
                                        </p:tav>
                                        <p:tav tm="100000">
                                          <p:val>
                                            <p:strVal val="#ppt_x"/>
                                          </p:val>
                                        </p:tav>
                                      </p:tavLst>
                                    </p:anim>
                                  </p:childTnLst>
                                </p:cTn>
                              </p:par>
                              <p:par>
                                <p:cTn id="118" presetID="2" presetClass="entr" presetSubtype="4" fill="hold" nodeType="withEffect">
                                  <p:stCondLst>
                                    <p:cond delay="250"/>
                                  </p:stCondLst>
                                  <p:childTnLst>
                                    <p:set>
                                      <p:cBhvr>
                                        <p:cTn id="119" dur="1" fill="hold">
                                          <p:stCondLst>
                                            <p:cond delay="0"/>
                                          </p:stCondLst>
                                        </p:cTn>
                                        <p:tgtEl>
                                          <p:spTgt spid="1019"/>
                                        </p:tgtEl>
                                        <p:attrNameLst>
                                          <p:attrName>style.visibility</p:attrName>
                                        </p:attrNameLst>
                                      </p:cBhvr>
                                      <p:to>
                                        <p:strVal val="visible"/>
                                      </p:to>
                                    </p:set>
                                    <p:anim calcmode="lin" valueType="num">
                                      <p:cBhvr additive="base">
                                        <p:cTn id="120" dur="500"/>
                                        <p:tgtEl>
                                          <p:spTgt spid="1019"/>
                                        </p:tgtEl>
                                        <p:attrNameLst>
                                          <p:attrName>ppt_y</p:attrName>
                                        </p:attrNameLst>
                                      </p:cBhvr>
                                      <p:tavLst>
                                        <p:tav tm="0">
                                          <p:val>
                                            <p:strVal val="#ppt_y+1"/>
                                          </p:val>
                                        </p:tav>
                                        <p:tav tm="100000">
                                          <p:val>
                                            <p:strVal val="#ppt_y"/>
                                          </p:val>
                                        </p:tav>
                                      </p:tavLst>
                                    </p:anim>
                                  </p:childTnLst>
                                </p:cTn>
                              </p:par>
                            </p:childTnLst>
                          </p:cTn>
                        </p:par>
                        <p:par>
                          <p:cTn id="121" fill="hold">
                            <p:stCondLst>
                              <p:cond delay="12750"/>
                            </p:stCondLst>
                            <p:childTnLst>
                              <p:par>
                                <p:cTn id="122" presetID="10" presetClass="entr" presetSubtype="0" fill="hold" nodeType="afterEffect">
                                  <p:stCondLst>
                                    <p:cond delay="0"/>
                                  </p:stCondLst>
                                  <p:childTnLst>
                                    <p:set>
                                      <p:cBhvr>
                                        <p:cTn id="123" dur="1" fill="hold">
                                          <p:stCondLst>
                                            <p:cond delay="0"/>
                                          </p:stCondLst>
                                        </p:cTn>
                                        <p:tgtEl>
                                          <p:spTgt spid="1017"/>
                                        </p:tgtEl>
                                        <p:attrNameLst>
                                          <p:attrName>style.visibility</p:attrName>
                                        </p:attrNameLst>
                                      </p:cBhvr>
                                      <p:to>
                                        <p:strVal val="visible"/>
                                      </p:to>
                                    </p:set>
                                    <p:animEffect transition="in" filter="fade">
                                      <p:cBhvr>
                                        <p:cTn id="124" dur="500"/>
                                        <p:tgtEl>
                                          <p:spTgt spid="1017"/>
                                        </p:tgtEl>
                                      </p:cBhvr>
                                    </p:animEffect>
                                  </p:childTnLst>
                                </p:cTn>
                              </p:par>
                            </p:childTnLst>
                          </p:cTn>
                        </p:par>
                        <p:par>
                          <p:cTn id="125" fill="hold">
                            <p:stCondLst>
                              <p:cond delay="13250"/>
                            </p:stCondLst>
                            <p:childTnLst>
                              <p:par>
                                <p:cTn id="126" presetID="10" presetClass="entr" presetSubtype="0" fill="hold" nodeType="afterEffect">
                                  <p:stCondLst>
                                    <p:cond delay="0"/>
                                  </p:stCondLst>
                                  <p:childTnLst>
                                    <p:set>
                                      <p:cBhvr>
                                        <p:cTn id="127" dur="1" fill="hold">
                                          <p:stCondLst>
                                            <p:cond delay="0"/>
                                          </p:stCondLst>
                                        </p:cTn>
                                        <p:tgtEl>
                                          <p:spTgt spid="1013"/>
                                        </p:tgtEl>
                                        <p:attrNameLst>
                                          <p:attrName>style.visibility</p:attrName>
                                        </p:attrNameLst>
                                      </p:cBhvr>
                                      <p:to>
                                        <p:strVal val="visible"/>
                                      </p:to>
                                    </p:set>
                                    <p:animEffect transition="in" filter="fade">
                                      <p:cBhvr>
                                        <p:cTn id="128" dur="500"/>
                                        <p:tgtEl>
                                          <p:spTgt spid="1013"/>
                                        </p:tgtEl>
                                      </p:cBhvr>
                                    </p:animEffect>
                                  </p:childTnLst>
                                </p:cTn>
                              </p:par>
                            </p:childTnLst>
                          </p:cTn>
                        </p:par>
                        <p:par>
                          <p:cTn id="129" fill="hold">
                            <p:stCondLst>
                              <p:cond delay="13750"/>
                            </p:stCondLst>
                            <p:childTnLst>
                              <p:par>
                                <p:cTn id="130" presetID="10" presetClass="entr" presetSubtype="0" fill="hold" nodeType="afterEffect">
                                  <p:stCondLst>
                                    <p:cond delay="0"/>
                                  </p:stCondLst>
                                  <p:childTnLst>
                                    <p:set>
                                      <p:cBhvr>
                                        <p:cTn id="131" dur="1" fill="hold">
                                          <p:stCondLst>
                                            <p:cond delay="0"/>
                                          </p:stCondLst>
                                        </p:cTn>
                                        <p:tgtEl>
                                          <p:spTgt spid="1025"/>
                                        </p:tgtEl>
                                        <p:attrNameLst>
                                          <p:attrName>style.visibility</p:attrName>
                                        </p:attrNameLst>
                                      </p:cBhvr>
                                      <p:to>
                                        <p:strVal val="visible"/>
                                      </p:to>
                                    </p:set>
                                    <p:animEffect transition="in" filter="fade">
                                      <p:cBhvr>
                                        <p:cTn id="132" dur="500"/>
                                        <p:tgtEl>
                                          <p:spTgt spid="1025"/>
                                        </p:tgtEl>
                                      </p:cBhvr>
                                    </p:animEffect>
                                  </p:childTnLst>
                                </p:cTn>
                              </p:par>
                            </p:childTnLst>
                          </p:cTn>
                        </p:par>
                        <p:par>
                          <p:cTn id="133" fill="hold">
                            <p:stCondLst>
                              <p:cond delay="14250"/>
                            </p:stCondLst>
                            <p:childTnLst>
                              <p:par>
                                <p:cTn id="134" presetID="2" presetClass="entr" presetSubtype="2" fill="hold" nodeType="afterEffect">
                                  <p:stCondLst>
                                    <p:cond delay="0"/>
                                  </p:stCondLst>
                                  <p:childTnLst>
                                    <p:set>
                                      <p:cBhvr>
                                        <p:cTn id="135" dur="1" fill="hold">
                                          <p:stCondLst>
                                            <p:cond delay="0"/>
                                          </p:stCondLst>
                                        </p:cTn>
                                        <p:tgtEl>
                                          <p:spTgt spid="1021">
                                            <p:txEl>
                                              <p:pRg st="0" end="0"/>
                                            </p:txEl>
                                          </p:spTgt>
                                        </p:tgtEl>
                                        <p:attrNameLst>
                                          <p:attrName>style.visibility</p:attrName>
                                        </p:attrNameLst>
                                      </p:cBhvr>
                                      <p:to>
                                        <p:strVal val="visible"/>
                                      </p:to>
                                    </p:set>
                                    <p:anim calcmode="lin" valueType="num">
                                      <p:cBhvr additive="base">
                                        <p:cTn id="136" dur="500"/>
                                        <p:tgtEl>
                                          <p:spTgt spid="1021">
                                            <p:txEl>
                                              <p:pRg st="0" end="0"/>
                                            </p:txEl>
                                          </p:spTgt>
                                        </p:tgtEl>
                                        <p:attrNameLst>
                                          <p:attrName>ppt_x</p:attrName>
                                        </p:attrNameLst>
                                      </p:cBhvr>
                                      <p:tavLst>
                                        <p:tav tm="0">
                                          <p:val>
                                            <p:strVal val="#ppt_x+1"/>
                                          </p:val>
                                        </p:tav>
                                        <p:tav tm="100000">
                                          <p:val>
                                            <p:strVal val="#ppt_x"/>
                                          </p:val>
                                        </p:tav>
                                      </p:tavLst>
                                    </p:anim>
                                  </p:childTnLst>
                                </p:cTn>
                              </p:par>
                            </p:childTnLst>
                          </p:cTn>
                        </p:par>
                        <p:par>
                          <p:cTn id="137" fill="hold">
                            <p:stCondLst>
                              <p:cond delay="14750"/>
                            </p:stCondLst>
                            <p:childTnLst>
                              <p:par>
                                <p:cTn id="138" presetID="2" presetClass="entr" presetSubtype="2" fill="hold" nodeType="afterEffect">
                                  <p:stCondLst>
                                    <p:cond delay="0"/>
                                  </p:stCondLst>
                                  <p:childTnLst>
                                    <p:set>
                                      <p:cBhvr>
                                        <p:cTn id="139" dur="1" fill="hold">
                                          <p:stCondLst>
                                            <p:cond delay="0"/>
                                          </p:stCondLst>
                                        </p:cTn>
                                        <p:tgtEl>
                                          <p:spTgt spid="1021">
                                            <p:txEl>
                                              <p:pRg st="1" end="1"/>
                                            </p:txEl>
                                          </p:spTgt>
                                        </p:tgtEl>
                                        <p:attrNameLst>
                                          <p:attrName>style.visibility</p:attrName>
                                        </p:attrNameLst>
                                      </p:cBhvr>
                                      <p:to>
                                        <p:strVal val="visible"/>
                                      </p:to>
                                    </p:set>
                                    <p:anim calcmode="lin" valueType="num">
                                      <p:cBhvr additive="base">
                                        <p:cTn id="140" dur="500"/>
                                        <p:tgtEl>
                                          <p:spTgt spid="1021">
                                            <p:txEl>
                                              <p:pRg st="1" end="1"/>
                                            </p:txEl>
                                          </p:spTgt>
                                        </p:tgtEl>
                                        <p:attrNameLst>
                                          <p:attrName>ppt_x</p:attrName>
                                        </p:attrNameLst>
                                      </p:cBhvr>
                                      <p:tavLst>
                                        <p:tav tm="0">
                                          <p:val>
                                            <p:strVal val="#ppt_x+1"/>
                                          </p:val>
                                        </p:tav>
                                        <p:tav tm="100000">
                                          <p:val>
                                            <p:strVal val="#ppt_x"/>
                                          </p:val>
                                        </p:tav>
                                      </p:tavLst>
                                    </p:anim>
                                  </p:childTnLst>
                                </p:cTn>
                              </p:par>
                            </p:childTnLst>
                          </p:cTn>
                        </p:par>
                        <p:par>
                          <p:cTn id="141" fill="hold">
                            <p:stCondLst>
                              <p:cond delay="15250"/>
                            </p:stCondLst>
                            <p:childTnLst>
                              <p:par>
                                <p:cTn id="142" presetID="2" presetClass="entr" presetSubtype="2" fill="hold" nodeType="afterEffect">
                                  <p:stCondLst>
                                    <p:cond delay="0"/>
                                  </p:stCondLst>
                                  <p:childTnLst>
                                    <p:set>
                                      <p:cBhvr>
                                        <p:cTn id="143" dur="1" fill="hold">
                                          <p:stCondLst>
                                            <p:cond delay="0"/>
                                          </p:stCondLst>
                                        </p:cTn>
                                        <p:tgtEl>
                                          <p:spTgt spid="1021">
                                            <p:txEl>
                                              <p:pRg st="2" end="2"/>
                                            </p:txEl>
                                          </p:spTgt>
                                        </p:tgtEl>
                                        <p:attrNameLst>
                                          <p:attrName>style.visibility</p:attrName>
                                        </p:attrNameLst>
                                      </p:cBhvr>
                                      <p:to>
                                        <p:strVal val="visible"/>
                                      </p:to>
                                    </p:set>
                                    <p:anim calcmode="lin" valueType="num">
                                      <p:cBhvr additive="base">
                                        <p:cTn id="144" dur="500"/>
                                        <p:tgtEl>
                                          <p:spTgt spid="1021">
                                            <p:txEl>
                                              <p:pRg st="2" end="2"/>
                                            </p:txEl>
                                          </p:spTgt>
                                        </p:tgtEl>
                                        <p:attrNameLst>
                                          <p:attrName>ppt_x</p:attrName>
                                        </p:attrNameLst>
                                      </p:cBhvr>
                                      <p:tavLst>
                                        <p:tav tm="0">
                                          <p:val>
                                            <p:strVal val="#ppt_x+1"/>
                                          </p:val>
                                        </p:tav>
                                        <p:tav tm="100000">
                                          <p:val>
                                            <p:strVal val="#ppt_x"/>
                                          </p:val>
                                        </p:tav>
                                      </p:tavLst>
                                    </p:anim>
                                  </p:childTnLst>
                                </p:cTn>
                              </p:par>
                            </p:childTnLst>
                          </p:cTn>
                        </p:par>
                        <p:par>
                          <p:cTn id="145" fill="hold">
                            <p:stCondLst>
                              <p:cond delay="15750"/>
                            </p:stCondLst>
                            <p:childTnLst>
                              <p:par>
                                <p:cTn id="146" presetID="2" presetClass="entr" presetSubtype="2" fill="hold" nodeType="afterEffect">
                                  <p:stCondLst>
                                    <p:cond delay="0"/>
                                  </p:stCondLst>
                                  <p:childTnLst>
                                    <p:set>
                                      <p:cBhvr>
                                        <p:cTn id="147" dur="1" fill="hold">
                                          <p:stCondLst>
                                            <p:cond delay="0"/>
                                          </p:stCondLst>
                                        </p:cTn>
                                        <p:tgtEl>
                                          <p:spTgt spid="1021">
                                            <p:txEl>
                                              <p:pRg st="3" end="3"/>
                                            </p:txEl>
                                          </p:spTgt>
                                        </p:tgtEl>
                                        <p:attrNameLst>
                                          <p:attrName>style.visibility</p:attrName>
                                        </p:attrNameLst>
                                      </p:cBhvr>
                                      <p:to>
                                        <p:strVal val="visible"/>
                                      </p:to>
                                    </p:set>
                                    <p:anim calcmode="lin" valueType="num">
                                      <p:cBhvr additive="base">
                                        <p:cTn id="148" dur="500"/>
                                        <p:tgtEl>
                                          <p:spTgt spid="1021">
                                            <p:txEl>
                                              <p:pRg st="3" end="3"/>
                                            </p:txEl>
                                          </p:spTgt>
                                        </p:tgtEl>
                                        <p:attrNameLst>
                                          <p:attrName>ppt_x</p:attrName>
                                        </p:attrNameLst>
                                      </p:cBhvr>
                                      <p:tavLst>
                                        <p:tav tm="0">
                                          <p:val>
                                            <p:strVal val="#ppt_x+1"/>
                                          </p:val>
                                        </p:tav>
                                        <p:tav tm="100000">
                                          <p:val>
                                            <p:strVal val="#ppt_x"/>
                                          </p:val>
                                        </p:tav>
                                      </p:tavLst>
                                    </p:anim>
                                  </p:childTnLst>
                                </p:cTn>
                              </p:par>
                            </p:childTnLst>
                          </p:cTn>
                        </p:par>
                        <p:par>
                          <p:cTn id="149" fill="hold">
                            <p:stCondLst>
                              <p:cond delay="16250"/>
                            </p:stCondLst>
                            <p:childTnLst>
                              <p:par>
                                <p:cTn id="150" presetID="2" presetClass="entr" presetSubtype="2" fill="hold" nodeType="afterEffect">
                                  <p:stCondLst>
                                    <p:cond delay="0"/>
                                  </p:stCondLst>
                                  <p:childTnLst>
                                    <p:set>
                                      <p:cBhvr>
                                        <p:cTn id="151" dur="1" fill="hold">
                                          <p:stCondLst>
                                            <p:cond delay="0"/>
                                          </p:stCondLst>
                                        </p:cTn>
                                        <p:tgtEl>
                                          <p:spTgt spid="1021">
                                            <p:txEl>
                                              <p:pRg st="4" end="4"/>
                                            </p:txEl>
                                          </p:spTgt>
                                        </p:tgtEl>
                                        <p:attrNameLst>
                                          <p:attrName>style.visibility</p:attrName>
                                        </p:attrNameLst>
                                      </p:cBhvr>
                                      <p:to>
                                        <p:strVal val="visible"/>
                                      </p:to>
                                    </p:set>
                                    <p:anim calcmode="lin" valueType="num">
                                      <p:cBhvr additive="base">
                                        <p:cTn id="152" dur="500"/>
                                        <p:tgtEl>
                                          <p:spTgt spid="1021">
                                            <p:txEl>
                                              <p:pRg st="4" end="4"/>
                                            </p:txEl>
                                          </p:spTgt>
                                        </p:tgtEl>
                                        <p:attrNameLst>
                                          <p:attrName>ppt_x</p:attrName>
                                        </p:attrNameLst>
                                      </p:cBhvr>
                                      <p:tavLst>
                                        <p:tav tm="0">
                                          <p:val>
                                            <p:strVal val="#ppt_x+1"/>
                                          </p:val>
                                        </p:tav>
                                        <p:tav tm="100000">
                                          <p:val>
                                            <p:strVal val="#ppt_x"/>
                                          </p:val>
                                        </p:tav>
                                      </p:tavLst>
                                    </p:anim>
                                  </p:childTnLst>
                                </p:cTn>
                              </p:par>
                            </p:childTnLst>
                          </p:cTn>
                        </p:par>
                        <p:par>
                          <p:cTn id="153" fill="hold">
                            <p:stCondLst>
                              <p:cond delay="16750"/>
                            </p:stCondLst>
                            <p:childTnLst>
                              <p:par>
                                <p:cTn id="154" presetID="2" presetClass="entr" presetSubtype="2" fill="hold" nodeType="afterEffect">
                                  <p:stCondLst>
                                    <p:cond delay="0"/>
                                  </p:stCondLst>
                                  <p:childTnLst>
                                    <p:set>
                                      <p:cBhvr>
                                        <p:cTn id="155" dur="1" fill="hold">
                                          <p:stCondLst>
                                            <p:cond delay="0"/>
                                          </p:stCondLst>
                                        </p:cTn>
                                        <p:tgtEl>
                                          <p:spTgt spid="1021">
                                            <p:txEl>
                                              <p:pRg st="5" end="5"/>
                                            </p:txEl>
                                          </p:spTgt>
                                        </p:tgtEl>
                                        <p:attrNameLst>
                                          <p:attrName>style.visibility</p:attrName>
                                        </p:attrNameLst>
                                      </p:cBhvr>
                                      <p:to>
                                        <p:strVal val="visible"/>
                                      </p:to>
                                    </p:set>
                                    <p:anim calcmode="lin" valueType="num">
                                      <p:cBhvr additive="base">
                                        <p:cTn id="156" dur="500"/>
                                        <p:tgtEl>
                                          <p:spTgt spid="1021">
                                            <p:txEl>
                                              <p:pRg st="5" end="5"/>
                                            </p:txEl>
                                          </p:spTgt>
                                        </p:tgtEl>
                                        <p:attrNameLst>
                                          <p:attrName>ppt_x</p:attrName>
                                        </p:attrNameLst>
                                      </p:cBhvr>
                                      <p:tavLst>
                                        <p:tav tm="0">
                                          <p:val>
                                            <p:strVal val="#ppt_x+1"/>
                                          </p:val>
                                        </p:tav>
                                        <p:tav tm="100000">
                                          <p:val>
                                            <p:strVal val="#ppt_x"/>
                                          </p:val>
                                        </p:tav>
                                      </p:tavLst>
                                    </p:anim>
                                  </p:childTnLst>
                                </p:cTn>
                              </p:par>
                            </p:childTnLst>
                          </p:cTn>
                        </p:par>
                        <p:par>
                          <p:cTn id="157" fill="hold">
                            <p:stCondLst>
                              <p:cond delay="17250"/>
                            </p:stCondLst>
                            <p:childTnLst>
                              <p:par>
                                <p:cTn id="158" presetID="2" presetClass="entr" presetSubtype="2" fill="hold" nodeType="afterEffect">
                                  <p:stCondLst>
                                    <p:cond delay="0"/>
                                  </p:stCondLst>
                                  <p:childTnLst>
                                    <p:set>
                                      <p:cBhvr>
                                        <p:cTn id="159" dur="1" fill="hold">
                                          <p:stCondLst>
                                            <p:cond delay="0"/>
                                          </p:stCondLst>
                                        </p:cTn>
                                        <p:tgtEl>
                                          <p:spTgt spid="1021">
                                            <p:txEl>
                                              <p:pRg st="6" end="6"/>
                                            </p:txEl>
                                          </p:spTgt>
                                        </p:tgtEl>
                                        <p:attrNameLst>
                                          <p:attrName>style.visibility</p:attrName>
                                        </p:attrNameLst>
                                      </p:cBhvr>
                                      <p:to>
                                        <p:strVal val="visible"/>
                                      </p:to>
                                    </p:set>
                                    <p:anim calcmode="lin" valueType="num">
                                      <p:cBhvr additive="base">
                                        <p:cTn id="160" dur="500"/>
                                        <p:tgtEl>
                                          <p:spTgt spid="1021">
                                            <p:txEl>
                                              <p:pRg st="6" end="6"/>
                                            </p:txEl>
                                          </p:spTgt>
                                        </p:tgtEl>
                                        <p:attrNameLst>
                                          <p:attrName>ppt_x</p:attrName>
                                        </p:attrNameLst>
                                      </p:cBhvr>
                                      <p:tavLst>
                                        <p:tav tm="0">
                                          <p:val>
                                            <p:strVal val="#ppt_x+1"/>
                                          </p:val>
                                        </p:tav>
                                        <p:tav tm="100000">
                                          <p:val>
                                            <p:strVal val="#ppt_x"/>
                                          </p:val>
                                        </p:tav>
                                      </p:tavLst>
                                    </p:anim>
                                  </p:childTnLst>
                                </p:cTn>
                              </p:par>
                            </p:childTnLst>
                          </p:cTn>
                        </p:par>
                        <p:par>
                          <p:cTn id="161" fill="hold">
                            <p:stCondLst>
                              <p:cond delay="17750"/>
                            </p:stCondLst>
                            <p:childTnLst>
                              <p:par>
                                <p:cTn id="162" presetID="2" presetClass="entr" presetSubtype="2" fill="hold" nodeType="afterEffect">
                                  <p:stCondLst>
                                    <p:cond delay="0"/>
                                  </p:stCondLst>
                                  <p:childTnLst>
                                    <p:set>
                                      <p:cBhvr>
                                        <p:cTn id="163" dur="1" fill="hold">
                                          <p:stCondLst>
                                            <p:cond delay="0"/>
                                          </p:stCondLst>
                                        </p:cTn>
                                        <p:tgtEl>
                                          <p:spTgt spid="1021">
                                            <p:txEl>
                                              <p:pRg st="7" end="7"/>
                                            </p:txEl>
                                          </p:spTgt>
                                        </p:tgtEl>
                                        <p:attrNameLst>
                                          <p:attrName>style.visibility</p:attrName>
                                        </p:attrNameLst>
                                      </p:cBhvr>
                                      <p:to>
                                        <p:strVal val="visible"/>
                                      </p:to>
                                    </p:set>
                                    <p:anim calcmode="lin" valueType="num">
                                      <p:cBhvr additive="base">
                                        <p:cTn id="164" dur="500"/>
                                        <p:tgtEl>
                                          <p:spTgt spid="1021">
                                            <p:txEl>
                                              <p:pRg st="7" end="7"/>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8250"/>
                            </p:stCondLst>
                            <p:childTnLst>
                              <p:par>
                                <p:cTn id="166" presetID="2" presetClass="entr" presetSubtype="2" fill="hold" nodeType="afterEffect">
                                  <p:stCondLst>
                                    <p:cond delay="0"/>
                                  </p:stCondLst>
                                  <p:childTnLst>
                                    <p:set>
                                      <p:cBhvr>
                                        <p:cTn id="167" dur="1" fill="hold">
                                          <p:stCondLst>
                                            <p:cond delay="0"/>
                                          </p:stCondLst>
                                        </p:cTn>
                                        <p:tgtEl>
                                          <p:spTgt spid="1021">
                                            <p:txEl>
                                              <p:pRg st="8" end="8"/>
                                            </p:txEl>
                                          </p:spTgt>
                                        </p:tgtEl>
                                        <p:attrNameLst>
                                          <p:attrName>style.visibility</p:attrName>
                                        </p:attrNameLst>
                                      </p:cBhvr>
                                      <p:to>
                                        <p:strVal val="visible"/>
                                      </p:to>
                                    </p:set>
                                    <p:anim calcmode="lin" valueType="num">
                                      <p:cBhvr additive="base">
                                        <p:cTn id="168" dur="500"/>
                                        <p:tgtEl>
                                          <p:spTgt spid="1021">
                                            <p:txEl>
                                              <p:pRg st="8" end="8"/>
                                            </p:txEl>
                                          </p:spTgt>
                                        </p:tgtEl>
                                        <p:attrNameLst>
                                          <p:attrName>ppt_x</p:attrName>
                                        </p:attrNameLst>
                                      </p:cBhvr>
                                      <p:tavLst>
                                        <p:tav tm="0">
                                          <p:val>
                                            <p:strVal val="#ppt_x+1"/>
                                          </p:val>
                                        </p:tav>
                                        <p:tav tm="100000">
                                          <p:val>
                                            <p:strVal val="#ppt_x"/>
                                          </p:val>
                                        </p:tav>
                                      </p:tavLst>
                                    </p:anim>
                                  </p:childTnLst>
                                </p:cTn>
                              </p:par>
                              <p:par>
                                <p:cTn id="169" presetID="2" presetClass="entr" presetSubtype="4" fill="hold" nodeType="withEffect">
                                  <p:stCondLst>
                                    <p:cond delay="0"/>
                                  </p:stCondLst>
                                  <p:childTnLst>
                                    <p:set>
                                      <p:cBhvr>
                                        <p:cTn id="170" dur="1" fill="hold">
                                          <p:stCondLst>
                                            <p:cond delay="0"/>
                                          </p:stCondLst>
                                        </p:cTn>
                                        <p:tgtEl>
                                          <p:spTgt spid="1022"/>
                                        </p:tgtEl>
                                        <p:attrNameLst>
                                          <p:attrName>style.visibility</p:attrName>
                                        </p:attrNameLst>
                                      </p:cBhvr>
                                      <p:to>
                                        <p:strVal val="visible"/>
                                      </p:to>
                                    </p:set>
                                    <p:anim calcmode="lin" valueType="num">
                                      <p:cBhvr additive="base">
                                        <p:cTn id="171" dur="500"/>
                                        <p:tgtEl>
                                          <p:spTgt spid="1022"/>
                                        </p:tgtEl>
                                        <p:attrNameLst>
                                          <p:attrName>ppt_y</p:attrName>
                                        </p:attrNameLst>
                                      </p:cBhvr>
                                      <p:tavLst>
                                        <p:tav tm="0">
                                          <p:val>
                                            <p:strVal val="#ppt_y+1"/>
                                          </p:val>
                                        </p:tav>
                                        <p:tav tm="100000">
                                          <p:val>
                                            <p:strVal val="#ppt_y"/>
                                          </p:val>
                                        </p:tav>
                                      </p:tavLst>
                                    </p:anim>
                                  </p:childTnLst>
                                </p:cTn>
                              </p:par>
                            </p:childTnLst>
                          </p:cTn>
                        </p:par>
                        <p:par>
                          <p:cTn id="172" fill="hold">
                            <p:stCondLst>
                              <p:cond delay="18750"/>
                            </p:stCondLst>
                            <p:childTnLst>
                              <p:par>
                                <p:cTn id="173" presetID="10" presetClass="entr" presetSubtype="0" fill="hold" nodeType="afterEffect">
                                  <p:stCondLst>
                                    <p:cond delay="0"/>
                                  </p:stCondLst>
                                  <p:childTnLst>
                                    <p:set>
                                      <p:cBhvr>
                                        <p:cTn id="174" dur="1" fill="hold">
                                          <p:stCondLst>
                                            <p:cond delay="0"/>
                                          </p:stCondLst>
                                        </p:cTn>
                                        <p:tgtEl>
                                          <p:spTgt spid="1020"/>
                                        </p:tgtEl>
                                        <p:attrNameLst>
                                          <p:attrName>style.visibility</p:attrName>
                                        </p:attrNameLst>
                                      </p:cBhvr>
                                      <p:to>
                                        <p:strVal val="visible"/>
                                      </p:to>
                                    </p:set>
                                    <p:animEffect transition="in" filter="fade">
                                      <p:cBhvr>
                                        <p:cTn id="175" dur="500"/>
                                        <p:tgtEl>
                                          <p:spTgt spid="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3 Comparison Tables">
  <p:cSld name="3 Comparison Tables">
    <p:spTree>
      <p:nvGrpSpPr>
        <p:cNvPr id="1" name="Shape 1026"/>
        <p:cNvGrpSpPr/>
        <p:nvPr/>
      </p:nvGrpSpPr>
      <p:grpSpPr>
        <a:xfrm>
          <a:off x="0" y="0"/>
          <a:ext cx="0" cy="0"/>
          <a:chOff x="0" y="0"/>
          <a:chExt cx="0" cy="0"/>
        </a:xfrm>
      </p:grpSpPr>
      <p:sp>
        <p:nvSpPr>
          <p:cNvPr id="1027" name="Google Shape;1027;p66"/>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8" name="Google Shape;1028;p66"/>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029" name="Google Shape;1029;p66"/>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030" name="Google Shape;1030;p66"/>
          <p:cNvSpPr txBox="1">
            <a:spLocks noGrp="1"/>
          </p:cNvSpPr>
          <p:nvPr>
            <p:ph type="body" idx="1"/>
          </p:nvPr>
        </p:nvSpPr>
        <p:spPr>
          <a:xfrm>
            <a:off x="3195988" y="7732296"/>
            <a:ext cx="11896024" cy="152289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31" name="Google Shape;1031;p66"/>
          <p:cNvSpPr/>
          <p:nvPr/>
        </p:nvSpPr>
        <p:spPr>
          <a:xfrm>
            <a:off x="1882775" y="2500074"/>
            <a:ext cx="4152900"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32" name="Google Shape;1032;p66"/>
          <p:cNvSpPr/>
          <p:nvPr/>
        </p:nvSpPr>
        <p:spPr>
          <a:xfrm>
            <a:off x="1882775" y="3138994"/>
            <a:ext cx="4152900" cy="126994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33" name="Google Shape;1033;p66"/>
          <p:cNvSpPr/>
          <p:nvPr/>
        </p:nvSpPr>
        <p:spPr>
          <a:xfrm>
            <a:off x="1882775" y="4379126"/>
            <a:ext cx="4152900" cy="2805401"/>
          </a:xfrm>
          <a:prstGeom prst="rect">
            <a:avLst/>
          </a:prstGeom>
          <a:solidFill>
            <a:srgbClr val="DAF5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34" name="Google Shape;1034;p66"/>
          <p:cNvSpPr/>
          <p:nvPr/>
        </p:nvSpPr>
        <p:spPr>
          <a:xfrm>
            <a:off x="1882775" y="7191719"/>
            <a:ext cx="4152900" cy="2461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35" name="Google Shape;1035;p66"/>
          <p:cNvSpPr txBox="1">
            <a:spLocks noGrp="1"/>
          </p:cNvSpPr>
          <p:nvPr>
            <p:ph type="body" idx="2"/>
          </p:nvPr>
        </p:nvSpPr>
        <p:spPr>
          <a:xfrm>
            <a:off x="1882775" y="3143689"/>
            <a:ext cx="4152900"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36" name="Google Shape;1036;p66"/>
          <p:cNvSpPr txBox="1">
            <a:spLocks noGrp="1"/>
          </p:cNvSpPr>
          <p:nvPr>
            <p:ph type="body" idx="3"/>
          </p:nvPr>
        </p:nvSpPr>
        <p:spPr>
          <a:xfrm>
            <a:off x="1882775" y="2504769"/>
            <a:ext cx="4152900"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37" name="Google Shape;1037;p66"/>
          <p:cNvSpPr txBox="1">
            <a:spLocks noGrp="1"/>
          </p:cNvSpPr>
          <p:nvPr>
            <p:ph type="body" idx="4"/>
          </p:nvPr>
        </p:nvSpPr>
        <p:spPr>
          <a:xfrm>
            <a:off x="1882775" y="4544428"/>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38" name="Google Shape;1038;p66"/>
          <p:cNvSpPr txBox="1">
            <a:spLocks noGrp="1"/>
          </p:cNvSpPr>
          <p:nvPr>
            <p:ph type="body" idx="5"/>
          </p:nvPr>
        </p:nvSpPr>
        <p:spPr>
          <a:xfrm>
            <a:off x="1882775" y="5181775"/>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39" name="Google Shape;1039;p66"/>
          <p:cNvSpPr txBox="1">
            <a:spLocks noGrp="1"/>
          </p:cNvSpPr>
          <p:nvPr>
            <p:ph type="body" idx="6"/>
          </p:nvPr>
        </p:nvSpPr>
        <p:spPr>
          <a:xfrm>
            <a:off x="1882775" y="5819122"/>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0" name="Google Shape;1040;p66"/>
          <p:cNvSpPr txBox="1">
            <a:spLocks noGrp="1"/>
          </p:cNvSpPr>
          <p:nvPr>
            <p:ph type="body" idx="7"/>
          </p:nvPr>
        </p:nvSpPr>
        <p:spPr>
          <a:xfrm>
            <a:off x="1882775" y="6456470"/>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1" name="Google Shape;1041;p66"/>
          <p:cNvSpPr/>
          <p:nvPr/>
        </p:nvSpPr>
        <p:spPr>
          <a:xfrm>
            <a:off x="7064375" y="2496502"/>
            <a:ext cx="4152900"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42" name="Google Shape;1042;p66"/>
          <p:cNvSpPr/>
          <p:nvPr/>
        </p:nvSpPr>
        <p:spPr>
          <a:xfrm>
            <a:off x="7064375" y="3135422"/>
            <a:ext cx="4152900" cy="126994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43" name="Google Shape;1043;p66"/>
          <p:cNvSpPr/>
          <p:nvPr/>
        </p:nvSpPr>
        <p:spPr>
          <a:xfrm>
            <a:off x="7064375" y="4375554"/>
            <a:ext cx="4152900" cy="2805401"/>
          </a:xfrm>
          <a:prstGeom prst="rect">
            <a:avLst/>
          </a:prstGeom>
          <a:solidFill>
            <a:srgbClr val="ECFB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44" name="Google Shape;1044;p66"/>
          <p:cNvSpPr/>
          <p:nvPr/>
        </p:nvSpPr>
        <p:spPr>
          <a:xfrm>
            <a:off x="7064375" y="7188147"/>
            <a:ext cx="4152900" cy="2461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45" name="Google Shape;1045;p66"/>
          <p:cNvSpPr txBox="1">
            <a:spLocks noGrp="1"/>
          </p:cNvSpPr>
          <p:nvPr>
            <p:ph type="body" idx="8"/>
          </p:nvPr>
        </p:nvSpPr>
        <p:spPr>
          <a:xfrm>
            <a:off x="7064375" y="3140117"/>
            <a:ext cx="4152900"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6" name="Google Shape;1046;p66"/>
          <p:cNvSpPr txBox="1">
            <a:spLocks noGrp="1"/>
          </p:cNvSpPr>
          <p:nvPr>
            <p:ph type="body" idx="9"/>
          </p:nvPr>
        </p:nvSpPr>
        <p:spPr>
          <a:xfrm>
            <a:off x="7064375" y="2501197"/>
            <a:ext cx="4152900"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7" name="Google Shape;1047;p66"/>
          <p:cNvSpPr txBox="1">
            <a:spLocks noGrp="1"/>
          </p:cNvSpPr>
          <p:nvPr>
            <p:ph type="body" idx="13"/>
          </p:nvPr>
        </p:nvSpPr>
        <p:spPr>
          <a:xfrm>
            <a:off x="7064375" y="4540856"/>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8" name="Google Shape;1048;p66"/>
          <p:cNvSpPr txBox="1">
            <a:spLocks noGrp="1"/>
          </p:cNvSpPr>
          <p:nvPr>
            <p:ph type="body" idx="14"/>
          </p:nvPr>
        </p:nvSpPr>
        <p:spPr>
          <a:xfrm>
            <a:off x="7064375" y="5178203"/>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49" name="Google Shape;1049;p66"/>
          <p:cNvSpPr txBox="1">
            <a:spLocks noGrp="1"/>
          </p:cNvSpPr>
          <p:nvPr>
            <p:ph type="body" idx="15"/>
          </p:nvPr>
        </p:nvSpPr>
        <p:spPr>
          <a:xfrm>
            <a:off x="7064375" y="5815550"/>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0" name="Google Shape;1050;p66"/>
          <p:cNvSpPr txBox="1">
            <a:spLocks noGrp="1"/>
          </p:cNvSpPr>
          <p:nvPr>
            <p:ph type="body" idx="16"/>
          </p:nvPr>
        </p:nvSpPr>
        <p:spPr>
          <a:xfrm>
            <a:off x="7064375" y="6452898"/>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1" name="Google Shape;1051;p66"/>
          <p:cNvSpPr/>
          <p:nvPr/>
        </p:nvSpPr>
        <p:spPr>
          <a:xfrm>
            <a:off x="12245975" y="2492882"/>
            <a:ext cx="4152900"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52" name="Google Shape;1052;p66"/>
          <p:cNvSpPr/>
          <p:nvPr/>
        </p:nvSpPr>
        <p:spPr>
          <a:xfrm>
            <a:off x="12245975" y="3131802"/>
            <a:ext cx="4152900" cy="126994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Medium"/>
              <a:ea typeface="Ubuntu Medium"/>
              <a:cs typeface="Ubuntu Medium"/>
              <a:sym typeface="Ubuntu Medium"/>
            </a:endParaRPr>
          </a:p>
        </p:txBody>
      </p:sp>
      <p:sp>
        <p:nvSpPr>
          <p:cNvPr id="1053" name="Google Shape;1053;p66"/>
          <p:cNvSpPr/>
          <p:nvPr/>
        </p:nvSpPr>
        <p:spPr>
          <a:xfrm>
            <a:off x="12245975" y="4371934"/>
            <a:ext cx="4152900" cy="2805401"/>
          </a:xfrm>
          <a:prstGeom prst="rect">
            <a:avLst/>
          </a:prstGeom>
          <a:solidFill>
            <a:srgbClr val="FEE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54" name="Google Shape;1054;p66"/>
          <p:cNvSpPr/>
          <p:nvPr/>
        </p:nvSpPr>
        <p:spPr>
          <a:xfrm>
            <a:off x="12245975" y="7184527"/>
            <a:ext cx="4152900" cy="2461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55" name="Google Shape;1055;p66"/>
          <p:cNvSpPr txBox="1">
            <a:spLocks noGrp="1"/>
          </p:cNvSpPr>
          <p:nvPr>
            <p:ph type="body" idx="17"/>
          </p:nvPr>
        </p:nvSpPr>
        <p:spPr>
          <a:xfrm>
            <a:off x="12245975" y="3136497"/>
            <a:ext cx="4152900"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6" name="Google Shape;1056;p66"/>
          <p:cNvSpPr txBox="1">
            <a:spLocks noGrp="1"/>
          </p:cNvSpPr>
          <p:nvPr>
            <p:ph type="body" idx="18"/>
          </p:nvPr>
        </p:nvSpPr>
        <p:spPr>
          <a:xfrm>
            <a:off x="12245975" y="2497577"/>
            <a:ext cx="4152900"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7" name="Google Shape;1057;p66"/>
          <p:cNvSpPr txBox="1">
            <a:spLocks noGrp="1"/>
          </p:cNvSpPr>
          <p:nvPr>
            <p:ph type="body" idx="19"/>
          </p:nvPr>
        </p:nvSpPr>
        <p:spPr>
          <a:xfrm>
            <a:off x="12245975" y="4537236"/>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8" name="Google Shape;1058;p66"/>
          <p:cNvSpPr txBox="1">
            <a:spLocks noGrp="1"/>
          </p:cNvSpPr>
          <p:nvPr>
            <p:ph type="body" idx="20"/>
          </p:nvPr>
        </p:nvSpPr>
        <p:spPr>
          <a:xfrm>
            <a:off x="12245975" y="5174583"/>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59" name="Google Shape;1059;p66"/>
          <p:cNvSpPr txBox="1">
            <a:spLocks noGrp="1"/>
          </p:cNvSpPr>
          <p:nvPr>
            <p:ph type="body" idx="21"/>
          </p:nvPr>
        </p:nvSpPr>
        <p:spPr>
          <a:xfrm>
            <a:off x="12245975" y="5811930"/>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60" name="Google Shape;1060;p66"/>
          <p:cNvSpPr txBox="1">
            <a:spLocks noGrp="1"/>
          </p:cNvSpPr>
          <p:nvPr>
            <p:ph type="body" idx="22"/>
          </p:nvPr>
        </p:nvSpPr>
        <p:spPr>
          <a:xfrm>
            <a:off x="12245975" y="6449278"/>
            <a:ext cx="4152900"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750"/>
                                        <p:tgtEl>
                                          <p:spTgt spid="103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 calcmode="lin" valueType="num">
                                      <p:cBhvr additive="base">
                                        <p:cTn id="10" dur="750"/>
                                        <p:tgtEl>
                                          <p:spTgt spid="103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033"/>
                                        </p:tgtEl>
                                        <p:attrNameLst>
                                          <p:attrName>style.visibility</p:attrName>
                                        </p:attrNameLst>
                                      </p:cBhvr>
                                      <p:to>
                                        <p:strVal val="visible"/>
                                      </p:to>
                                    </p:set>
                                    <p:anim calcmode="lin" valueType="num">
                                      <p:cBhvr additive="base">
                                        <p:cTn id="13" dur="750"/>
                                        <p:tgtEl>
                                          <p:spTgt spid="1033"/>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34"/>
                                        </p:tgtEl>
                                        <p:attrNameLst>
                                          <p:attrName>style.visibility</p:attrName>
                                        </p:attrNameLst>
                                      </p:cBhvr>
                                      <p:to>
                                        <p:strVal val="visible"/>
                                      </p:to>
                                    </p:set>
                                    <p:anim calcmode="lin" valueType="num">
                                      <p:cBhvr additive="base">
                                        <p:cTn id="16" dur="750"/>
                                        <p:tgtEl>
                                          <p:spTgt spid="1034"/>
                                        </p:tgtEl>
                                        <p:attrNameLst>
                                          <p:attrName>ppt_y</p:attrName>
                                        </p:attrNameLst>
                                      </p:cBhvr>
                                      <p:tavLst>
                                        <p:tav tm="0">
                                          <p:val>
                                            <p:strVal val="#ppt_y+1"/>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035">
                                            <p:txEl>
                                              <p:pRg st="0" end="0"/>
                                            </p:txEl>
                                          </p:spTgt>
                                        </p:tgtEl>
                                        <p:attrNameLst>
                                          <p:attrName>style.visibility</p:attrName>
                                        </p:attrNameLst>
                                      </p:cBhvr>
                                      <p:to>
                                        <p:strVal val="visible"/>
                                      </p:to>
                                    </p:set>
                                    <p:anim calcmode="lin" valueType="num">
                                      <p:cBhvr additive="base">
                                        <p:cTn id="19" dur="750"/>
                                        <p:tgtEl>
                                          <p:spTgt spid="1035">
                                            <p:txEl>
                                              <p:pRg st="0" end="0"/>
                                            </p:txEl>
                                          </p:spTgt>
                                        </p:tgtEl>
                                        <p:attrNameLst>
                                          <p:attrName>ppt_y</p:attrName>
                                        </p:attrNameLst>
                                      </p:cBhvr>
                                      <p:tavLst>
                                        <p:tav tm="0">
                                          <p:val>
                                            <p:strVal val="#ppt_y-1"/>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1035">
                                            <p:txEl>
                                              <p:pRg st="1" end="1"/>
                                            </p:txEl>
                                          </p:spTgt>
                                        </p:tgtEl>
                                        <p:attrNameLst>
                                          <p:attrName>style.visibility</p:attrName>
                                        </p:attrNameLst>
                                      </p:cBhvr>
                                      <p:to>
                                        <p:strVal val="visible"/>
                                      </p:to>
                                    </p:set>
                                    <p:anim calcmode="lin" valueType="num">
                                      <p:cBhvr additive="base">
                                        <p:cTn id="22" dur="750"/>
                                        <p:tgtEl>
                                          <p:spTgt spid="1035">
                                            <p:txEl>
                                              <p:pRg st="1" end="1"/>
                                            </p:txEl>
                                          </p:spTgt>
                                        </p:tgtEl>
                                        <p:attrNameLst>
                                          <p:attrName>ppt_y</p:attrName>
                                        </p:attrNameLst>
                                      </p:cBhvr>
                                      <p:tavLst>
                                        <p:tav tm="0">
                                          <p:val>
                                            <p:strVal val="#ppt_y-1"/>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035">
                                            <p:txEl>
                                              <p:pRg st="2" end="2"/>
                                            </p:txEl>
                                          </p:spTgt>
                                        </p:tgtEl>
                                        <p:attrNameLst>
                                          <p:attrName>style.visibility</p:attrName>
                                        </p:attrNameLst>
                                      </p:cBhvr>
                                      <p:to>
                                        <p:strVal val="visible"/>
                                      </p:to>
                                    </p:set>
                                    <p:anim calcmode="lin" valueType="num">
                                      <p:cBhvr additive="base">
                                        <p:cTn id="25" dur="750"/>
                                        <p:tgtEl>
                                          <p:spTgt spid="1035">
                                            <p:txEl>
                                              <p:pRg st="2" end="2"/>
                                            </p:txEl>
                                          </p:spTgt>
                                        </p:tgtEl>
                                        <p:attrNameLst>
                                          <p:attrName>ppt_y</p:attrName>
                                        </p:attrNameLst>
                                      </p:cBhvr>
                                      <p:tavLst>
                                        <p:tav tm="0">
                                          <p:val>
                                            <p:strVal val="#ppt_y-1"/>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1035">
                                            <p:txEl>
                                              <p:pRg st="3" end="3"/>
                                            </p:txEl>
                                          </p:spTgt>
                                        </p:tgtEl>
                                        <p:attrNameLst>
                                          <p:attrName>style.visibility</p:attrName>
                                        </p:attrNameLst>
                                      </p:cBhvr>
                                      <p:to>
                                        <p:strVal val="visible"/>
                                      </p:to>
                                    </p:set>
                                    <p:anim calcmode="lin" valueType="num">
                                      <p:cBhvr additive="base">
                                        <p:cTn id="28" dur="750"/>
                                        <p:tgtEl>
                                          <p:spTgt spid="1035">
                                            <p:txEl>
                                              <p:pRg st="3" end="3"/>
                                            </p:txEl>
                                          </p:spTgt>
                                        </p:tgtEl>
                                        <p:attrNameLst>
                                          <p:attrName>ppt_y</p:attrName>
                                        </p:attrNameLst>
                                      </p:cBhvr>
                                      <p:tavLst>
                                        <p:tav tm="0">
                                          <p:val>
                                            <p:strVal val="#ppt_y-1"/>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035">
                                            <p:txEl>
                                              <p:pRg st="4" end="4"/>
                                            </p:txEl>
                                          </p:spTgt>
                                        </p:tgtEl>
                                        <p:attrNameLst>
                                          <p:attrName>style.visibility</p:attrName>
                                        </p:attrNameLst>
                                      </p:cBhvr>
                                      <p:to>
                                        <p:strVal val="visible"/>
                                      </p:to>
                                    </p:set>
                                    <p:anim calcmode="lin" valueType="num">
                                      <p:cBhvr additive="base">
                                        <p:cTn id="31" dur="750"/>
                                        <p:tgtEl>
                                          <p:spTgt spid="1035">
                                            <p:txEl>
                                              <p:pRg st="4" end="4"/>
                                            </p:txEl>
                                          </p:spTgt>
                                        </p:tgtEl>
                                        <p:attrNameLst>
                                          <p:attrName>ppt_y</p:attrName>
                                        </p:attrNameLst>
                                      </p:cBhvr>
                                      <p:tavLst>
                                        <p:tav tm="0">
                                          <p:val>
                                            <p:strVal val="#ppt_y-1"/>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035">
                                            <p:txEl>
                                              <p:pRg st="5" end="5"/>
                                            </p:txEl>
                                          </p:spTgt>
                                        </p:tgtEl>
                                        <p:attrNameLst>
                                          <p:attrName>style.visibility</p:attrName>
                                        </p:attrNameLst>
                                      </p:cBhvr>
                                      <p:to>
                                        <p:strVal val="visible"/>
                                      </p:to>
                                    </p:set>
                                    <p:anim calcmode="lin" valueType="num">
                                      <p:cBhvr additive="base">
                                        <p:cTn id="34" dur="750"/>
                                        <p:tgtEl>
                                          <p:spTgt spid="1035">
                                            <p:txEl>
                                              <p:pRg st="5" end="5"/>
                                            </p:txEl>
                                          </p:spTgt>
                                        </p:tgtEl>
                                        <p:attrNameLst>
                                          <p:attrName>ppt_y</p:attrName>
                                        </p:attrNameLst>
                                      </p:cBhvr>
                                      <p:tavLst>
                                        <p:tav tm="0">
                                          <p:val>
                                            <p:strVal val="#ppt_y-1"/>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1035">
                                            <p:txEl>
                                              <p:pRg st="6" end="6"/>
                                            </p:txEl>
                                          </p:spTgt>
                                        </p:tgtEl>
                                        <p:attrNameLst>
                                          <p:attrName>style.visibility</p:attrName>
                                        </p:attrNameLst>
                                      </p:cBhvr>
                                      <p:to>
                                        <p:strVal val="visible"/>
                                      </p:to>
                                    </p:set>
                                    <p:anim calcmode="lin" valueType="num">
                                      <p:cBhvr additive="base">
                                        <p:cTn id="37" dur="750"/>
                                        <p:tgtEl>
                                          <p:spTgt spid="1035">
                                            <p:txEl>
                                              <p:pRg st="6" end="6"/>
                                            </p:txEl>
                                          </p:spTgt>
                                        </p:tgtEl>
                                        <p:attrNameLst>
                                          <p:attrName>ppt_y</p:attrName>
                                        </p:attrNameLst>
                                      </p:cBhvr>
                                      <p:tavLst>
                                        <p:tav tm="0">
                                          <p:val>
                                            <p:strVal val="#ppt_y-1"/>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1035">
                                            <p:txEl>
                                              <p:pRg st="7" end="7"/>
                                            </p:txEl>
                                          </p:spTgt>
                                        </p:tgtEl>
                                        <p:attrNameLst>
                                          <p:attrName>style.visibility</p:attrName>
                                        </p:attrNameLst>
                                      </p:cBhvr>
                                      <p:to>
                                        <p:strVal val="visible"/>
                                      </p:to>
                                    </p:set>
                                    <p:anim calcmode="lin" valueType="num">
                                      <p:cBhvr additive="base">
                                        <p:cTn id="40" dur="750"/>
                                        <p:tgtEl>
                                          <p:spTgt spid="1035">
                                            <p:txEl>
                                              <p:pRg st="7" end="7"/>
                                            </p:txEl>
                                          </p:spTgt>
                                        </p:tgtEl>
                                        <p:attrNameLst>
                                          <p:attrName>ppt_y</p:attrName>
                                        </p:attrNameLst>
                                      </p:cBhvr>
                                      <p:tavLst>
                                        <p:tav tm="0">
                                          <p:val>
                                            <p:strVal val="#ppt_y-1"/>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1035">
                                            <p:txEl>
                                              <p:pRg st="8" end="8"/>
                                            </p:txEl>
                                          </p:spTgt>
                                        </p:tgtEl>
                                        <p:attrNameLst>
                                          <p:attrName>style.visibility</p:attrName>
                                        </p:attrNameLst>
                                      </p:cBhvr>
                                      <p:to>
                                        <p:strVal val="visible"/>
                                      </p:to>
                                    </p:set>
                                    <p:anim calcmode="lin" valueType="num">
                                      <p:cBhvr additive="base">
                                        <p:cTn id="43" dur="750"/>
                                        <p:tgtEl>
                                          <p:spTgt spid="1035">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1" fill="hold" nodeType="withEffect">
                                  <p:stCondLst>
                                    <p:cond delay="0"/>
                                  </p:stCondLst>
                                  <p:childTnLst>
                                    <p:set>
                                      <p:cBhvr>
                                        <p:cTn id="45" dur="1" fill="hold">
                                          <p:stCondLst>
                                            <p:cond delay="0"/>
                                          </p:stCondLst>
                                        </p:cTn>
                                        <p:tgtEl>
                                          <p:spTgt spid="1036">
                                            <p:txEl>
                                              <p:pRg st="0" end="0"/>
                                            </p:txEl>
                                          </p:spTgt>
                                        </p:tgtEl>
                                        <p:attrNameLst>
                                          <p:attrName>style.visibility</p:attrName>
                                        </p:attrNameLst>
                                      </p:cBhvr>
                                      <p:to>
                                        <p:strVal val="visible"/>
                                      </p:to>
                                    </p:set>
                                    <p:anim calcmode="lin" valueType="num">
                                      <p:cBhvr additive="base">
                                        <p:cTn id="46" dur="750"/>
                                        <p:tgtEl>
                                          <p:spTgt spid="1036">
                                            <p:txEl>
                                              <p:pRg st="0" end="0"/>
                                            </p:txEl>
                                          </p:spTgt>
                                        </p:tgtEl>
                                        <p:attrNameLst>
                                          <p:attrName>ppt_y</p:attrName>
                                        </p:attrNameLst>
                                      </p:cBhvr>
                                      <p:tavLst>
                                        <p:tav tm="0">
                                          <p:val>
                                            <p:strVal val="#ppt_y-1"/>
                                          </p:val>
                                        </p:tav>
                                        <p:tav tm="100000">
                                          <p:val>
                                            <p:strVal val="#ppt_y"/>
                                          </p:val>
                                        </p:tav>
                                      </p:tavLst>
                                    </p:anim>
                                  </p:childTnLst>
                                </p:cTn>
                              </p:par>
                              <p:par>
                                <p:cTn id="47" presetID="2" presetClass="entr" presetSubtype="1" fill="hold" nodeType="withEffect">
                                  <p:stCondLst>
                                    <p:cond delay="0"/>
                                  </p:stCondLst>
                                  <p:childTnLst>
                                    <p:set>
                                      <p:cBhvr>
                                        <p:cTn id="48" dur="1" fill="hold">
                                          <p:stCondLst>
                                            <p:cond delay="0"/>
                                          </p:stCondLst>
                                        </p:cTn>
                                        <p:tgtEl>
                                          <p:spTgt spid="1036">
                                            <p:txEl>
                                              <p:pRg st="1" end="1"/>
                                            </p:txEl>
                                          </p:spTgt>
                                        </p:tgtEl>
                                        <p:attrNameLst>
                                          <p:attrName>style.visibility</p:attrName>
                                        </p:attrNameLst>
                                      </p:cBhvr>
                                      <p:to>
                                        <p:strVal val="visible"/>
                                      </p:to>
                                    </p:set>
                                    <p:anim calcmode="lin" valueType="num">
                                      <p:cBhvr additive="base">
                                        <p:cTn id="49" dur="750"/>
                                        <p:tgtEl>
                                          <p:spTgt spid="1036">
                                            <p:txEl>
                                              <p:pRg st="1" end="1"/>
                                            </p:txEl>
                                          </p:spTgt>
                                        </p:tgtEl>
                                        <p:attrNameLst>
                                          <p:attrName>ppt_y</p:attrName>
                                        </p:attrNameLst>
                                      </p:cBhvr>
                                      <p:tavLst>
                                        <p:tav tm="0">
                                          <p:val>
                                            <p:strVal val="#ppt_y-1"/>
                                          </p:val>
                                        </p:tav>
                                        <p:tav tm="100000">
                                          <p:val>
                                            <p:strVal val="#ppt_y"/>
                                          </p:val>
                                        </p:tav>
                                      </p:tavLst>
                                    </p:anim>
                                  </p:childTnLst>
                                </p:cTn>
                              </p:par>
                              <p:par>
                                <p:cTn id="50" presetID="2" presetClass="entr" presetSubtype="1" fill="hold" nodeType="withEffect">
                                  <p:stCondLst>
                                    <p:cond delay="0"/>
                                  </p:stCondLst>
                                  <p:childTnLst>
                                    <p:set>
                                      <p:cBhvr>
                                        <p:cTn id="51" dur="1" fill="hold">
                                          <p:stCondLst>
                                            <p:cond delay="0"/>
                                          </p:stCondLst>
                                        </p:cTn>
                                        <p:tgtEl>
                                          <p:spTgt spid="1036">
                                            <p:txEl>
                                              <p:pRg st="2" end="2"/>
                                            </p:txEl>
                                          </p:spTgt>
                                        </p:tgtEl>
                                        <p:attrNameLst>
                                          <p:attrName>style.visibility</p:attrName>
                                        </p:attrNameLst>
                                      </p:cBhvr>
                                      <p:to>
                                        <p:strVal val="visible"/>
                                      </p:to>
                                    </p:set>
                                    <p:anim calcmode="lin" valueType="num">
                                      <p:cBhvr additive="base">
                                        <p:cTn id="52" dur="750"/>
                                        <p:tgtEl>
                                          <p:spTgt spid="1036">
                                            <p:txEl>
                                              <p:pRg st="2" end="2"/>
                                            </p:txEl>
                                          </p:spTgt>
                                        </p:tgtEl>
                                        <p:attrNameLst>
                                          <p:attrName>ppt_y</p:attrName>
                                        </p:attrNameLst>
                                      </p:cBhvr>
                                      <p:tavLst>
                                        <p:tav tm="0">
                                          <p:val>
                                            <p:strVal val="#ppt_y-1"/>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1036">
                                            <p:txEl>
                                              <p:pRg st="3" end="3"/>
                                            </p:txEl>
                                          </p:spTgt>
                                        </p:tgtEl>
                                        <p:attrNameLst>
                                          <p:attrName>style.visibility</p:attrName>
                                        </p:attrNameLst>
                                      </p:cBhvr>
                                      <p:to>
                                        <p:strVal val="visible"/>
                                      </p:to>
                                    </p:set>
                                    <p:anim calcmode="lin" valueType="num">
                                      <p:cBhvr additive="base">
                                        <p:cTn id="55" dur="750"/>
                                        <p:tgtEl>
                                          <p:spTgt spid="1036">
                                            <p:txEl>
                                              <p:pRg st="3" end="3"/>
                                            </p:txEl>
                                          </p:spTgt>
                                        </p:tgtEl>
                                        <p:attrNameLst>
                                          <p:attrName>ppt_y</p:attrName>
                                        </p:attrNameLst>
                                      </p:cBhvr>
                                      <p:tavLst>
                                        <p:tav tm="0">
                                          <p:val>
                                            <p:strVal val="#ppt_y-1"/>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1036">
                                            <p:txEl>
                                              <p:pRg st="4" end="4"/>
                                            </p:txEl>
                                          </p:spTgt>
                                        </p:tgtEl>
                                        <p:attrNameLst>
                                          <p:attrName>style.visibility</p:attrName>
                                        </p:attrNameLst>
                                      </p:cBhvr>
                                      <p:to>
                                        <p:strVal val="visible"/>
                                      </p:to>
                                    </p:set>
                                    <p:anim calcmode="lin" valueType="num">
                                      <p:cBhvr additive="base">
                                        <p:cTn id="58" dur="750"/>
                                        <p:tgtEl>
                                          <p:spTgt spid="1036">
                                            <p:txEl>
                                              <p:pRg st="4" end="4"/>
                                            </p:txEl>
                                          </p:spTgt>
                                        </p:tgtEl>
                                        <p:attrNameLst>
                                          <p:attrName>ppt_y</p:attrName>
                                        </p:attrNameLst>
                                      </p:cBhvr>
                                      <p:tavLst>
                                        <p:tav tm="0">
                                          <p:val>
                                            <p:strVal val="#ppt_y-1"/>
                                          </p:val>
                                        </p:tav>
                                        <p:tav tm="100000">
                                          <p:val>
                                            <p:strVal val="#ppt_y"/>
                                          </p:val>
                                        </p:tav>
                                      </p:tavLst>
                                    </p:anim>
                                  </p:childTnLst>
                                </p:cTn>
                              </p:par>
                              <p:par>
                                <p:cTn id="59" presetID="2" presetClass="entr" presetSubtype="1" fill="hold" nodeType="withEffect">
                                  <p:stCondLst>
                                    <p:cond delay="0"/>
                                  </p:stCondLst>
                                  <p:childTnLst>
                                    <p:set>
                                      <p:cBhvr>
                                        <p:cTn id="60" dur="1" fill="hold">
                                          <p:stCondLst>
                                            <p:cond delay="0"/>
                                          </p:stCondLst>
                                        </p:cTn>
                                        <p:tgtEl>
                                          <p:spTgt spid="1036">
                                            <p:txEl>
                                              <p:pRg st="5" end="5"/>
                                            </p:txEl>
                                          </p:spTgt>
                                        </p:tgtEl>
                                        <p:attrNameLst>
                                          <p:attrName>style.visibility</p:attrName>
                                        </p:attrNameLst>
                                      </p:cBhvr>
                                      <p:to>
                                        <p:strVal val="visible"/>
                                      </p:to>
                                    </p:set>
                                    <p:anim calcmode="lin" valueType="num">
                                      <p:cBhvr additive="base">
                                        <p:cTn id="61" dur="750"/>
                                        <p:tgtEl>
                                          <p:spTgt spid="1036">
                                            <p:txEl>
                                              <p:pRg st="5" end="5"/>
                                            </p:txEl>
                                          </p:spTgt>
                                        </p:tgtEl>
                                        <p:attrNameLst>
                                          <p:attrName>ppt_y</p:attrName>
                                        </p:attrNameLst>
                                      </p:cBhvr>
                                      <p:tavLst>
                                        <p:tav tm="0">
                                          <p:val>
                                            <p:strVal val="#ppt_y-1"/>
                                          </p:val>
                                        </p:tav>
                                        <p:tav tm="100000">
                                          <p:val>
                                            <p:strVal val="#ppt_y"/>
                                          </p:val>
                                        </p:tav>
                                      </p:tavLst>
                                    </p:anim>
                                  </p:childTnLst>
                                </p:cTn>
                              </p:par>
                              <p:par>
                                <p:cTn id="62" presetID="2" presetClass="entr" presetSubtype="1" fill="hold" nodeType="withEffect">
                                  <p:stCondLst>
                                    <p:cond delay="0"/>
                                  </p:stCondLst>
                                  <p:childTnLst>
                                    <p:set>
                                      <p:cBhvr>
                                        <p:cTn id="63" dur="1" fill="hold">
                                          <p:stCondLst>
                                            <p:cond delay="0"/>
                                          </p:stCondLst>
                                        </p:cTn>
                                        <p:tgtEl>
                                          <p:spTgt spid="1036">
                                            <p:txEl>
                                              <p:pRg st="6" end="6"/>
                                            </p:txEl>
                                          </p:spTgt>
                                        </p:tgtEl>
                                        <p:attrNameLst>
                                          <p:attrName>style.visibility</p:attrName>
                                        </p:attrNameLst>
                                      </p:cBhvr>
                                      <p:to>
                                        <p:strVal val="visible"/>
                                      </p:to>
                                    </p:set>
                                    <p:anim calcmode="lin" valueType="num">
                                      <p:cBhvr additive="base">
                                        <p:cTn id="64" dur="750"/>
                                        <p:tgtEl>
                                          <p:spTgt spid="1036">
                                            <p:txEl>
                                              <p:pRg st="6" end="6"/>
                                            </p:txEl>
                                          </p:spTgt>
                                        </p:tgtEl>
                                        <p:attrNameLst>
                                          <p:attrName>ppt_y</p:attrName>
                                        </p:attrNameLst>
                                      </p:cBhvr>
                                      <p:tavLst>
                                        <p:tav tm="0">
                                          <p:val>
                                            <p:strVal val="#ppt_y-1"/>
                                          </p:val>
                                        </p:tav>
                                        <p:tav tm="100000">
                                          <p:val>
                                            <p:strVal val="#ppt_y"/>
                                          </p:val>
                                        </p:tav>
                                      </p:tavLst>
                                    </p:anim>
                                  </p:childTnLst>
                                </p:cTn>
                              </p:par>
                              <p:par>
                                <p:cTn id="65" presetID="2" presetClass="entr" presetSubtype="1" fill="hold" nodeType="withEffect">
                                  <p:stCondLst>
                                    <p:cond delay="0"/>
                                  </p:stCondLst>
                                  <p:childTnLst>
                                    <p:set>
                                      <p:cBhvr>
                                        <p:cTn id="66" dur="1" fill="hold">
                                          <p:stCondLst>
                                            <p:cond delay="0"/>
                                          </p:stCondLst>
                                        </p:cTn>
                                        <p:tgtEl>
                                          <p:spTgt spid="1036">
                                            <p:txEl>
                                              <p:pRg st="7" end="7"/>
                                            </p:txEl>
                                          </p:spTgt>
                                        </p:tgtEl>
                                        <p:attrNameLst>
                                          <p:attrName>style.visibility</p:attrName>
                                        </p:attrNameLst>
                                      </p:cBhvr>
                                      <p:to>
                                        <p:strVal val="visible"/>
                                      </p:to>
                                    </p:set>
                                    <p:anim calcmode="lin" valueType="num">
                                      <p:cBhvr additive="base">
                                        <p:cTn id="67" dur="750"/>
                                        <p:tgtEl>
                                          <p:spTgt spid="1036">
                                            <p:txEl>
                                              <p:pRg st="7" end="7"/>
                                            </p:txEl>
                                          </p:spTgt>
                                        </p:tgtEl>
                                        <p:attrNameLst>
                                          <p:attrName>ppt_y</p:attrName>
                                        </p:attrNameLst>
                                      </p:cBhvr>
                                      <p:tavLst>
                                        <p:tav tm="0">
                                          <p:val>
                                            <p:strVal val="#ppt_y-1"/>
                                          </p:val>
                                        </p:tav>
                                        <p:tav tm="100000">
                                          <p:val>
                                            <p:strVal val="#ppt_y"/>
                                          </p:val>
                                        </p:tav>
                                      </p:tavLst>
                                    </p:anim>
                                  </p:childTnLst>
                                </p:cTn>
                              </p:par>
                              <p:par>
                                <p:cTn id="68" presetID="2" presetClass="entr" presetSubtype="1" fill="hold" nodeType="withEffect">
                                  <p:stCondLst>
                                    <p:cond delay="0"/>
                                  </p:stCondLst>
                                  <p:childTnLst>
                                    <p:set>
                                      <p:cBhvr>
                                        <p:cTn id="69" dur="1" fill="hold">
                                          <p:stCondLst>
                                            <p:cond delay="0"/>
                                          </p:stCondLst>
                                        </p:cTn>
                                        <p:tgtEl>
                                          <p:spTgt spid="1036">
                                            <p:txEl>
                                              <p:pRg st="8" end="8"/>
                                            </p:txEl>
                                          </p:spTgt>
                                        </p:tgtEl>
                                        <p:attrNameLst>
                                          <p:attrName>style.visibility</p:attrName>
                                        </p:attrNameLst>
                                      </p:cBhvr>
                                      <p:to>
                                        <p:strVal val="visible"/>
                                      </p:to>
                                    </p:set>
                                    <p:anim calcmode="lin" valueType="num">
                                      <p:cBhvr additive="base">
                                        <p:cTn id="70" dur="750"/>
                                        <p:tgtEl>
                                          <p:spTgt spid="1036">
                                            <p:txEl>
                                              <p:pRg st="8" end="8"/>
                                            </p:txEl>
                                          </p:spTgt>
                                        </p:tgtEl>
                                        <p:attrNameLst>
                                          <p:attrName>ppt_y</p:attrName>
                                        </p:attrNameLst>
                                      </p:cBhvr>
                                      <p:tavLst>
                                        <p:tav tm="0">
                                          <p:val>
                                            <p:strVal val="#ppt_y-1"/>
                                          </p:val>
                                        </p:tav>
                                        <p:tav tm="100000">
                                          <p:val>
                                            <p:strVal val="#ppt_y"/>
                                          </p:val>
                                        </p:tav>
                                      </p:tavLst>
                                    </p:anim>
                                  </p:childTnLst>
                                </p:cTn>
                              </p:par>
                            </p:childTnLst>
                          </p:cTn>
                        </p:par>
                        <p:par>
                          <p:cTn id="71" fill="hold">
                            <p:stCondLst>
                              <p:cond delay="750"/>
                            </p:stCondLst>
                            <p:childTnLst>
                              <p:par>
                                <p:cTn id="72" presetID="10" presetClass="entr" presetSubtype="0" fill="hold" nodeType="afterEffect">
                                  <p:stCondLst>
                                    <p:cond delay="0"/>
                                  </p:stCondLst>
                                  <p:childTnLst>
                                    <p:set>
                                      <p:cBhvr>
                                        <p:cTn id="73" dur="1" fill="hold">
                                          <p:stCondLst>
                                            <p:cond delay="0"/>
                                          </p:stCondLst>
                                        </p:cTn>
                                        <p:tgtEl>
                                          <p:spTgt spid="1037">
                                            <p:txEl>
                                              <p:pRg st="0" end="0"/>
                                            </p:txEl>
                                          </p:spTgt>
                                        </p:tgtEl>
                                        <p:attrNameLst>
                                          <p:attrName>style.visibility</p:attrName>
                                        </p:attrNameLst>
                                      </p:cBhvr>
                                      <p:to>
                                        <p:strVal val="visible"/>
                                      </p:to>
                                    </p:set>
                                    <p:animEffect transition="in" filter="fade">
                                      <p:cBhvr>
                                        <p:cTn id="74" dur="500"/>
                                        <p:tgtEl>
                                          <p:spTgt spid="1037">
                                            <p:txEl>
                                              <p:pRg st="0" end="0"/>
                                            </p:txEl>
                                          </p:spTgt>
                                        </p:tgtEl>
                                      </p:cBhvr>
                                    </p:animEffect>
                                  </p:childTnLst>
                                </p:cTn>
                              </p:par>
                            </p:childTnLst>
                          </p:cTn>
                        </p:par>
                        <p:par>
                          <p:cTn id="75" fill="hold">
                            <p:stCondLst>
                              <p:cond delay="1250"/>
                            </p:stCondLst>
                            <p:childTnLst>
                              <p:par>
                                <p:cTn id="76" presetID="10" presetClass="entr" presetSubtype="0" fill="hold" nodeType="afterEffect">
                                  <p:stCondLst>
                                    <p:cond delay="0"/>
                                  </p:stCondLst>
                                  <p:childTnLst>
                                    <p:set>
                                      <p:cBhvr>
                                        <p:cTn id="77" dur="1" fill="hold">
                                          <p:stCondLst>
                                            <p:cond delay="0"/>
                                          </p:stCondLst>
                                        </p:cTn>
                                        <p:tgtEl>
                                          <p:spTgt spid="1037">
                                            <p:txEl>
                                              <p:pRg st="1" end="1"/>
                                            </p:txEl>
                                          </p:spTgt>
                                        </p:tgtEl>
                                        <p:attrNameLst>
                                          <p:attrName>style.visibility</p:attrName>
                                        </p:attrNameLst>
                                      </p:cBhvr>
                                      <p:to>
                                        <p:strVal val="visible"/>
                                      </p:to>
                                    </p:set>
                                    <p:animEffect transition="in" filter="fade">
                                      <p:cBhvr>
                                        <p:cTn id="78" dur="500"/>
                                        <p:tgtEl>
                                          <p:spTgt spid="1037">
                                            <p:txEl>
                                              <p:pRg st="1" end="1"/>
                                            </p:txEl>
                                          </p:spTgt>
                                        </p:tgtEl>
                                      </p:cBhvr>
                                    </p:animEffect>
                                  </p:childTnLst>
                                </p:cTn>
                              </p:par>
                            </p:childTnLst>
                          </p:cTn>
                        </p:par>
                        <p:par>
                          <p:cTn id="79" fill="hold">
                            <p:stCondLst>
                              <p:cond delay="1750"/>
                            </p:stCondLst>
                            <p:childTnLst>
                              <p:par>
                                <p:cTn id="80" presetID="10" presetClass="entr" presetSubtype="0" fill="hold" nodeType="afterEffect">
                                  <p:stCondLst>
                                    <p:cond delay="0"/>
                                  </p:stCondLst>
                                  <p:childTnLst>
                                    <p:set>
                                      <p:cBhvr>
                                        <p:cTn id="81" dur="1" fill="hold">
                                          <p:stCondLst>
                                            <p:cond delay="0"/>
                                          </p:stCondLst>
                                        </p:cTn>
                                        <p:tgtEl>
                                          <p:spTgt spid="1037">
                                            <p:txEl>
                                              <p:pRg st="2" end="2"/>
                                            </p:txEl>
                                          </p:spTgt>
                                        </p:tgtEl>
                                        <p:attrNameLst>
                                          <p:attrName>style.visibility</p:attrName>
                                        </p:attrNameLst>
                                      </p:cBhvr>
                                      <p:to>
                                        <p:strVal val="visible"/>
                                      </p:to>
                                    </p:set>
                                    <p:animEffect transition="in" filter="fade">
                                      <p:cBhvr>
                                        <p:cTn id="82" dur="500"/>
                                        <p:tgtEl>
                                          <p:spTgt spid="1037">
                                            <p:txEl>
                                              <p:pRg st="2" end="2"/>
                                            </p:txEl>
                                          </p:spTgt>
                                        </p:tgtEl>
                                      </p:cBhvr>
                                    </p:animEffect>
                                  </p:childTnLst>
                                </p:cTn>
                              </p:par>
                            </p:childTnLst>
                          </p:cTn>
                        </p:par>
                        <p:par>
                          <p:cTn id="83" fill="hold">
                            <p:stCondLst>
                              <p:cond delay="2250"/>
                            </p:stCondLst>
                            <p:childTnLst>
                              <p:par>
                                <p:cTn id="84" presetID="10" presetClass="entr" presetSubtype="0" fill="hold" nodeType="afterEffect">
                                  <p:stCondLst>
                                    <p:cond delay="0"/>
                                  </p:stCondLst>
                                  <p:childTnLst>
                                    <p:set>
                                      <p:cBhvr>
                                        <p:cTn id="85" dur="1" fill="hold">
                                          <p:stCondLst>
                                            <p:cond delay="0"/>
                                          </p:stCondLst>
                                        </p:cTn>
                                        <p:tgtEl>
                                          <p:spTgt spid="1037">
                                            <p:txEl>
                                              <p:pRg st="3" end="3"/>
                                            </p:txEl>
                                          </p:spTgt>
                                        </p:tgtEl>
                                        <p:attrNameLst>
                                          <p:attrName>style.visibility</p:attrName>
                                        </p:attrNameLst>
                                      </p:cBhvr>
                                      <p:to>
                                        <p:strVal val="visible"/>
                                      </p:to>
                                    </p:set>
                                    <p:animEffect transition="in" filter="fade">
                                      <p:cBhvr>
                                        <p:cTn id="86" dur="500"/>
                                        <p:tgtEl>
                                          <p:spTgt spid="1037">
                                            <p:txEl>
                                              <p:pRg st="3" end="3"/>
                                            </p:txEl>
                                          </p:spTgt>
                                        </p:tgtEl>
                                      </p:cBhvr>
                                    </p:animEffect>
                                  </p:childTnLst>
                                </p:cTn>
                              </p:par>
                            </p:childTnLst>
                          </p:cTn>
                        </p:par>
                        <p:par>
                          <p:cTn id="87" fill="hold">
                            <p:stCondLst>
                              <p:cond delay="2750"/>
                            </p:stCondLst>
                            <p:childTnLst>
                              <p:par>
                                <p:cTn id="88" presetID="10" presetClass="entr" presetSubtype="0" fill="hold" nodeType="afterEffect">
                                  <p:stCondLst>
                                    <p:cond delay="0"/>
                                  </p:stCondLst>
                                  <p:childTnLst>
                                    <p:set>
                                      <p:cBhvr>
                                        <p:cTn id="89" dur="1" fill="hold">
                                          <p:stCondLst>
                                            <p:cond delay="0"/>
                                          </p:stCondLst>
                                        </p:cTn>
                                        <p:tgtEl>
                                          <p:spTgt spid="1037">
                                            <p:txEl>
                                              <p:pRg st="4" end="4"/>
                                            </p:txEl>
                                          </p:spTgt>
                                        </p:tgtEl>
                                        <p:attrNameLst>
                                          <p:attrName>style.visibility</p:attrName>
                                        </p:attrNameLst>
                                      </p:cBhvr>
                                      <p:to>
                                        <p:strVal val="visible"/>
                                      </p:to>
                                    </p:set>
                                    <p:animEffect transition="in" filter="fade">
                                      <p:cBhvr>
                                        <p:cTn id="90" dur="500"/>
                                        <p:tgtEl>
                                          <p:spTgt spid="1037">
                                            <p:txEl>
                                              <p:pRg st="4" end="4"/>
                                            </p:txEl>
                                          </p:spTgt>
                                        </p:tgtEl>
                                      </p:cBhvr>
                                    </p:animEffect>
                                  </p:childTnLst>
                                </p:cTn>
                              </p:par>
                            </p:childTnLst>
                          </p:cTn>
                        </p:par>
                        <p:par>
                          <p:cTn id="91" fill="hold">
                            <p:stCondLst>
                              <p:cond delay="3250"/>
                            </p:stCondLst>
                            <p:childTnLst>
                              <p:par>
                                <p:cTn id="92" presetID="10" presetClass="entr" presetSubtype="0" fill="hold" nodeType="afterEffect">
                                  <p:stCondLst>
                                    <p:cond delay="0"/>
                                  </p:stCondLst>
                                  <p:childTnLst>
                                    <p:set>
                                      <p:cBhvr>
                                        <p:cTn id="93" dur="1" fill="hold">
                                          <p:stCondLst>
                                            <p:cond delay="0"/>
                                          </p:stCondLst>
                                        </p:cTn>
                                        <p:tgtEl>
                                          <p:spTgt spid="1037">
                                            <p:txEl>
                                              <p:pRg st="5" end="5"/>
                                            </p:txEl>
                                          </p:spTgt>
                                        </p:tgtEl>
                                        <p:attrNameLst>
                                          <p:attrName>style.visibility</p:attrName>
                                        </p:attrNameLst>
                                      </p:cBhvr>
                                      <p:to>
                                        <p:strVal val="visible"/>
                                      </p:to>
                                    </p:set>
                                    <p:animEffect transition="in" filter="fade">
                                      <p:cBhvr>
                                        <p:cTn id="94" dur="500"/>
                                        <p:tgtEl>
                                          <p:spTgt spid="1037">
                                            <p:txEl>
                                              <p:pRg st="5" end="5"/>
                                            </p:txEl>
                                          </p:spTgt>
                                        </p:tgtEl>
                                      </p:cBhvr>
                                    </p:animEffect>
                                  </p:childTnLst>
                                </p:cTn>
                              </p:par>
                            </p:childTnLst>
                          </p:cTn>
                        </p:par>
                        <p:par>
                          <p:cTn id="95" fill="hold">
                            <p:stCondLst>
                              <p:cond delay="3750"/>
                            </p:stCondLst>
                            <p:childTnLst>
                              <p:par>
                                <p:cTn id="96" presetID="10" presetClass="entr" presetSubtype="0" fill="hold" nodeType="afterEffect">
                                  <p:stCondLst>
                                    <p:cond delay="0"/>
                                  </p:stCondLst>
                                  <p:childTnLst>
                                    <p:set>
                                      <p:cBhvr>
                                        <p:cTn id="97" dur="1" fill="hold">
                                          <p:stCondLst>
                                            <p:cond delay="0"/>
                                          </p:stCondLst>
                                        </p:cTn>
                                        <p:tgtEl>
                                          <p:spTgt spid="1037">
                                            <p:txEl>
                                              <p:pRg st="6" end="6"/>
                                            </p:txEl>
                                          </p:spTgt>
                                        </p:tgtEl>
                                        <p:attrNameLst>
                                          <p:attrName>style.visibility</p:attrName>
                                        </p:attrNameLst>
                                      </p:cBhvr>
                                      <p:to>
                                        <p:strVal val="visible"/>
                                      </p:to>
                                    </p:set>
                                    <p:animEffect transition="in" filter="fade">
                                      <p:cBhvr>
                                        <p:cTn id="98" dur="500"/>
                                        <p:tgtEl>
                                          <p:spTgt spid="1037">
                                            <p:txEl>
                                              <p:pRg st="6" end="6"/>
                                            </p:txEl>
                                          </p:spTgt>
                                        </p:tgtEl>
                                      </p:cBhvr>
                                    </p:animEffect>
                                  </p:childTnLst>
                                </p:cTn>
                              </p:par>
                            </p:childTnLst>
                          </p:cTn>
                        </p:par>
                        <p:par>
                          <p:cTn id="99" fill="hold">
                            <p:stCondLst>
                              <p:cond delay="4250"/>
                            </p:stCondLst>
                            <p:childTnLst>
                              <p:par>
                                <p:cTn id="100" presetID="10" presetClass="entr" presetSubtype="0" fill="hold" nodeType="afterEffect">
                                  <p:stCondLst>
                                    <p:cond delay="0"/>
                                  </p:stCondLst>
                                  <p:childTnLst>
                                    <p:set>
                                      <p:cBhvr>
                                        <p:cTn id="101" dur="1" fill="hold">
                                          <p:stCondLst>
                                            <p:cond delay="0"/>
                                          </p:stCondLst>
                                        </p:cTn>
                                        <p:tgtEl>
                                          <p:spTgt spid="1037">
                                            <p:txEl>
                                              <p:pRg st="7" end="7"/>
                                            </p:txEl>
                                          </p:spTgt>
                                        </p:tgtEl>
                                        <p:attrNameLst>
                                          <p:attrName>style.visibility</p:attrName>
                                        </p:attrNameLst>
                                      </p:cBhvr>
                                      <p:to>
                                        <p:strVal val="visible"/>
                                      </p:to>
                                    </p:set>
                                    <p:animEffect transition="in" filter="fade">
                                      <p:cBhvr>
                                        <p:cTn id="102" dur="500"/>
                                        <p:tgtEl>
                                          <p:spTgt spid="1037">
                                            <p:txEl>
                                              <p:pRg st="7" end="7"/>
                                            </p:txEl>
                                          </p:spTgt>
                                        </p:tgtEl>
                                      </p:cBhvr>
                                    </p:animEffect>
                                  </p:childTnLst>
                                </p:cTn>
                              </p:par>
                            </p:childTnLst>
                          </p:cTn>
                        </p:par>
                        <p:par>
                          <p:cTn id="103" fill="hold">
                            <p:stCondLst>
                              <p:cond delay="4750"/>
                            </p:stCondLst>
                            <p:childTnLst>
                              <p:par>
                                <p:cTn id="104" presetID="10" presetClass="entr" presetSubtype="0" fill="hold" nodeType="afterEffect">
                                  <p:stCondLst>
                                    <p:cond delay="0"/>
                                  </p:stCondLst>
                                  <p:childTnLst>
                                    <p:set>
                                      <p:cBhvr>
                                        <p:cTn id="105" dur="1" fill="hold">
                                          <p:stCondLst>
                                            <p:cond delay="0"/>
                                          </p:stCondLst>
                                        </p:cTn>
                                        <p:tgtEl>
                                          <p:spTgt spid="1037">
                                            <p:txEl>
                                              <p:pRg st="8" end="8"/>
                                            </p:txEl>
                                          </p:spTgt>
                                        </p:tgtEl>
                                        <p:attrNameLst>
                                          <p:attrName>style.visibility</p:attrName>
                                        </p:attrNameLst>
                                      </p:cBhvr>
                                      <p:to>
                                        <p:strVal val="visible"/>
                                      </p:to>
                                    </p:set>
                                    <p:animEffect transition="in" filter="fade">
                                      <p:cBhvr>
                                        <p:cTn id="106" dur="500"/>
                                        <p:tgtEl>
                                          <p:spTgt spid="1037">
                                            <p:txEl>
                                              <p:pRg st="8" end="8"/>
                                            </p:txEl>
                                          </p:spTgt>
                                        </p:tgtEl>
                                      </p:cBhvr>
                                    </p:animEffect>
                                  </p:childTnLst>
                                </p:cTn>
                              </p:par>
                              <p:par>
                                <p:cTn id="107" presetID="10" presetClass="entr" presetSubtype="0" fill="hold" nodeType="withEffect">
                                  <p:stCondLst>
                                    <p:cond delay="100"/>
                                  </p:stCondLst>
                                  <p:childTnLst>
                                    <p:set>
                                      <p:cBhvr>
                                        <p:cTn id="108" dur="1" fill="hold">
                                          <p:stCondLst>
                                            <p:cond delay="0"/>
                                          </p:stCondLst>
                                        </p:cTn>
                                        <p:tgtEl>
                                          <p:spTgt spid="1038">
                                            <p:txEl>
                                              <p:pRg st="0" end="0"/>
                                            </p:txEl>
                                          </p:spTgt>
                                        </p:tgtEl>
                                        <p:attrNameLst>
                                          <p:attrName>style.visibility</p:attrName>
                                        </p:attrNameLst>
                                      </p:cBhvr>
                                      <p:to>
                                        <p:strVal val="visible"/>
                                      </p:to>
                                    </p:set>
                                    <p:animEffect transition="in" filter="fade">
                                      <p:cBhvr>
                                        <p:cTn id="109" dur="500"/>
                                        <p:tgtEl>
                                          <p:spTgt spid="1038">
                                            <p:txEl>
                                              <p:pRg st="0" end="0"/>
                                            </p:txEl>
                                          </p:spTgt>
                                        </p:tgtEl>
                                      </p:cBhvr>
                                    </p:animEffect>
                                  </p:childTnLst>
                                </p:cTn>
                              </p:par>
                              <p:par>
                                <p:cTn id="110" presetID="10" presetClass="entr" presetSubtype="0" fill="hold" nodeType="withEffect">
                                  <p:stCondLst>
                                    <p:cond delay="100"/>
                                  </p:stCondLst>
                                  <p:childTnLst>
                                    <p:set>
                                      <p:cBhvr>
                                        <p:cTn id="111" dur="1" fill="hold">
                                          <p:stCondLst>
                                            <p:cond delay="0"/>
                                          </p:stCondLst>
                                        </p:cTn>
                                        <p:tgtEl>
                                          <p:spTgt spid="1038">
                                            <p:txEl>
                                              <p:pRg st="1" end="1"/>
                                            </p:txEl>
                                          </p:spTgt>
                                        </p:tgtEl>
                                        <p:attrNameLst>
                                          <p:attrName>style.visibility</p:attrName>
                                        </p:attrNameLst>
                                      </p:cBhvr>
                                      <p:to>
                                        <p:strVal val="visible"/>
                                      </p:to>
                                    </p:set>
                                    <p:animEffect transition="in" filter="fade">
                                      <p:cBhvr>
                                        <p:cTn id="112" dur="500"/>
                                        <p:tgtEl>
                                          <p:spTgt spid="1038">
                                            <p:txEl>
                                              <p:pRg st="1" end="1"/>
                                            </p:txEl>
                                          </p:spTgt>
                                        </p:tgtEl>
                                      </p:cBhvr>
                                    </p:animEffect>
                                  </p:childTnLst>
                                </p:cTn>
                              </p:par>
                              <p:par>
                                <p:cTn id="113" presetID="10" presetClass="entr" presetSubtype="0" fill="hold" nodeType="withEffect">
                                  <p:stCondLst>
                                    <p:cond delay="100"/>
                                  </p:stCondLst>
                                  <p:childTnLst>
                                    <p:set>
                                      <p:cBhvr>
                                        <p:cTn id="114" dur="1" fill="hold">
                                          <p:stCondLst>
                                            <p:cond delay="0"/>
                                          </p:stCondLst>
                                        </p:cTn>
                                        <p:tgtEl>
                                          <p:spTgt spid="1038">
                                            <p:txEl>
                                              <p:pRg st="2" end="2"/>
                                            </p:txEl>
                                          </p:spTgt>
                                        </p:tgtEl>
                                        <p:attrNameLst>
                                          <p:attrName>style.visibility</p:attrName>
                                        </p:attrNameLst>
                                      </p:cBhvr>
                                      <p:to>
                                        <p:strVal val="visible"/>
                                      </p:to>
                                    </p:set>
                                    <p:animEffect transition="in" filter="fade">
                                      <p:cBhvr>
                                        <p:cTn id="115" dur="500"/>
                                        <p:tgtEl>
                                          <p:spTgt spid="1038">
                                            <p:txEl>
                                              <p:pRg st="2" end="2"/>
                                            </p:txEl>
                                          </p:spTgt>
                                        </p:tgtEl>
                                      </p:cBhvr>
                                    </p:animEffect>
                                  </p:childTnLst>
                                </p:cTn>
                              </p:par>
                              <p:par>
                                <p:cTn id="116" presetID="10" presetClass="entr" presetSubtype="0" fill="hold" nodeType="withEffect">
                                  <p:stCondLst>
                                    <p:cond delay="100"/>
                                  </p:stCondLst>
                                  <p:childTnLst>
                                    <p:set>
                                      <p:cBhvr>
                                        <p:cTn id="117" dur="1" fill="hold">
                                          <p:stCondLst>
                                            <p:cond delay="0"/>
                                          </p:stCondLst>
                                        </p:cTn>
                                        <p:tgtEl>
                                          <p:spTgt spid="1038">
                                            <p:txEl>
                                              <p:pRg st="3" end="3"/>
                                            </p:txEl>
                                          </p:spTgt>
                                        </p:tgtEl>
                                        <p:attrNameLst>
                                          <p:attrName>style.visibility</p:attrName>
                                        </p:attrNameLst>
                                      </p:cBhvr>
                                      <p:to>
                                        <p:strVal val="visible"/>
                                      </p:to>
                                    </p:set>
                                    <p:animEffect transition="in" filter="fade">
                                      <p:cBhvr>
                                        <p:cTn id="118" dur="500"/>
                                        <p:tgtEl>
                                          <p:spTgt spid="1038">
                                            <p:txEl>
                                              <p:pRg st="3" end="3"/>
                                            </p:txEl>
                                          </p:spTgt>
                                        </p:tgtEl>
                                      </p:cBhvr>
                                    </p:animEffect>
                                  </p:childTnLst>
                                </p:cTn>
                              </p:par>
                              <p:par>
                                <p:cTn id="119" presetID="10" presetClass="entr" presetSubtype="0" fill="hold" nodeType="withEffect">
                                  <p:stCondLst>
                                    <p:cond delay="100"/>
                                  </p:stCondLst>
                                  <p:childTnLst>
                                    <p:set>
                                      <p:cBhvr>
                                        <p:cTn id="120" dur="1" fill="hold">
                                          <p:stCondLst>
                                            <p:cond delay="0"/>
                                          </p:stCondLst>
                                        </p:cTn>
                                        <p:tgtEl>
                                          <p:spTgt spid="1038">
                                            <p:txEl>
                                              <p:pRg st="4" end="4"/>
                                            </p:txEl>
                                          </p:spTgt>
                                        </p:tgtEl>
                                        <p:attrNameLst>
                                          <p:attrName>style.visibility</p:attrName>
                                        </p:attrNameLst>
                                      </p:cBhvr>
                                      <p:to>
                                        <p:strVal val="visible"/>
                                      </p:to>
                                    </p:set>
                                    <p:animEffect transition="in" filter="fade">
                                      <p:cBhvr>
                                        <p:cTn id="121" dur="500"/>
                                        <p:tgtEl>
                                          <p:spTgt spid="1038">
                                            <p:txEl>
                                              <p:pRg st="4" end="4"/>
                                            </p:txEl>
                                          </p:spTgt>
                                        </p:tgtEl>
                                      </p:cBhvr>
                                    </p:animEffect>
                                  </p:childTnLst>
                                </p:cTn>
                              </p:par>
                              <p:par>
                                <p:cTn id="122" presetID="10" presetClass="entr" presetSubtype="0" fill="hold" nodeType="withEffect">
                                  <p:stCondLst>
                                    <p:cond delay="100"/>
                                  </p:stCondLst>
                                  <p:childTnLst>
                                    <p:set>
                                      <p:cBhvr>
                                        <p:cTn id="123" dur="1" fill="hold">
                                          <p:stCondLst>
                                            <p:cond delay="0"/>
                                          </p:stCondLst>
                                        </p:cTn>
                                        <p:tgtEl>
                                          <p:spTgt spid="1038">
                                            <p:txEl>
                                              <p:pRg st="5" end="5"/>
                                            </p:txEl>
                                          </p:spTgt>
                                        </p:tgtEl>
                                        <p:attrNameLst>
                                          <p:attrName>style.visibility</p:attrName>
                                        </p:attrNameLst>
                                      </p:cBhvr>
                                      <p:to>
                                        <p:strVal val="visible"/>
                                      </p:to>
                                    </p:set>
                                    <p:animEffect transition="in" filter="fade">
                                      <p:cBhvr>
                                        <p:cTn id="124" dur="500"/>
                                        <p:tgtEl>
                                          <p:spTgt spid="1038">
                                            <p:txEl>
                                              <p:pRg st="5" end="5"/>
                                            </p:txEl>
                                          </p:spTgt>
                                        </p:tgtEl>
                                      </p:cBhvr>
                                    </p:animEffect>
                                  </p:childTnLst>
                                </p:cTn>
                              </p:par>
                              <p:par>
                                <p:cTn id="125" presetID="10" presetClass="entr" presetSubtype="0" fill="hold" nodeType="withEffect">
                                  <p:stCondLst>
                                    <p:cond delay="100"/>
                                  </p:stCondLst>
                                  <p:childTnLst>
                                    <p:set>
                                      <p:cBhvr>
                                        <p:cTn id="126" dur="1" fill="hold">
                                          <p:stCondLst>
                                            <p:cond delay="0"/>
                                          </p:stCondLst>
                                        </p:cTn>
                                        <p:tgtEl>
                                          <p:spTgt spid="1038">
                                            <p:txEl>
                                              <p:pRg st="6" end="6"/>
                                            </p:txEl>
                                          </p:spTgt>
                                        </p:tgtEl>
                                        <p:attrNameLst>
                                          <p:attrName>style.visibility</p:attrName>
                                        </p:attrNameLst>
                                      </p:cBhvr>
                                      <p:to>
                                        <p:strVal val="visible"/>
                                      </p:to>
                                    </p:set>
                                    <p:animEffect transition="in" filter="fade">
                                      <p:cBhvr>
                                        <p:cTn id="127" dur="500"/>
                                        <p:tgtEl>
                                          <p:spTgt spid="1038">
                                            <p:txEl>
                                              <p:pRg st="6" end="6"/>
                                            </p:txEl>
                                          </p:spTgt>
                                        </p:tgtEl>
                                      </p:cBhvr>
                                    </p:animEffect>
                                  </p:childTnLst>
                                </p:cTn>
                              </p:par>
                              <p:par>
                                <p:cTn id="128" presetID="10" presetClass="entr" presetSubtype="0" fill="hold" nodeType="withEffect">
                                  <p:stCondLst>
                                    <p:cond delay="100"/>
                                  </p:stCondLst>
                                  <p:childTnLst>
                                    <p:set>
                                      <p:cBhvr>
                                        <p:cTn id="129" dur="1" fill="hold">
                                          <p:stCondLst>
                                            <p:cond delay="0"/>
                                          </p:stCondLst>
                                        </p:cTn>
                                        <p:tgtEl>
                                          <p:spTgt spid="1038">
                                            <p:txEl>
                                              <p:pRg st="7" end="7"/>
                                            </p:txEl>
                                          </p:spTgt>
                                        </p:tgtEl>
                                        <p:attrNameLst>
                                          <p:attrName>style.visibility</p:attrName>
                                        </p:attrNameLst>
                                      </p:cBhvr>
                                      <p:to>
                                        <p:strVal val="visible"/>
                                      </p:to>
                                    </p:set>
                                    <p:animEffect transition="in" filter="fade">
                                      <p:cBhvr>
                                        <p:cTn id="130" dur="500"/>
                                        <p:tgtEl>
                                          <p:spTgt spid="1038">
                                            <p:txEl>
                                              <p:pRg st="7" end="7"/>
                                            </p:txEl>
                                          </p:spTgt>
                                        </p:tgtEl>
                                      </p:cBhvr>
                                    </p:animEffect>
                                  </p:childTnLst>
                                </p:cTn>
                              </p:par>
                              <p:par>
                                <p:cTn id="131" presetID="10" presetClass="entr" presetSubtype="0" fill="hold" nodeType="withEffect">
                                  <p:stCondLst>
                                    <p:cond delay="100"/>
                                  </p:stCondLst>
                                  <p:childTnLst>
                                    <p:set>
                                      <p:cBhvr>
                                        <p:cTn id="132" dur="1" fill="hold">
                                          <p:stCondLst>
                                            <p:cond delay="0"/>
                                          </p:stCondLst>
                                        </p:cTn>
                                        <p:tgtEl>
                                          <p:spTgt spid="1038">
                                            <p:txEl>
                                              <p:pRg st="8" end="8"/>
                                            </p:txEl>
                                          </p:spTgt>
                                        </p:tgtEl>
                                        <p:attrNameLst>
                                          <p:attrName>style.visibility</p:attrName>
                                        </p:attrNameLst>
                                      </p:cBhvr>
                                      <p:to>
                                        <p:strVal val="visible"/>
                                      </p:to>
                                    </p:set>
                                    <p:animEffect transition="in" filter="fade">
                                      <p:cBhvr>
                                        <p:cTn id="133" dur="500"/>
                                        <p:tgtEl>
                                          <p:spTgt spid="1038">
                                            <p:txEl>
                                              <p:pRg st="8" end="8"/>
                                            </p:txEl>
                                          </p:spTgt>
                                        </p:tgtEl>
                                      </p:cBhvr>
                                    </p:animEffect>
                                  </p:childTnLst>
                                </p:cTn>
                              </p:par>
                              <p:par>
                                <p:cTn id="134" presetID="10" presetClass="entr" presetSubtype="0" fill="hold" nodeType="withEffect">
                                  <p:stCondLst>
                                    <p:cond delay="200"/>
                                  </p:stCondLst>
                                  <p:childTnLst>
                                    <p:set>
                                      <p:cBhvr>
                                        <p:cTn id="135" dur="1" fill="hold">
                                          <p:stCondLst>
                                            <p:cond delay="0"/>
                                          </p:stCondLst>
                                        </p:cTn>
                                        <p:tgtEl>
                                          <p:spTgt spid="1039">
                                            <p:txEl>
                                              <p:pRg st="0" end="0"/>
                                            </p:txEl>
                                          </p:spTgt>
                                        </p:tgtEl>
                                        <p:attrNameLst>
                                          <p:attrName>style.visibility</p:attrName>
                                        </p:attrNameLst>
                                      </p:cBhvr>
                                      <p:to>
                                        <p:strVal val="visible"/>
                                      </p:to>
                                    </p:set>
                                    <p:animEffect transition="in" filter="fade">
                                      <p:cBhvr>
                                        <p:cTn id="136" dur="500"/>
                                        <p:tgtEl>
                                          <p:spTgt spid="1039">
                                            <p:txEl>
                                              <p:pRg st="0" end="0"/>
                                            </p:txEl>
                                          </p:spTgt>
                                        </p:tgtEl>
                                      </p:cBhvr>
                                    </p:animEffect>
                                  </p:childTnLst>
                                </p:cTn>
                              </p:par>
                              <p:par>
                                <p:cTn id="137" presetID="10" presetClass="entr" presetSubtype="0" fill="hold" nodeType="withEffect">
                                  <p:stCondLst>
                                    <p:cond delay="200"/>
                                  </p:stCondLst>
                                  <p:childTnLst>
                                    <p:set>
                                      <p:cBhvr>
                                        <p:cTn id="138" dur="1" fill="hold">
                                          <p:stCondLst>
                                            <p:cond delay="0"/>
                                          </p:stCondLst>
                                        </p:cTn>
                                        <p:tgtEl>
                                          <p:spTgt spid="1039">
                                            <p:txEl>
                                              <p:pRg st="1" end="1"/>
                                            </p:txEl>
                                          </p:spTgt>
                                        </p:tgtEl>
                                        <p:attrNameLst>
                                          <p:attrName>style.visibility</p:attrName>
                                        </p:attrNameLst>
                                      </p:cBhvr>
                                      <p:to>
                                        <p:strVal val="visible"/>
                                      </p:to>
                                    </p:set>
                                    <p:animEffect transition="in" filter="fade">
                                      <p:cBhvr>
                                        <p:cTn id="139" dur="500"/>
                                        <p:tgtEl>
                                          <p:spTgt spid="1039">
                                            <p:txEl>
                                              <p:pRg st="1" end="1"/>
                                            </p:txEl>
                                          </p:spTgt>
                                        </p:tgtEl>
                                      </p:cBhvr>
                                    </p:animEffect>
                                  </p:childTnLst>
                                </p:cTn>
                              </p:par>
                              <p:par>
                                <p:cTn id="140" presetID="10" presetClass="entr" presetSubtype="0" fill="hold" nodeType="withEffect">
                                  <p:stCondLst>
                                    <p:cond delay="200"/>
                                  </p:stCondLst>
                                  <p:childTnLst>
                                    <p:set>
                                      <p:cBhvr>
                                        <p:cTn id="141" dur="1" fill="hold">
                                          <p:stCondLst>
                                            <p:cond delay="0"/>
                                          </p:stCondLst>
                                        </p:cTn>
                                        <p:tgtEl>
                                          <p:spTgt spid="1039">
                                            <p:txEl>
                                              <p:pRg st="2" end="2"/>
                                            </p:txEl>
                                          </p:spTgt>
                                        </p:tgtEl>
                                        <p:attrNameLst>
                                          <p:attrName>style.visibility</p:attrName>
                                        </p:attrNameLst>
                                      </p:cBhvr>
                                      <p:to>
                                        <p:strVal val="visible"/>
                                      </p:to>
                                    </p:set>
                                    <p:animEffect transition="in" filter="fade">
                                      <p:cBhvr>
                                        <p:cTn id="142" dur="500"/>
                                        <p:tgtEl>
                                          <p:spTgt spid="1039">
                                            <p:txEl>
                                              <p:pRg st="2" end="2"/>
                                            </p:txEl>
                                          </p:spTgt>
                                        </p:tgtEl>
                                      </p:cBhvr>
                                    </p:animEffect>
                                  </p:childTnLst>
                                </p:cTn>
                              </p:par>
                              <p:par>
                                <p:cTn id="143" presetID="10" presetClass="entr" presetSubtype="0" fill="hold" nodeType="withEffect">
                                  <p:stCondLst>
                                    <p:cond delay="200"/>
                                  </p:stCondLst>
                                  <p:childTnLst>
                                    <p:set>
                                      <p:cBhvr>
                                        <p:cTn id="144" dur="1" fill="hold">
                                          <p:stCondLst>
                                            <p:cond delay="0"/>
                                          </p:stCondLst>
                                        </p:cTn>
                                        <p:tgtEl>
                                          <p:spTgt spid="1039">
                                            <p:txEl>
                                              <p:pRg st="3" end="3"/>
                                            </p:txEl>
                                          </p:spTgt>
                                        </p:tgtEl>
                                        <p:attrNameLst>
                                          <p:attrName>style.visibility</p:attrName>
                                        </p:attrNameLst>
                                      </p:cBhvr>
                                      <p:to>
                                        <p:strVal val="visible"/>
                                      </p:to>
                                    </p:set>
                                    <p:animEffect transition="in" filter="fade">
                                      <p:cBhvr>
                                        <p:cTn id="145" dur="500"/>
                                        <p:tgtEl>
                                          <p:spTgt spid="1039">
                                            <p:txEl>
                                              <p:pRg st="3" end="3"/>
                                            </p:txEl>
                                          </p:spTgt>
                                        </p:tgtEl>
                                      </p:cBhvr>
                                    </p:animEffect>
                                  </p:childTnLst>
                                </p:cTn>
                              </p:par>
                              <p:par>
                                <p:cTn id="146" presetID="10" presetClass="entr" presetSubtype="0" fill="hold" nodeType="withEffect">
                                  <p:stCondLst>
                                    <p:cond delay="200"/>
                                  </p:stCondLst>
                                  <p:childTnLst>
                                    <p:set>
                                      <p:cBhvr>
                                        <p:cTn id="147" dur="1" fill="hold">
                                          <p:stCondLst>
                                            <p:cond delay="0"/>
                                          </p:stCondLst>
                                        </p:cTn>
                                        <p:tgtEl>
                                          <p:spTgt spid="1039">
                                            <p:txEl>
                                              <p:pRg st="4" end="4"/>
                                            </p:txEl>
                                          </p:spTgt>
                                        </p:tgtEl>
                                        <p:attrNameLst>
                                          <p:attrName>style.visibility</p:attrName>
                                        </p:attrNameLst>
                                      </p:cBhvr>
                                      <p:to>
                                        <p:strVal val="visible"/>
                                      </p:to>
                                    </p:set>
                                    <p:animEffect transition="in" filter="fade">
                                      <p:cBhvr>
                                        <p:cTn id="148" dur="500"/>
                                        <p:tgtEl>
                                          <p:spTgt spid="1039">
                                            <p:txEl>
                                              <p:pRg st="4" end="4"/>
                                            </p:txEl>
                                          </p:spTgt>
                                        </p:tgtEl>
                                      </p:cBhvr>
                                    </p:animEffect>
                                  </p:childTnLst>
                                </p:cTn>
                              </p:par>
                              <p:par>
                                <p:cTn id="149" presetID="10" presetClass="entr" presetSubtype="0" fill="hold" nodeType="withEffect">
                                  <p:stCondLst>
                                    <p:cond delay="200"/>
                                  </p:stCondLst>
                                  <p:childTnLst>
                                    <p:set>
                                      <p:cBhvr>
                                        <p:cTn id="150" dur="1" fill="hold">
                                          <p:stCondLst>
                                            <p:cond delay="0"/>
                                          </p:stCondLst>
                                        </p:cTn>
                                        <p:tgtEl>
                                          <p:spTgt spid="1039">
                                            <p:txEl>
                                              <p:pRg st="5" end="5"/>
                                            </p:txEl>
                                          </p:spTgt>
                                        </p:tgtEl>
                                        <p:attrNameLst>
                                          <p:attrName>style.visibility</p:attrName>
                                        </p:attrNameLst>
                                      </p:cBhvr>
                                      <p:to>
                                        <p:strVal val="visible"/>
                                      </p:to>
                                    </p:set>
                                    <p:animEffect transition="in" filter="fade">
                                      <p:cBhvr>
                                        <p:cTn id="151" dur="500"/>
                                        <p:tgtEl>
                                          <p:spTgt spid="1039">
                                            <p:txEl>
                                              <p:pRg st="5" end="5"/>
                                            </p:txEl>
                                          </p:spTgt>
                                        </p:tgtEl>
                                      </p:cBhvr>
                                    </p:animEffect>
                                  </p:childTnLst>
                                </p:cTn>
                              </p:par>
                              <p:par>
                                <p:cTn id="152" presetID="10" presetClass="entr" presetSubtype="0" fill="hold" nodeType="withEffect">
                                  <p:stCondLst>
                                    <p:cond delay="200"/>
                                  </p:stCondLst>
                                  <p:childTnLst>
                                    <p:set>
                                      <p:cBhvr>
                                        <p:cTn id="153" dur="1" fill="hold">
                                          <p:stCondLst>
                                            <p:cond delay="0"/>
                                          </p:stCondLst>
                                        </p:cTn>
                                        <p:tgtEl>
                                          <p:spTgt spid="1039">
                                            <p:txEl>
                                              <p:pRg st="6" end="6"/>
                                            </p:txEl>
                                          </p:spTgt>
                                        </p:tgtEl>
                                        <p:attrNameLst>
                                          <p:attrName>style.visibility</p:attrName>
                                        </p:attrNameLst>
                                      </p:cBhvr>
                                      <p:to>
                                        <p:strVal val="visible"/>
                                      </p:to>
                                    </p:set>
                                    <p:animEffect transition="in" filter="fade">
                                      <p:cBhvr>
                                        <p:cTn id="154" dur="500"/>
                                        <p:tgtEl>
                                          <p:spTgt spid="1039">
                                            <p:txEl>
                                              <p:pRg st="6" end="6"/>
                                            </p:txEl>
                                          </p:spTgt>
                                        </p:tgtEl>
                                      </p:cBhvr>
                                    </p:animEffect>
                                  </p:childTnLst>
                                </p:cTn>
                              </p:par>
                              <p:par>
                                <p:cTn id="155" presetID="10" presetClass="entr" presetSubtype="0" fill="hold" nodeType="withEffect">
                                  <p:stCondLst>
                                    <p:cond delay="200"/>
                                  </p:stCondLst>
                                  <p:childTnLst>
                                    <p:set>
                                      <p:cBhvr>
                                        <p:cTn id="156" dur="1" fill="hold">
                                          <p:stCondLst>
                                            <p:cond delay="0"/>
                                          </p:stCondLst>
                                        </p:cTn>
                                        <p:tgtEl>
                                          <p:spTgt spid="1039">
                                            <p:txEl>
                                              <p:pRg st="7" end="7"/>
                                            </p:txEl>
                                          </p:spTgt>
                                        </p:tgtEl>
                                        <p:attrNameLst>
                                          <p:attrName>style.visibility</p:attrName>
                                        </p:attrNameLst>
                                      </p:cBhvr>
                                      <p:to>
                                        <p:strVal val="visible"/>
                                      </p:to>
                                    </p:set>
                                    <p:animEffect transition="in" filter="fade">
                                      <p:cBhvr>
                                        <p:cTn id="157" dur="500"/>
                                        <p:tgtEl>
                                          <p:spTgt spid="1039">
                                            <p:txEl>
                                              <p:pRg st="7" end="7"/>
                                            </p:txEl>
                                          </p:spTgt>
                                        </p:tgtEl>
                                      </p:cBhvr>
                                    </p:animEffect>
                                  </p:childTnLst>
                                </p:cTn>
                              </p:par>
                              <p:par>
                                <p:cTn id="158" presetID="10" presetClass="entr" presetSubtype="0" fill="hold" nodeType="withEffect">
                                  <p:stCondLst>
                                    <p:cond delay="200"/>
                                  </p:stCondLst>
                                  <p:childTnLst>
                                    <p:set>
                                      <p:cBhvr>
                                        <p:cTn id="159" dur="1" fill="hold">
                                          <p:stCondLst>
                                            <p:cond delay="0"/>
                                          </p:stCondLst>
                                        </p:cTn>
                                        <p:tgtEl>
                                          <p:spTgt spid="1039">
                                            <p:txEl>
                                              <p:pRg st="8" end="8"/>
                                            </p:txEl>
                                          </p:spTgt>
                                        </p:tgtEl>
                                        <p:attrNameLst>
                                          <p:attrName>style.visibility</p:attrName>
                                        </p:attrNameLst>
                                      </p:cBhvr>
                                      <p:to>
                                        <p:strVal val="visible"/>
                                      </p:to>
                                    </p:set>
                                    <p:animEffect transition="in" filter="fade">
                                      <p:cBhvr>
                                        <p:cTn id="160" dur="500"/>
                                        <p:tgtEl>
                                          <p:spTgt spid="1039">
                                            <p:txEl>
                                              <p:pRg st="8" end="8"/>
                                            </p:txEl>
                                          </p:spTgt>
                                        </p:tgtEl>
                                      </p:cBhvr>
                                    </p:animEffect>
                                  </p:childTnLst>
                                </p:cTn>
                              </p:par>
                              <p:par>
                                <p:cTn id="161" presetID="10" presetClass="entr" presetSubtype="0" fill="hold" nodeType="withEffect">
                                  <p:stCondLst>
                                    <p:cond delay="300"/>
                                  </p:stCondLst>
                                  <p:childTnLst>
                                    <p:set>
                                      <p:cBhvr>
                                        <p:cTn id="162" dur="1" fill="hold">
                                          <p:stCondLst>
                                            <p:cond delay="0"/>
                                          </p:stCondLst>
                                        </p:cTn>
                                        <p:tgtEl>
                                          <p:spTgt spid="1040">
                                            <p:txEl>
                                              <p:pRg st="0" end="0"/>
                                            </p:txEl>
                                          </p:spTgt>
                                        </p:tgtEl>
                                        <p:attrNameLst>
                                          <p:attrName>style.visibility</p:attrName>
                                        </p:attrNameLst>
                                      </p:cBhvr>
                                      <p:to>
                                        <p:strVal val="visible"/>
                                      </p:to>
                                    </p:set>
                                    <p:animEffect transition="in" filter="fade">
                                      <p:cBhvr>
                                        <p:cTn id="163" dur="500"/>
                                        <p:tgtEl>
                                          <p:spTgt spid="1040">
                                            <p:txEl>
                                              <p:pRg st="0" end="0"/>
                                            </p:txEl>
                                          </p:spTgt>
                                        </p:tgtEl>
                                      </p:cBhvr>
                                    </p:animEffect>
                                  </p:childTnLst>
                                </p:cTn>
                              </p:par>
                              <p:par>
                                <p:cTn id="164" presetID="10" presetClass="entr" presetSubtype="0" fill="hold" nodeType="withEffect">
                                  <p:stCondLst>
                                    <p:cond delay="300"/>
                                  </p:stCondLst>
                                  <p:childTnLst>
                                    <p:set>
                                      <p:cBhvr>
                                        <p:cTn id="165" dur="1" fill="hold">
                                          <p:stCondLst>
                                            <p:cond delay="0"/>
                                          </p:stCondLst>
                                        </p:cTn>
                                        <p:tgtEl>
                                          <p:spTgt spid="1040">
                                            <p:txEl>
                                              <p:pRg st="1" end="1"/>
                                            </p:txEl>
                                          </p:spTgt>
                                        </p:tgtEl>
                                        <p:attrNameLst>
                                          <p:attrName>style.visibility</p:attrName>
                                        </p:attrNameLst>
                                      </p:cBhvr>
                                      <p:to>
                                        <p:strVal val="visible"/>
                                      </p:to>
                                    </p:set>
                                    <p:animEffect transition="in" filter="fade">
                                      <p:cBhvr>
                                        <p:cTn id="166" dur="500"/>
                                        <p:tgtEl>
                                          <p:spTgt spid="1040">
                                            <p:txEl>
                                              <p:pRg st="1" end="1"/>
                                            </p:txEl>
                                          </p:spTgt>
                                        </p:tgtEl>
                                      </p:cBhvr>
                                    </p:animEffect>
                                  </p:childTnLst>
                                </p:cTn>
                              </p:par>
                              <p:par>
                                <p:cTn id="167" presetID="10" presetClass="entr" presetSubtype="0" fill="hold" nodeType="withEffect">
                                  <p:stCondLst>
                                    <p:cond delay="300"/>
                                  </p:stCondLst>
                                  <p:childTnLst>
                                    <p:set>
                                      <p:cBhvr>
                                        <p:cTn id="168" dur="1" fill="hold">
                                          <p:stCondLst>
                                            <p:cond delay="0"/>
                                          </p:stCondLst>
                                        </p:cTn>
                                        <p:tgtEl>
                                          <p:spTgt spid="1040">
                                            <p:txEl>
                                              <p:pRg st="2" end="2"/>
                                            </p:txEl>
                                          </p:spTgt>
                                        </p:tgtEl>
                                        <p:attrNameLst>
                                          <p:attrName>style.visibility</p:attrName>
                                        </p:attrNameLst>
                                      </p:cBhvr>
                                      <p:to>
                                        <p:strVal val="visible"/>
                                      </p:to>
                                    </p:set>
                                    <p:animEffect transition="in" filter="fade">
                                      <p:cBhvr>
                                        <p:cTn id="169" dur="500"/>
                                        <p:tgtEl>
                                          <p:spTgt spid="1040">
                                            <p:txEl>
                                              <p:pRg st="2" end="2"/>
                                            </p:txEl>
                                          </p:spTgt>
                                        </p:tgtEl>
                                      </p:cBhvr>
                                    </p:animEffect>
                                  </p:childTnLst>
                                </p:cTn>
                              </p:par>
                              <p:par>
                                <p:cTn id="170" presetID="10" presetClass="entr" presetSubtype="0" fill="hold" nodeType="withEffect">
                                  <p:stCondLst>
                                    <p:cond delay="300"/>
                                  </p:stCondLst>
                                  <p:childTnLst>
                                    <p:set>
                                      <p:cBhvr>
                                        <p:cTn id="171" dur="1" fill="hold">
                                          <p:stCondLst>
                                            <p:cond delay="0"/>
                                          </p:stCondLst>
                                        </p:cTn>
                                        <p:tgtEl>
                                          <p:spTgt spid="1040">
                                            <p:txEl>
                                              <p:pRg st="3" end="3"/>
                                            </p:txEl>
                                          </p:spTgt>
                                        </p:tgtEl>
                                        <p:attrNameLst>
                                          <p:attrName>style.visibility</p:attrName>
                                        </p:attrNameLst>
                                      </p:cBhvr>
                                      <p:to>
                                        <p:strVal val="visible"/>
                                      </p:to>
                                    </p:set>
                                    <p:animEffect transition="in" filter="fade">
                                      <p:cBhvr>
                                        <p:cTn id="172" dur="500"/>
                                        <p:tgtEl>
                                          <p:spTgt spid="1040">
                                            <p:txEl>
                                              <p:pRg st="3" end="3"/>
                                            </p:txEl>
                                          </p:spTgt>
                                        </p:tgtEl>
                                      </p:cBhvr>
                                    </p:animEffect>
                                  </p:childTnLst>
                                </p:cTn>
                              </p:par>
                              <p:par>
                                <p:cTn id="173" presetID="10" presetClass="entr" presetSubtype="0" fill="hold" nodeType="withEffect">
                                  <p:stCondLst>
                                    <p:cond delay="300"/>
                                  </p:stCondLst>
                                  <p:childTnLst>
                                    <p:set>
                                      <p:cBhvr>
                                        <p:cTn id="174" dur="1" fill="hold">
                                          <p:stCondLst>
                                            <p:cond delay="0"/>
                                          </p:stCondLst>
                                        </p:cTn>
                                        <p:tgtEl>
                                          <p:spTgt spid="1040">
                                            <p:txEl>
                                              <p:pRg st="4" end="4"/>
                                            </p:txEl>
                                          </p:spTgt>
                                        </p:tgtEl>
                                        <p:attrNameLst>
                                          <p:attrName>style.visibility</p:attrName>
                                        </p:attrNameLst>
                                      </p:cBhvr>
                                      <p:to>
                                        <p:strVal val="visible"/>
                                      </p:to>
                                    </p:set>
                                    <p:animEffect transition="in" filter="fade">
                                      <p:cBhvr>
                                        <p:cTn id="175" dur="500"/>
                                        <p:tgtEl>
                                          <p:spTgt spid="1040">
                                            <p:txEl>
                                              <p:pRg st="4" end="4"/>
                                            </p:txEl>
                                          </p:spTgt>
                                        </p:tgtEl>
                                      </p:cBhvr>
                                    </p:animEffect>
                                  </p:childTnLst>
                                </p:cTn>
                              </p:par>
                              <p:par>
                                <p:cTn id="176" presetID="10" presetClass="entr" presetSubtype="0" fill="hold" nodeType="withEffect">
                                  <p:stCondLst>
                                    <p:cond delay="300"/>
                                  </p:stCondLst>
                                  <p:childTnLst>
                                    <p:set>
                                      <p:cBhvr>
                                        <p:cTn id="177" dur="1" fill="hold">
                                          <p:stCondLst>
                                            <p:cond delay="0"/>
                                          </p:stCondLst>
                                        </p:cTn>
                                        <p:tgtEl>
                                          <p:spTgt spid="1040">
                                            <p:txEl>
                                              <p:pRg st="5" end="5"/>
                                            </p:txEl>
                                          </p:spTgt>
                                        </p:tgtEl>
                                        <p:attrNameLst>
                                          <p:attrName>style.visibility</p:attrName>
                                        </p:attrNameLst>
                                      </p:cBhvr>
                                      <p:to>
                                        <p:strVal val="visible"/>
                                      </p:to>
                                    </p:set>
                                    <p:animEffect transition="in" filter="fade">
                                      <p:cBhvr>
                                        <p:cTn id="178" dur="500"/>
                                        <p:tgtEl>
                                          <p:spTgt spid="1040">
                                            <p:txEl>
                                              <p:pRg st="5" end="5"/>
                                            </p:txEl>
                                          </p:spTgt>
                                        </p:tgtEl>
                                      </p:cBhvr>
                                    </p:animEffect>
                                  </p:childTnLst>
                                </p:cTn>
                              </p:par>
                              <p:par>
                                <p:cTn id="179" presetID="10" presetClass="entr" presetSubtype="0" fill="hold" nodeType="withEffect">
                                  <p:stCondLst>
                                    <p:cond delay="300"/>
                                  </p:stCondLst>
                                  <p:childTnLst>
                                    <p:set>
                                      <p:cBhvr>
                                        <p:cTn id="180" dur="1" fill="hold">
                                          <p:stCondLst>
                                            <p:cond delay="0"/>
                                          </p:stCondLst>
                                        </p:cTn>
                                        <p:tgtEl>
                                          <p:spTgt spid="1040">
                                            <p:txEl>
                                              <p:pRg st="6" end="6"/>
                                            </p:txEl>
                                          </p:spTgt>
                                        </p:tgtEl>
                                        <p:attrNameLst>
                                          <p:attrName>style.visibility</p:attrName>
                                        </p:attrNameLst>
                                      </p:cBhvr>
                                      <p:to>
                                        <p:strVal val="visible"/>
                                      </p:to>
                                    </p:set>
                                    <p:animEffect transition="in" filter="fade">
                                      <p:cBhvr>
                                        <p:cTn id="181" dur="500"/>
                                        <p:tgtEl>
                                          <p:spTgt spid="1040">
                                            <p:txEl>
                                              <p:pRg st="6" end="6"/>
                                            </p:txEl>
                                          </p:spTgt>
                                        </p:tgtEl>
                                      </p:cBhvr>
                                    </p:animEffect>
                                  </p:childTnLst>
                                </p:cTn>
                              </p:par>
                              <p:par>
                                <p:cTn id="182" presetID="10" presetClass="entr" presetSubtype="0" fill="hold" nodeType="withEffect">
                                  <p:stCondLst>
                                    <p:cond delay="300"/>
                                  </p:stCondLst>
                                  <p:childTnLst>
                                    <p:set>
                                      <p:cBhvr>
                                        <p:cTn id="183" dur="1" fill="hold">
                                          <p:stCondLst>
                                            <p:cond delay="0"/>
                                          </p:stCondLst>
                                        </p:cTn>
                                        <p:tgtEl>
                                          <p:spTgt spid="1040">
                                            <p:txEl>
                                              <p:pRg st="7" end="7"/>
                                            </p:txEl>
                                          </p:spTgt>
                                        </p:tgtEl>
                                        <p:attrNameLst>
                                          <p:attrName>style.visibility</p:attrName>
                                        </p:attrNameLst>
                                      </p:cBhvr>
                                      <p:to>
                                        <p:strVal val="visible"/>
                                      </p:to>
                                    </p:set>
                                    <p:animEffect transition="in" filter="fade">
                                      <p:cBhvr>
                                        <p:cTn id="184" dur="500"/>
                                        <p:tgtEl>
                                          <p:spTgt spid="1040">
                                            <p:txEl>
                                              <p:pRg st="7" end="7"/>
                                            </p:txEl>
                                          </p:spTgt>
                                        </p:tgtEl>
                                      </p:cBhvr>
                                    </p:animEffect>
                                  </p:childTnLst>
                                </p:cTn>
                              </p:par>
                              <p:par>
                                <p:cTn id="185" presetID="10" presetClass="entr" presetSubtype="0" fill="hold" nodeType="withEffect">
                                  <p:stCondLst>
                                    <p:cond delay="300"/>
                                  </p:stCondLst>
                                  <p:childTnLst>
                                    <p:set>
                                      <p:cBhvr>
                                        <p:cTn id="186" dur="1" fill="hold">
                                          <p:stCondLst>
                                            <p:cond delay="0"/>
                                          </p:stCondLst>
                                        </p:cTn>
                                        <p:tgtEl>
                                          <p:spTgt spid="1040">
                                            <p:txEl>
                                              <p:pRg st="8" end="8"/>
                                            </p:txEl>
                                          </p:spTgt>
                                        </p:tgtEl>
                                        <p:attrNameLst>
                                          <p:attrName>style.visibility</p:attrName>
                                        </p:attrNameLst>
                                      </p:cBhvr>
                                      <p:to>
                                        <p:strVal val="visible"/>
                                      </p:to>
                                    </p:set>
                                    <p:animEffect transition="in" filter="fade">
                                      <p:cBhvr>
                                        <p:cTn id="187" dur="500"/>
                                        <p:tgtEl>
                                          <p:spTgt spid="1040">
                                            <p:txEl>
                                              <p:pRg st="8" end="8"/>
                                            </p:txEl>
                                          </p:spTgt>
                                        </p:tgtEl>
                                      </p:cBhvr>
                                    </p:animEffect>
                                  </p:childTnLst>
                                </p:cTn>
                              </p:par>
                            </p:childTnLst>
                          </p:cTn>
                        </p:par>
                        <p:par>
                          <p:cTn id="188" fill="hold">
                            <p:stCondLst>
                              <p:cond delay="5250"/>
                            </p:stCondLst>
                            <p:childTnLst>
                              <p:par>
                                <p:cTn id="189" presetID="2" presetClass="entr" presetSubtype="1" fill="hold" nodeType="afterEffect">
                                  <p:stCondLst>
                                    <p:cond delay="250"/>
                                  </p:stCondLst>
                                  <p:childTnLst>
                                    <p:set>
                                      <p:cBhvr>
                                        <p:cTn id="190" dur="1" fill="hold">
                                          <p:stCondLst>
                                            <p:cond delay="0"/>
                                          </p:stCondLst>
                                        </p:cTn>
                                        <p:tgtEl>
                                          <p:spTgt spid="1041"/>
                                        </p:tgtEl>
                                        <p:attrNameLst>
                                          <p:attrName>style.visibility</p:attrName>
                                        </p:attrNameLst>
                                      </p:cBhvr>
                                      <p:to>
                                        <p:strVal val="visible"/>
                                      </p:to>
                                    </p:set>
                                    <p:anim calcmode="lin" valueType="num">
                                      <p:cBhvr additive="base">
                                        <p:cTn id="191" dur="750"/>
                                        <p:tgtEl>
                                          <p:spTgt spid="1041"/>
                                        </p:tgtEl>
                                        <p:attrNameLst>
                                          <p:attrName>ppt_y</p:attrName>
                                        </p:attrNameLst>
                                      </p:cBhvr>
                                      <p:tavLst>
                                        <p:tav tm="0">
                                          <p:val>
                                            <p:strVal val="#ppt_y-1"/>
                                          </p:val>
                                        </p:tav>
                                        <p:tav tm="100000">
                                          <p:val>
                                            <p:strVal val="#ppt_y"/>
                                          </p:val>
                                        </p:tav>
                                      </p:tavLst>
                                    </p:anim>
                                  </p:childTnLst>
                                </p:cTn>
                              </p:par>
                              <p:par>
                                <p:cTn id="192" presetID="2" presetClass="entr" presetSubtype="1" fill="hold" nodeType="withEffect">
                                  <p:stCondLst>
                                    <p:cond delay="250"/>
                                  </p:stCondLst>
                                  <p:childTnLst>
                                    <p:set>
                                      <p:cBhvr>
                                        <p:cTn id="193" dur="1" fill="hold">
                                          <p:stCondLst>
                                            <p:cond delay="0"/>
                                          </p:stCondLst>
                                        </p:cTn>
                                        <p:tgtEl>
                                          <p:spTgt spid="1042"/>
                                        </p:tgtEl>
                                        <p:attrNameLst>
                                          <p:attrName>style.visibility</p:attrName>
                                        </p:attrNameLst>
                                      </p:cBhvr>
                                      <p:to>
                                        <p:strVal val="visible"/>
                                      </p:to>
                                    </p:set>
                                    <p:anim calcmode="lin" valueType="num">
                                      <p:cBhvr additive="base">
                                        <p:cTn id="194" dur="750"/>
                                        <p:tgtEl>
                                          <p:spTgt spid="1042"/>
                                        </p:tgtEl>
                                        <p:attrNameLst>
                                          <p:attrName>ppt_y</p:attrName>
                                        </p:attrNameLst>
                                      </p:cBhvr>
                                      <p:tavLst>
                                        <p:tav tm="0">
                                          <p:val>
                                            <p:strVal val="#ppt_y-1"/>
                                          </p:val>
                                        </p:tav>
                                        <p:tav tm="100000">
                                          <p:val>
                                            <p:strVal val="#ppt_y"/>
                                          </p:val>
                                        </p:tav>
                                      </p:tavLst>
                                    </p:anim>
                                  </p:childTnLst>
                                </p:cTn>
                              </p:par>
                              <p:par>
                                <p:cTn id="195" presetID="2" presetClass="entr" presetSubtype="1" fill="hold" nodeType="withEffect">
                                  <p:stCondLst>
                                    <p:cond delay="250"/>
                                  </p:stCondLst>
                                  <p:childTnLst>
                                    <p:set>
                                      <p:cBhvr>
                                        <p:cTn id="196" dur="1" fill="hold">
                                          <p:stCondLst>
                                            <p:cond delay="0"/>
                                          </p:stCondLst>
                                        </p:cTn>
                                        <p:tgtEl>
                                          <p:spTgt spid="1043"/>
                                        </p:tgtEl>
                                        <p:attrNameLst>
                                          <p:attrName>style.visibility</p:attrName>
                                        </p:attrNameLst>
                                      </p:cBhvr>
                                      <p:to>
                                        <p:strVal val="visible"/>
                                      </p:to>
                                    </p:set>
                                    <p:anim calcmode="lin" valueType="num">
                                      <p:cBhvr additive="base">
                                        <p:cTn id="197" dur="750"/>
                                        <p:tgtEl>
                                          <p:spTgt spid="1043"/>
                                        </p:tgtEl>
                                        <p:attrNameLst>
                                          <p:attrName>ppt_y</p:attrName>
                                        </p:attrNameLst>
                                      </p:cBhvr>
                                      <p:tavLst>
                                        <p:tav tm="0">
                                          <p:val>
                                            <p:strVal val="#ppt_y-1"/>
                                          </p:val>
                                        </p:tav>
                                        <p:tav tm="100000">
                                          <p:val>
                                            <p:strVal val="#ppt_y"/>
                                          </p:val>
                                        </p:tav>
                                      </p:tavLst>
                                    </p:anim>
                                  </p:childTnLst>
                                </p:cTn>
                              </p:par>
                              <p:par>
                                <p:cTn id="198" presetID="2" presetClass="entr" presetSubtype="4" fill="hold" nodeType="withEffect">
                                  <p:stCondLst>
                                    <p:cond delay="250"/>
                                  </p:stCondLst>
                                  <p:childTnLst>
                                    <p:set>
                                      <p:cBhvr>
                                        <p:cTn id="199" dur="1" fill="hold">
                                          <p:stCondLst>
                                            <p:cond delay="0"/>
                                          </p:stCondLst>
                                        </p:cTn>
                                        <p:tgtEl>
                                          <p:spTgt spid="1044"/>
                                        </p:tgtEl>
                                        <p:attrNameLst>
                                          <p:attrName>style.visibility</p:attrName>
                                        </p:attrNameLst>
                                      </p:cBhvr>
                                      <p:to>
                                        <p:strVal val="visible"/>
                                      </p:to>
                                    </p:set>
                                    <p:anim calcmode="lin" valueType="num">
                                      <p:cBhvr additive="base">
                                        <p:cTn id="200" dur="750"/>
                                        <p:tgtEl>
                                          <p:spTgt spid="1044"/>
                                        </p:tgtEl>
                                        <p:attrNameLst>
                                          <p:attrName>ppt_y</p:attrName>
                                        </p:attrNameLst>
                                      </p:cBhvr>
                                      <p:tavLst>
                                        <p:tav tm="0">
                                          <p:val>
                                            <p:strVal val="#ppt_y+1"/>
                                          </p:val>
                                        </p:tav>
                                        <p:tav tm="100000">
                                          <p:val>
                                            <p:strVal val="#ppt_y"/>
                                          </p:val>
                                        </p:tav>
                                      </p:tavLst>
                                    </p:anim>
                                  </p:childTnLst>
                                </p:cTn>
                              </p:par>
                              <p:par>
                                <p:cTn id="201" presetID="2" presetClass="entr" presetSubtype="1" fill="hold" nodeType="withEffect">
                                  <p:stCondLst>
                                    <p:cond delay="250"/>
                                  </p:stCondLst>
                                  <p:childTnLst>
                                    <p:set>
                                      <p:cBhvr>
                                        <p:cTn id="202" dur="1" fill="hold">
                                          <p:stCondLst>
                                            <p:cond delay="0"/>
                                          </p:stCondLst>
                                        </p:cTn>
                                        <p:tgtEl>
                                          <p:spTgt spid="1045">
                                            <p:txEl>
                                              <p:pRg st="0" end="0"/>
                                            </p:txEl>
                                          </p:spTgt>
                                        </p:tgtEl>
                                        <p:attrNameLst>
                                          <p:attrName>style.visibility</p:attrName>
                                        </p:attrNameLst>
                                      </p:cBhvr>
                                      <p:to>
                                        <p:strVal val="visible"/>
                                      </p:to>
                                    </p:set>
                                    <p:anim calcmode="lin" valueType="num">
                                      <p:cBhvr additive="base">
                                        <p:cTn id="203" dur="750"/>
                                        <p:tgtEl>
                                          <p:spTgt spid="1045">
                                            <p:txEl>
                                              <p:pRg st="0" end="0"/>
                                            </p:txEl>
                                          </p:spTgt>
                                        </p:tgtEl>
                                        <p:attrNameLst>
                                          <p:attrName>ppt_y</p:attrName>
                                        </p:attrNameLst>
                                      </p:cBhvr>
                                      <p:tavLst>
                                        <p:tav tm="0">
                                          <p:val>
                                            <p:strVal val="#ppt_y-1"/>
                                          </p:val>
                                        </p:tav>
                                        <p:tav tm="100000">
                                          <p:val>
                                            <p:strVal val="#ppt_y"/>
                                          </p:val>
                                        </p:tav>
                                      </p:tavLst>
                                    </p:anim>
                                  </p:childTnLst>
                                </p:cTn>
                              </p:par>
                              <p:par>
                                <p:cTn id="204" presetID="2" presetClass="entr" presetSubtype="1" fill="hold" nodeType="withEffect">
                                  <p:stCondLst>
                                    <p:cond delay="250"/>
                                  </p:stCondLst>
                                  <p:childTnLst>
                                    <p:set>
                                      <p:cBhvr>
                                        <p:cTn id="205" dur="1" fill="hold">
                                          <p:stCondLst>
                                            <p:cond delay="0"/>
                                          </p:stCondLst>
                                        </p:cTn>
                                        <p:tgtEl>
                                          <p:spTgt spid="1045">
                                            <p:txEl>
                                              <p:pRg st="1" end="1"/>
                                            </p:txEl>
                                          </p:spTgt>
                                        </p:tgtEl>
                                        <p:attrNameLst>
                                          <p:attrName>style.visibility</p:attrName>
                                        </p:attrNameLst>
                                      </p:cBhvr>
                                      <p:to>
                                        <p:strVal val="visible"/>
                                      </p:to>
                                    </p:set>
                                    <p:anim calcmode="lin" valueType="num">
                                      <p:cBhvr additive="base">
                                        <p:cTn id="206" dur="750"/>
                                        <p:tgtEl>
                                          <p:spTgt spid="1045">
                                            <p:txEl>
                                              <p:pRg st="1" end="1"/>
                                            </p:txEl>
                                          </p:spTgt>
                                        </p:tgtEl>
                                        <p:attrNameLst>
                                          <p:attrName>ppt_y</p:attrName>
                                        </p:attrNameLst>
                                      </p:cBhvr>
                                      <p:tavLst>
                                        <p:tav tm="0">
                                          <p:val>
                                            <p:strVal val="#ppt_y-1"/>
                                          </p:val>
                                        </p:tav>
                                        <p:tav tm="100000">
                                          <p:val>
                                            <p:strVal val="#ppt_y"/>
                                          </p:val>
                                        </p:tav>
                                      </p:tavLst>
                                    </p:anim>
                                  </p:childTnLst>
                                </p:cTn>
                              </p:par>
                              <p:par>
                                <p:cTn id="207" presetID="2" presetClass="entr" presetSubtype="1" fill="hold" nodeType="withEffect">
                                  <p:stCondLst>
                                    <p:cond delay="250"/>
                                  </p:stCondLst>
                                  <p:childTnLst>
                                    <p:set>
                                      <p:cBhvr>
                                        <p:cTn id="208" dur="1" fill="hold">
                                          <p:stCondLst>
                                            <p:cond delay="0"/>
                                          </p:stCondLst>
                                        </p:cTn>
                                        <p:tgtEl>
                                          <p:spTgt spid="1045">
                                            <p:txEl>
                                              <p:pRg st="2" end="2"/>
                                            </p:txEl>
                                          </p:spTgt>
                                        </p:tgtEl>
                                        <p:attrNameLst>
                                          <p:attrName>style.visibility</p:attrName>
                                        </p:attrNameLst>
                                      </p:cBhvr>
                                      <p:to>
                                        <p:strVal val="visible"/>
                                      </p:to>
                                    </p:set>
                                    <p:anim calcmode="lin" valueType="num">
                                      <p:cBhvr additive="base">
                                        <p:cTn id="209" dur="750"/>
                                        <p:tgtEl>
                                          <p:spTgt spid="1045">
                                            <p:txEl>
                                              <p:pRg st="2" end="2"/>
                                            </p:txEl>
                                          </p:spTgt>
                                        </p:tgtEl>
                                        <p:attrNameLst>
                                          <p:attrName>ppt_y</p:attrName>
                                        </p:attrNameLst>
                                      </p:cBhvr>
                                      <p:tavLst>
                                        <p:tav tm="0">
                                          <p:val>
                                            <p:strVal val="#ppt_y-1"/>
                                          </p:val>
                                        </p:tav>
                                        <p:tav tm="100000">
                                          <p:val>
                                            <p:strVal val="#ppt_y"/>
                                          </p:val>
                                        </p:tav>
                                      </p:tavLst>
                                    </p:anim>
                                  </p:childTnLst>
                                </p:cTn>
                              </p:par>
                              <p:par>
                                <p:cTn id="210" presetID="2" presetClass="entr" presetSubtype="1" fill="hold" nodeType="withEffect">
                                  <p:stCondLst>
                                    <p:cond delay="250"/>
                                  </p:stCondLst>
                                  <p:childTnLst>
                                    <p:set>
                                      <p:cBhvr>
                                        <p:cTn id="211" dur="1" fill="hold">
                                          <p:stCondLst>
                                            <p:cond delay="0"/>
                                          </p:stCondLst>
                                        </p:cTn>
                                        <p:tgtEl>
                                          <p:spTgt spid="1045">
                                            <p:txEl>
                                              <p:pRg st="3" end="3"/>
                                            </p:txEl>
                                          </p:spTgt>
                                        </p:tgtEl>
                                        <p:attrNameLst>
                                          <p:attrName>style.visibility</p:attrName>
                                        </p:attrNameLst>
                                      </p:cBhvr>
                                      <p:to>
                                        <p:strVal val="visible"/>
                                      </p:to>
                                    </p:set>
                                    <p:anim calcmode="lin" valueType="num">
                                      <p:cBhvr additive="base">
                                        <p:cTn id="212" dur="750"/>
                                        <p:tgtEl>
                                          <p:spTgt spid="1045">
                                            <p:txEl>
                                              <p:pRg st="3" end="3"/>
                                            </p:txEl>
                                          </p:spTgt>
                                        </p:tgtEl>
                                        <p:attrNameLst>
                                          <p:attrName>ppt_y</p:attrName>
                                        </p:attrNameLst>
                                      </p:cBhvr>
                                      <p:tavLst>
                                        <p:tav tm="0">
                                          <p:val>
                                            <p:strVal val="#ppt_y-1"/>
                                          </p:val>
                                        </p:tav>
                                        <p:tav tm="100000">
                                          <p:val>
                                            <p:strVal val="#ppt_y"/>
                                          </p:val>
                                        </p:tav>
                                      </p:tavLst>
                                    </p:anim>
                                  </p:childTnLst>
                                </p:cTn>
                              </p:par>
                              <p:par>
                                <p:cTn id="213" presetID="2" presetClass="entr" presetSubtype="1" fill="hold" nodeType="withEffect">
                                  <p:stCondLst>
                                    <p:cond delay="250"/>
                                  </p:stCondLst>
                                  <p:childTnLst>
                                    <p:set>
                                      <p:cBhvr>
                                        <p:cTn id="214" dur="1" fill="hold">
                                          <p:stCondLst>
                                            <p:cond delay="0"/>
                                          </p:stCondLst>
                                        </p:cTn>
                                        <p:tgtEl>
                                          <p:spTgt spid="1045">
                                            <p:txEl>
                                              <p:pRg st="4" end="4"/>
                                            </p:txEl>
                                          </p:spTgt>
                                        </p:tgtEl>
                                        <p:attrNameLst>
                                          <p:attrName>style.visibility</p:attrName>
                                        </p:attrNameLst>
                                      </p:cBhvr>
                                      <p:to>
                                        <p:strVal val="visible"/>
                                      </p:to>
                                    </p:set>
                                    <p:anim calcmode="lin" valueType="num">
                                      <p:cBhvr additive="base">
                                        <p:cTn id="215" dur="750"/>
                                        <p:tgtEl>
                                          <p:spTgt spid="1045">
                                            <p:txEl>
                                              <p:pRg st="4" end="4"/>
                                            </p:txEl>
                                          </p:spTgt>
                                        </p:tgtEl>
                                        <p:attrNameLst>
                                          <p:attrName>ppt_y</p:attrName>
                                        </p:attrNameLst>
                                      </p:cBhvr>
                                      <p:tavLst>
                                        <p:tav tm="0">
                                          <p:val>
                                            <p:strVal val="#ppt_y-1"/>
                                          </p:val>
                                        </p:tav>
                                        <p:tav tm="100000">
                                          <p:val>
                                            <p:strVal val="#ppt_y"/>
                                          </p:val>
                                        </p:tav>
                                      </p:tavLst>
                                    </p:anim>
                                  </p:childTnLst>
                                </p:cTn>
                              </p:par>
                              <p:par>
                                <p:cTn id="216" presetID="2" presetClass="entr" presetSubtype="1" fill="hold" nodeType="withEffect">
                                  <p:stCondLst>
                                    <p:cond delay="250"/>
                                  </p:stCondLst>
                                  <p:childTnLst>
                                    <p:set>
                                      <p:cBhvr>
                                        <p:cTn id="217" dur="1" fill="hold">
                                          <p:stCondLst>
                                            <p:cond delay="0"/>
                                          </p:stCondLst>
                                        </p:cTn>
                                        <p:tgtEl>
                                          <p:spTgt spid="1045">
                                            <p:txEl>
                                              <p:pRg st="5" end="5"/>
                                            </p:txEl>
                                          </p:spTgt>
                                        </p:tgtEl>
                                        <p:attrNameLst>
                                          <p:attrName>style.visibility</p:attrName>
                                        </p:attrNameLst>
                                      </p:cBhvr>
                                      <p:to>
                                        <p:strVal val="visible"/>
                                      </p:to>
                                    </p:set>
                                    <p:anim calcmode="lin" valueType="num">
                                      <p:cBhvr additive="base">
                                        <p:cTn id="218" dur="750"/>
                                        <p:tgtEl>
                                          <p:spTgt spid="1045">
                                            <p:txEl>
                                              <p:pRg st="5" end="5"/>
                                            </p:txEl>
                                          </p:spTgt>
                                        </p:tgtEl>
                                        <p:attrNameLst>
                                          <p:attrName>ppt_y</p:attrName>
                                        </p:attrNameLst>
                                      </p:cBhvr>
                                      <p:tavLst>
                                        <p:tav tm="0">
                                          <p:val>
                                            <p:strVal val="#ppt_y-1"/>
                                          </p:val>
                                        </p:tav>
                                        <p:tav tm="100000">
                                          <p:val>
                                            <p:strVal val="#ppt_y"/>
                                          </p:val>
                                        </p:tav>
                                      </p:tavLst>
                                    </p:anim>
                                  </p:childTnLst>
                                </p:cTn>
                              </p:par>
                              <p:par>
                                <p:cTn id="219" presetID="2" presetClass="entr" presetSubtype="1" fill="hold" nodeType="withEffect">
                                  <p:stCondLst>
                                    <p:cond delay="250"/>
                                  </p:stCondLst>
                                  <p:childTnLst>
                                    <p:set>
                                      <p:cBhvr>
                                        <p:cTn id="220" dur="1" fill="hold">
                                          <p:stCondLst>
                                            <p:cond delay="0"/>
                                          </p:stCondLst>
                                        </p:cTn>
                                        <p:tgtEl>
                                          <p:spTgt spid="1045">
                                            <p:txEl>
                                              <p:pRg st="6" end="6"/>
                                            </p:txEl>
                                          </p:spTgt>
                                        </p:tgtEl>
                                        <p:attrNameLst>
                                          <p:attrName>style.visibility</p:attrName>
                                        </p:attrNameLst>
                                      </p:cBhvr>
                                      <p:to>
                                        <p:strVal val="visible"/>
                                      </p:to>
                                    </p:set>
                                    <p:anim calcmode="lin" valueType="num">
                                      <p:cBhvr additive="base">
                                        <p:cTn id="221" dur="750"/>
                                        <p:tgtEl>
                                          <p:spTgt spid="1045">
                                            <p:txEl>
                                              <p:pRg st="6" end="6"/>
                                            </p:txEl>
                                          </p:spTgt>
                                        </p:tgtEl>
                                        <p:attrNameLst>
                                          <p:attrName>ppt_y</p:attrName>
                                        </p:attrNameLst>
                                      </p:cBhvr>
                                      <p:tavLst>
                                        <p:tav tm="0">
                                          <p:val>
                                            <p:strVal val="#ppt_y-1"/>
                                          </p:val>
                                        </p:tav>
                                        <p:tav tm="100000">
                                          <p:val>
                                            <p:strVal val="#ppt_y"/>
                                          </p:val>
                                        </p:tav>
                                      </p:tavLst>
                                    </p:anim>
                                  </p:childTnLst>
                                </p:cTn>
                              </p:par>
                              <p:par>
                                <p:cTn id="222" presetID="2" presetClass="entr" presetSubtype="1" fill="hold" nodeType="withEffect">
                                  <p:stCondLst>
                                    <p:cond delay="250"/>
                                  </p:stCondLst>
                                  <p:childTnLst>
                                    <p:set>
                                      <p:cBhvr>
                                        <p:cTn id="223" dur="1" fill="hold">
                                          <p:stCondLst>
                                            <p:cond delay="0"/>
                                          </p:stCondLst>
                                        </p:cTn>
                                        <p:tgtEl>
                                          <p:spTgt spid="1045">
                                            <p:txEl>
                                              <p:pRg st="7" end="7"/>
                                            </p:txEl>
                                          </p:spTgt>
                                        </p:tgtEl>
                                        <p:attrNameLst>
                                          <p:attrName>style.visibility</p:attrName>
                                        </p:attrNameLst>
                                      </p:cBhvr>
                                      <p:to>
                                        <p:strVal val="visible"/>
                                      </p:to>
                                    </p:set>
                                    <p:anim calcmode="lin" valueType="num">
                                      <p:cBhvr additive="base">
                                        <p:cTn id="224" dur="750"/>
                                        <p:tgtEl>
                                          <p:spTgt spid="1045">
                                            <p:txEl>
                                              <p:pRg st="7" end="7"/>
                                            </p:txEl>
                                          </p:spTgt>
                                        </p:tgtEl>
                                        <p:attrNameLst>
                                          <p:attrName>ppt_y</p:attrName>
                                        </p:attrNameLst>
                                      </p:cBhvr>
                                      <p:tavLst>
                                        <p:tav tm="0">
                                          <p:val>
                                            <p:strVal val="#ppt_y-1"/>
                                          </p:val>
                                        </p:tav>
                                        <p:tav tm="100000">
                                          <p:val>
                                            <p:strVal val="#ppt_y"/>
                                          </p:val>
                                        </p:tav>
                                      </p:tavLst>
                                    </p:anim>
                                  </p:childTnLst>
                                </p:cTn>
                              </p:par>
                              <p:par>
                                <p:cTn id="225" presetID="2" presetClass="entr" presetSubtype="1" fill="hold" nodeType="withEffect">
                                  <p:stCondLst>
                                    <p:cond delay="250"/>
                                  </p:stCondLst>
                                  <p:childTnLst>
                                    <p:set>
                                      <p:cBhvr>
                                        <p:cTn id="226" dur="1" fill="hold">
                                          <p:stCondLst>
                                            <p:cond delay="0"/>
                                          </p:stCondLst>
                                        </p:cTn>
                                        <p:tgtEl>
                                          <p:spTgt spid="1045">
                                            <p:txEl>
                                              <p:pRg st="8" end="8"/>
                                            </p:txEl>
                                          </p:spTgt>
                                        </p:tgtEl>
                                        <p:attrNameLst>
                                          <p:attrName>style.visibility</p:attrName>
                                        </p:attrNameLst>
                                      </p:cBhvr>
                                      <p:to>
                                        <p:strVal val="visible"/>
                                      </p:to>
                                    </p:set>
                                    <p:anim calcmode="lin" valueType="num">
                                      <p:cBhvr additive="base">
                                        <p:cTn id="227" dur="750"/>
                                        <p:tgtEl>
                                          <p:spTgt spid="1045">
                                            <p:txEl>
                                              <p:pRg st="8" end="8"/>
                                            </p:txEl>
                                          </p:spTgt>
                                        </p:tgtEl>
                                        <p:attrNameLst>
                                          <p:attrName>ppt_y</p:attrName>
                                        </p:attrNameLst>
                                      </p:cBhvr>
                                      <p:tavLst>
                                        <p:tav tm="0">
                                          <p:val>
                                            <p:strVal val="#ppt_y-1"/>
                                          </p:val>
                                        </p:tav>
                                        <p:tav tm="100000">
                                          <p:val>
                                            <p:strVal val="#ppt_y"/>
                                          </p:val>
                                        </p:tav>
                                      </p:tavLst>
                                    </p:anim>
                                  </p:childTnLst>
                                </p:cTn>
                              </p:par>
                              <p:par>
                                <p:cTn id="228" presetID="2" presetClass="entr" presetSubtype="1" fill="hold" nodeType="withEffect">
                                  <p:stCondLst>
                                    <p:cond delay="250"/>
                                  </p:stCondLst>
                                  <p:childTnLst>
                                    <p:set>
                                      <p:cBhvr>
                                        <p:cTn id="229" dur="1" fill="hold">
                                          <p:stCondLst>
                                            <p:cond delay="0"/>
                                          </p:stCondLst>
                                        </p:cTn>
                                        <p:tgtEl>
                                          <p:spTgt spid="1046">
                                            <p:txEl>
                                              <p:pRg st="0" end="0"/>
                                            </p:txEl>
                                          </p:spTgt>
                                        </p:tgtEl>
                                        <p:attrNameLst>
                                          <p:attrName>style.visibility</p:attrName>
                                        </p:attrNameLst>
                                      </p:cBhvr>
                                      <p:to>
                                        <p:strVal val="visible"/>
                                      </p:to>
                                    </p:set>
                                    <p:anim calcmode="lin" valueType="num">
                                      <p:cBhvr additive="base">
                                        <p:cTn id="230" dur="750"/>
                                        <p:tgtEl>
                                          <p:spTgt spid="1046">
                                            <p:txEl>
                                              <p:pRg st="0" end="0"/>
                                            </p:txEl>
                                          </p:spTgt>
                                        </p:tgtEl>
                                        <p:attrNameLst>
                                          <p:attrName>ppt_y</p:attrName>
                                        </p:attrNameLst>
                                      </p:cBhvr>
                                      <p:tavLst>
                                        <p:tav tm="0">
                                          <p:val>
                                            <p:strVal val="#ppt_y-1"/>
                                          </p:val>
                                        </p:tav>
                                        <p:tav tm="100000">
                                          <p:val>
                                            <p:strVal val="#ppt_y"/>
                                          </p:val>
                                        </p:tav>
                                      </p:tavLst>
                                    </p:anim>
                                  </p:childTnLst>
                                </p:cTn>
                              </p:par>
                              <p:par>
                                <p:cTn id="231" presetID="2" presetClass="entr" presetSubtype="1" fill="hold" nodeType="withEffect">
                                  <p:stCondLst>
                                    <p:cond delay="250"/>
                                  </p:stCondLst>
                                  <p:childTnLst>
                                    <p:set>
                                      <p:cBhvr>
                                        <p:cTn id="232" dur="1" fill="hold">
                                          <p:stCondLst>
                                            <p:cond delay="0"/>
                                          </p:stCondLst>
                                        </p:cTn>
                                        <p:tgtEl>
                                          <p:spTgt spid="1046">
                                            <p:txEl>
                                              <p:pRg st="1" end="1"/>
                                            </p:txEl>
                                          </p:spTgt>
                                        </p:tgtEl>
                                        <p:attrNameLst>
                                          <p:attrName>style.visibility</p:attrName>
                                        </p:attrNameLst>
                                      </p:cBhvr>
                                      <p:to>
                                        <p:strVal val="visible"/>
                                      </p:to>
                                    </p:set>
                                    <p:anim calcmode="lin" valueType="num">
                                      <p:cBhvr additive="base">
                                        <p:cTn id="233" dur="750"/>
                                        <p:tgtEl>
                                          <p:spTgt spid="1046">
                                            <p:txEl>
                                              <p:pRg st="1" end="1"/>
                                            </p:txEl>
                                          </p:spTgt>
                                        </p:tgtEl>
                                        <p:attrNameLst>
                                          <p:attrName>ppt_y</p:attrName>
                                        </p:attrNameLst>
                                      </p:cBhvr>
                                      <p:tavLst>
                                        <p:tav tm="0">
                                          <p:val>
                                            <p:strVal val="#ppt_y-1"/>
                                          </p:val>
                                        </p:tav>
                                        <p:tav tm="100000">
                                          <p:val>
                                            <p:strVal val="#ppt_y"/>
                                          </p:val>
                                        </p:tav>
                                      </p:tavLst>
                                    </p:anim>
                                  </p:childTnLst>
                                </p:cTn>
                              </p:par>
                              <p:par>
                                <p:cTn id="234" presetID="2" presetClass="entr" presetSubtype="1" fill="hold" nodeType="withEffect">
                                  <p:stCondLst>
                                    <p:cond delay="250"/>
                                  </p:stCondLst>
                                  <p:childTnLst>
                                    <p:set>
                                      <p:cBhvr>
                                        <p:cTn id="235" dur="1" fill="hold">
                                          <p:stCondLst>
                                            <p:cond delay="0"/>
                                          </p:stCondLst>
                                        </p:cTn>
                                        <p:tgtEl>
                                          <p:spTgt spid="1046">
                                            <p:txEl>
                                              <p:pRg st="2" end="2"/>
                                            </p:txEl>
                                          </p:spTgt>
                                        </p:tgtEl>
                                        <p:attrNameLst>
                                          <p:attrName>style.visibility</p:attrName>
                                        </p:attrNameLst>
                                      </p:cBhvr>
                                      <p:to>
                                        <p:strVal val="visible"/>
                                      </p:to>
                                    </p:set>
                                    <p:anim calcmode="lin" valueType="num">
                                      <p:cBhvr additive="base">
                                        <p:cTn id="236" dur="750"/>
                                        <p:tgtEl>
                                          <p:spTgt spid="1046">
                                            <p:txEl>
                                              <p:pRg st="2" end="2"/>
                                            </p:txEl>
                                          </p:spTgt>
                                        </p:tgtEl>
                                        <p:attrNameLst>
                                          <p:attrName>ppt_y</p:attrName>
                                        </p:attrNameLst>
                                      </p:cBhvr>
                                      <p:tavLst>
                                        <p:tav tm="0">
                                          <p:val>
                                            <p:strVal val="#ppt_y-1"/>
                                          </p:val>
                                        </p:tav>
                                        <p:tav tm="100000">
                                          <p:val>
                                            <p:strVal val="#ppt_y"/>
                                          </p:val>
                                        </p:tav>
                                      </p:tavLst>
                                    </p:anim>
                                  </p:childTnLst>
                                </p:cTn>
                              </p:par>
                              <p:par>
                                <p:cTn id="237" presetID="2" presetClass="entr" presetSubtype="1" fill="hold" nodeType="withEffect">
                                  <p:stCondLst>
                                    <p:cond delay="250"/>
                                  </p:stCondLst>
                                  <p:childTnLst>
                                    <p:set>
                                      <p:cBhvr>
                                        <p:cTn id="238" dur="1" fill="hold">
                                          <p:stCondLst>
                                            <p:cond delay="0"/>
                                          </p:stCondLst>
                                        </p:cTn>
                                        <p:tgtEl>
                                          <p:spTgt spid="1046">
                                            <p:txEl>
                                              <p:pRg st="3" end="3"/>
                                            </p:txEl>
                                          </p:spTgt>
                                        </p:tgtEl>
                                        <p:attrNameLst>
                                          <p:attrName>style.visibility</p:attrName>
                                        </p:attrNameLst>
                                      </p:cBhvr>
                                      <p:to>
                                        <p:strVal val="visible"/>
                                      </p:to>
                                    </p:set>
                                    <p:anim calcmode="lin" valueType="num">
                                      <p:cBhvr additive="base">
                                        <p:cTn id="239" dur="750"/>
                                        <p:tgtEl>
                                          <p:spTgt spid="1046">
                                            <p:txEl>
                                              <p:pRg st="3" end="3"/>
                                            </p:txEl>
                                          </p:spTgt>
                                        </p:tgtEl>
                                        <p:attrNameLst>
                                          <p:attrName>ppt_y</p:attrName>
                                        </p:attrNameLst>
                                      </p:cBhvr>
                                      <p:tavLst>
                                        <p:tav tm="0">
                                          <p:val>
                                            <p:strVal val="#ppt_y-1"/>
                                          </p:val>
                                        </p:tav>
                                        <p:tav tm="100000">
                                          <p:val>
                                            <p:strVal val="#ppt_y"/>
                                          </p:val>
                                        </p:tav>
                                      </p:tavLst>
                                    </p:anim>
                                  </p:childTnLst>
                                </p:cTn>
                              </p:par>
                              <p:par>
                                <p:cTn id="240" presetID="2" presetClass="entr" presetSubtype="1" fill="hold" nodeType="withEffect">
                                  <p:stCondLst>
                                    <p:cond delay="250"/>
                                  </p:stCondLst>
                                  <p:childTnLst>
                                    <p:set>
                                      <p:cBhvr>
                                        <p:cTn id="241" dur="1" fill="hold">
                                          <p:stCondLst>
                                            <p:cond delay="0"/>
                                          </p:stCondLst>
                                        </p:cTn>
                                        <p:tgtEl>
                                          <p:spTgt spid="1046">
                                            <p:txEl>
                                              <p:pRg st="4" end="4"/>
                                            </p:txEl>
                                          </p:spTgt>
                                        </p:tgtEl>
                                        <p:attrNameLst>
                                          <p:attrName>style.visibility</p:attrName>
                                        </p:attrNameLst>
                                      </p:cBhvr>
                                      <p:to>
                                        <p:strVal val="visible"/>
                                      </p:to>
                                    </p:set>
                                    <p:anim calcmode="lin" valueType="num">
                                      <p:cBhvr additive="base">
                                        <p:cTn id="242" dur="750"/>
                                        <p:tgtEl>
                                          <p:spTgt spid="1046">
                                            <p:txEl>
                                              <p:pRg st="4" end="4"/>
                                            </p:txEl>
                                          </p:spTgt>
                                        </p:tgtEl>
                                        <p:attrNameLst>
                                          <p:attrName>ppt_y</p:attrName>
                                        </p:attrNameLst>
                                      </p:cBhvr>
                                      <p:tavLst>
                                        <p:tav tm="0">
                                          <p:val>
                                            <p:strVal val="#ppt_y-1"/>
                                          </p:val>
                                        </p:tav>
                                        <p:tav tm="100000">
                                          <p:val>
                                            <p:strVal val="#ppt_y"/>
                                          </p:val>
                                        </p:tav>
                                      </p:tavLst>
                                    </p:anim>
                                  </p:childTnLst>
                                </p:cTn>
                              </p:par>
                              <p:par>
                                <p:cTn id="243" presetID="2" presetClass="entr" presetSubtype="1" fill="hold" nodeType="withEffect">
                                  <p:stCondLst>
                                    <p:cond delay="250"/>
                                  </p:stCondLst>
                                  <p:childTnLst>
                                    <p:set>
                                      <p:cBhvr>
                                        <p:cTn id="244" dur="1" fill="hold">
                                          <p:stCondLst>
                                            <p:cond delay="0"/>
                                          </p:stCondLst>
                                        </p:cTn>
                                        <p:tgtEl>
                                          <p:spTgt spid="1046">
                                            <p:txEl>
                                              <p:pRg st="5" end="5"/>
                                            </p:txEl>
                                          </p:spTgt>
                                        </p:tgtEl>
                                        <p:attrNameLst>
                                          <p:attrName>style.visibility</p:attrName>
                                        </p:attrNameLst>
                                      </p:cBhvr>
                                      <p:to>
                                        <p:strVal val="visible"/>
                                      </p:to>
                                    </p:set>
                                    <p:anim calcmode="lin" valueType="num">
                                      <p:cBhvr additive="base">
                                        <p:cTn id="245" dur="750"/>
                                        <p:tgtEl>
                                          <p:spTgt spid="1046">
                                            <p:txEl>
                                              <p:pRg st="5" end="5"/>
                                            </p:txEl>
                                          </p:spTgt>
                                        </p:tgtEl>
                                        <p:attrNameLst>
                                          <p:attrName>ppt_y</p:attrName>
                                        </p:attrNameLst>
                                      </p:cBhvr>
                                      <p:tavLst>
                                        <p:tav tm="0">
                                          <p:val>
                                            <p:strVal val="#ppt_y-1"/>
                                          </p:val>
                                        </p:tav>
                                        <p:tav tm="100000">
                                          <p:val>
                                            <p:strVal val="#ppt_y"/>
                                          </p:val>
                                        </p:tav>
                                      </p:tavLst>
                                    </p:anim>
                                  </p:childTnLst>
                                </p:cTn>
                              </p:par>
                              <p:par>
                                <p:cTn id="246" presetID="2" presetClass="entr" presetSubtype="1" fill="hold" nodeType="withEffect">
                                  <p:stCondLst>
                                    <p:cond delay="250"/>
                                  </p:stCondLst>
                                  <p:childTnLst>
                                    <p:set>
                                      <p:cBhvr>
                                        <p:cTn id="247" dur="1" fill="hold">
                                          <p:stCondLst>
                                            <p:cond delay="0"/>
                                          </p:stCondLst>
                                        </p:cTn>
                                        <p:tgtEl>
                                          <p:spTgt spid="1046">
                                            <p:txEl>
                                              <p:pRg st="6" end="6"/>
                                            </p:txEl>
                                          </p:spTgt>
                                        </p:tgtEl>
                                        <p:attrNameLst>
                                          <p:attrName>style.visibility</p:attrName>
                                        </p:attrNameLst>
                                      </p:cBhvr>
                                      <p:to>
                                        <p:strVal val="visible"/>
                                      </p:to>
                                    </p:set>
                                    <p:anim calcmode="lin" valueType="num">
                                      <p:cBhvr additive="base">
                                        <p:cTn id="248" dur="750"/>
                                        <p:tgtEl>
                                          <p:spTgt spid="1046">
                                            <p:txEl>
                                              <p:pRg st="6" end="6"/>
                                            </p:txEl>
                                          </p:spTgt>
                                        </p:tgtEl>
                                        <p:attrNameLst>
                                          <p:attrName>ppt_y</p:attrName>
                                        </p:attrNameLst>
                                      </p:cBhvr>
                                      <p:tavLst>
                                        <p:tav tm="0">
                                          <p:val>
                                            <p:strVal val="#ppt_y-1"/>
                                          </p:val>
                                        </p:tav>
                                        <p:tav tm="100000">
                                          <p:val>
                                            <p:strVal val="#ppt_y"/>
                                          </p:val>
                                        </p:tav>
                                      </p:tavLst>
                                    </p:anim>
                                  </p:childTnLst>
                                </p:cTn>
                              </p:par>
                              <p:par>
                                <p:cTn id="249" presetID="2" presetClass="entr" presetSubtype="1" fill="hold" nodeType="withEffect">
                                  <p:stCondLst>
                                    <p:cond delay="250"/>
                                  </p:stCondLst>
                                  <p:childTnLst>
                                    <p:set>
                                      <p:cBhvr>
                                        <p:cTn id="250" dur="1" fill="hold">
                                          <p:stCondLst>
                                            <p:cond delay="0"/>
                                          </p:stCondLst>
                                        </p:cTn>
                                        <p:tgtEl>
                                          <p:spTgt spid="1046">
                                            <p:txEl>
                                              <p:pRg st="7" end="7"/>
                                            </p:txEl>
                                          </p:spTgt>
                                        </p:tgtEl>
                                        <p:attrNameLst>
                                          <p:attrName>style.visibility</p:attrName>
                                        </p:attrNameLst>
                                      </p:cBhvr>
                                      <p:to>
                                        <p:strVal val="visible"/>
                                      </p:to>
                                    </p:set>
                                    <p:anim calcmode="lin" valueType="num">
                                      <p:cBhvr additive="base">
                                        <p:cTn id="251" dur="750"/>
                                        <p:tgtEl>
                                          <p:spTgt spid="1046">
                                            <p:txEl>
                                              <p:pRg st="7" end="7"/>
                                            </p:txEl>
                                          </p:spTgt>
                                        </p:tgtEl>
                                        <p:attrNameLst>
                                          <p:attrName>ppt_y</p:attrName>
                                        </p:attrNameLst>
                                      </p:cBhvr>
                                      <p:tavLst>
                                        <p:tav tm="0">
                                          <p:val>
                                            <p:strVal val="#ppt_y-1"/>
                                          </p:val>
                                        </p:tav>
                                        <p:tav tm="100000">
                                          <p:val>
                                            <p:strVal val="#ppt_y"/>
                                          </p:val>
                                        </p:tav>
                                      </p:tavLst>
                                    </p:anim>
                                  </p:childTnLst>
                                </p:cTn>
                              </p:par>
                              <p:par>
                                <p:cTn id="252" presetID="2" presetClass="entr" presetSubtype="1" fill="hold" nodeType="withEffect">
                                  <p:stCondLst>
                                    <p:cond delay="250"/>
                                  </p:stCondLst>
                                  <p:childTnLst>
                                    <p:set>
                                      <p:cBhvr>
                                        <p:cTn id="253" dur="1" fill="hold">
                                          <p:stCondLst>
                                            <p:cond delay="0"/>
                                          </p:stCondLst>
                                        </p:cTn>
                                        <p:tgtEl>
                                          <p:spTgt spid="1046">
                                            <p:txEl>
                                              <p:pRg st="8" end="8"/>
                                            </p:txEl>
                                          </p:spTgt>
                                        </p:tgtEl>
                                        <p:attrNameLst>
                                          <p:attrName>style.visibility</p:attrName>
                                        </p:attrNameLst>
                                      </p:cBhvr>
                                      <p:to>
                                        <p:strVal val="visible"/>
                                      </p:to>
                                    </p:set>
                                    <p:anim calcmode="lin" valueType="num">
                                      <p:cBhvr additive="base">
                                        <p:cTn id="254" dur="750"/>
                                        <p:tgtEl>
                                          <p:spTgt spid="1046">
                                            <p:txEl>
                                              <p:pRg st="8" end="8"/>
                                            </p:txEl>
                                          </p:spTgt>
                                        </p:tgtEl>
                                        <p:attrNameLst>
                                          <p:attrName>ppt_y</p:attrName>
                                        </p:attrNameLst>
                                      </p:cBhvr>
                                      <p:tavLst>
                                        <p:tav tm="0">
                                          <p:val>
                                            <p:strVal val="#ppt_y-1"/>
                                          </p:val>
                                        </p:tav>
                                        <p:tav tm="100000">
                                          <p:val>
                                            <p:strVal val="#ppt_y"/>
                                          </p:val>
                                        </p:tav>
                                      </p:tavLst>
                                    </p:anim>
                                  </p:childTnLst>
                                </p:cTn>
                              </p:par>
                            </p:childTnLst>
                          </p:cTn>
                        </p:par>
                        <p:par>
                          <p:cTn id="255" fill="hold">
                            <p:stCondLst>
                              <p:cond delay="6000"/>
                            </p:stCondLst>
                            <p:childTnLst>
                              <p:par>
                                <p:cTn id="256" presetID="10" presetClass="entr" presetSubtype="0" fill="hold" nodeType="afterEffect">
                                  <p:stCondLst>
                                    <p:cond delay="0"/>
                                  </p:stCondLst>
                                  <p:childTnLst>
                                    <p:set>
                                      <p:cBhvr>
                                        <p:cTn id="257" dur="1" fill="hold">
                                          <p:stCondLst>
                                            <p:cond delay="0"/>
                                          </p:stCondLst>
                                        </p:cTn>
                                        <p:tgtEl>
                                          <p:spTgt spid="1047">
                                            <p:txEl>
                                              <p:pRg st="0" end="0"/>
                                            </p:txEl>
                                          </p:spTgt>
                                        </p:tgtEl>
                                        <p:attrNameLst>
                                          <p:attrName>style.visibility</p:attrName>
                                        </p:attrNameLst>
                                      </p:cBhvr>
                                      <p:to>
                                        <p:strVal val="visible"/>
                                      </p:to>
                                    </p:set>
                                    <p:animEffect transition="in" filter="fade">
                                      <p:cBhvr>
                                        <p:cTn id="258" dur="500"/>
                                        <p:tgtEl>
                                          <p:spTgt spid="1047">
                                            <p:txEl>
                                              <p:pRg st="0" end="0"/>
                                            </p:txEl>
                                          </p:spTgt>
                                        </p:tgtEl>
                                      </p:cBhvr>
                                    </p:animEffect>
                                  </p:childTnLst>
                                </p:cTn>
                              </p:par>
                            </p:childTnLst>
                          </p:cTn>
                        </p:par>
                        <p:par>
                          <p:cTn id="259" fill="hold">
                            <p:stCondLst>
                              <p:cond delay="6500"/>
                            </p:stCondLst>
                            <p:childTnLst>
                              <p:par>
                                <p:cTn id="260" presetID="10" presetClass="entr" presetSubtype="0" fill="hold" nodeType="afterEffect">
                                  <p:stCondLst>
                                    <p:cond delay="0"/>
                                  </p:stCondLst>
                                  <p:childTnLst>
                                    <p:set>
                                      <p:cBhvr>
                                        <p:cTn id="261" dur="1" fill="hold">
                                          <p:stCondLst>
                                            <p:cond delay="0"/>
                                          </p:stCondLst>
                                        </p:cTn>
                                        <p:tgtEl>
                                          <p:spTgt spid="1047">
                                            <p:txEl>
                                              <p:pRg st="1" end="1"/>
                                            </p:txEl>
                                          </p:spTgt>
                                        </p:tgtEl>
                                        <p:attrNameLst>
                                          <p:attrName>style.visibility</p:attrName>
                                        </p:attrNameLst>
                                      </p:cBhvr>
                                      <p:to>
                                        <p:strVal val="visible"/>
                                      </p:to>
                                    </p:set>
                                    <p:animEffect transition="in" filter="fade">
                                      <p:cBhvr>
                                        <p:cTn id="262" dur="500"/>
                                        <p:tgtEl>
                                          <p:spTgt spid="1047">
                                            <p:txEl>
                                              <p:pRg st="1" end="1"/>
                                            </p:txEl>
                                          </p:spTgt>
                                        </p:tgtEl>
                                      </p:cBhvr>
                                    </p:animEffect>
                                  </p:childTnLst>
                                </p:cTn>
                              </p:par>
                            </p:childTnLst>
                          </p:cTn>
                        </p:par>
                        <p:par>
                          <p:cTn id="263" fill="hold">
                            <p:stCondLst>
                              <p:cond delay="7000"/>
                            </p:stCondLst>
                            <p:childTnLst>
                              <p:par>
                                <p:cTn id="264" presetID="10" presetClass="entr" presetSubtype="0" fill="hold" nodeType="afterEffect">
                                  <p:stCondLst>
                                    <p:cond delay="0"/>
                                  </p:stCondLst>
                                  <p:childTnLst>
                                    <p:set>
                                      <p:cBhvr>
                                        <p:cTn id="265" dur="1" fill="hold">
                                          <p:stCondLst>
                                            <p:cond delay="0"/>
                                          </p:stCondLst>
                                        </p:cTn>
                                        <p:tgtEl>
                                          <p:spTgt spid="1047">
                                            <p:txEl>
                                              <p:pRg st="2" end="2"/>
                                            </p:txEl>
                                          </p:spTgt>
                                        </p:tgtEl>
                                        <p:attrNameLst>
                                          <p:attrName>style.visibility</p:attrName>
                                        </p:attrNameLst>
                                      </p:cBhvr>
                                      <p:to>
                                        <p:strVal val="visible"/>
                                      </p:to>
                                    </p:set>
                                    <p:animEffect transition="in" filter="fade">
                                      <p:cBhvr>
                                        <p:cTn id="266" dur="500"/>
                                        <p:tgtEl>
                                          <p:spTgt spid="1047">
                                            <p:txEl>
                                              <p:pRg st="2" end="2"/>
                                            </p:txEl>
                                          </p:spTgt>
                                        </p:tgtEl>
                                      </p:cBhvr>
                                    </p:animEffect>
                                  </p:childTnLst>
                                </p:cTn>
                              </p:par>
                            </p:childTnLst>
                          </p:cTn>
                        </p:par>
                        <p:par>
                          <p:cTn id="267" fill="hold">
                            <p:stCondLst>
                              <p:cond delay="7500"/>
                            </p:stCondLst>
                            <p:childTnLst>
                              <p:par>
                                <p:cTn id="268" presetID="10" presetClass="entr" presetSubtype="0" fill="hold" nodeType="afterEffect">
                                  <p:stCondLst>
                                    <p:cond delay="0"/>
                                  </p:stCondLst>
                                  <p:childTnLst>
                                    <p:set>
                                      <p:cBhvr>
                                        <p:cTn id="269" dur="1" fill="hold">
                                          <p:stCondLst>
                                            <p:cond delay="0"/>
                                          </p:stCondLst>
                                        </p:cTn>
                                        <p:tgtEl>
                                          <p:spTgt spid="1047">
                                            <p:txEl>
                                              <p:pRg st="3" end="3"/>
                                            </p:txEl>
                                          </p:spTgt>
                                        </p:tgtEl>
                                        <p:attrNameLst>
                                          <p:attrName>style.visibility</p:attrName>
                                        </p:attrNameLst>
                                      </p:cBhvr>
                                      <p:to>
                                        <p:strVal val="visible"/>
                                      </p:to>
                                    </p:set>
                                    <p:animEffect transition="in" filter="fade">
                                      <p:cBhvr>
                                        <p:cTn id="270" dur="500"/>
                                        <p:tgtEl>
                                          <p:spTgt spid="1047">
                                            <p:txEl>
                                              <p:pRg st="3" end="3"/>
                                            </p:txEl>
                                          </p:spTgt>
                                        </p:tgtEl>
                                      </p:cBhvr>
                                    </p:animEffect>
                                  </p:childTnLst>
                                </p:cTn>
                              </p:par>
                            </p:childTnLst>
                          </p:cTn>
                        </p:par>
                        <p:par>
                          <p:cTn id="271" fill="hold">
                            <p:stCondLst>
                              <p:cond delay="8000"/>
                            </p:stCondLst>
                            <p:childTnLst>
                              <p:par>
                                <p:cTn id="272" presetID="10" presetClass="entr" presetSubtype="0" fill="hold" nodeType="afterEffect">
                                  <p:stCondLst>
                                    <p:cond delay="0"/>
                                  </p:stCondLst>
                                  <p:childTnLst>
                                    <p:set>
                                      <p:cBhvr>
                                        <p:cTn id="273" dur="1" fill="hold">
                                          <p:stCondLst>
                                            <p:cond delay="0"/>
                                          </p:stCondLst>
                                        </p:cTn>
                                        <p:tgtEl>
                                          <p:spTgt spid="1047">
                                            <p:txEl>
                                              <p:pRg st="4" end="4"/>
                                            </p:txEl>
                                          </p:spTgt>
                                        </p:tgtEl>
                                        <p:attrNameLst>
                                          <p:attrName>style.visibility</p:attrName>
                                        </p:attrNameLst>
                                      </p:cBhvr>
                                      <p:to>
                                        <p:strVal val="visible"/>
                                      </p:to>
                                    </p:set>
                                    <p:animEffect transition="in" filter="fade">
                                      <p:cBhvr>
                                        <p:cTn id="274" dur="500"/>
                                        <p:tgtEl>
                                          <p:spTgt spid="1047">
                                            <p:txEl>
                                              <p:pRg st="4" end="4"/>
                                            </p:txEl>
                                          </p:spTgt>
                                        </p:tgtEl>
                                      </p:cBhvr>
                                    </p:animEffect>
                                  </p:childTnLst>
                                </p:cTn>
                              </p:par>
                            </p:childTnLst>
                          </p:cTn>
                        </p:par>
                        <p:par>
                          <p:cTn id="275" fill="hold">
                            <p:stCondLst>
                              <p:cond delay="8500"/>
                            </p:stCondLst>
                            <p:childTnLst>
                              <p:par>
                                <p:cTn id="276" presetID="10" presetClass="entr" presetSubtype="0" fill="hold" nodeType="afterEffect">
                                  <p:stCondLst>
                                    <p:cond delay="0"/>
                                  </p:stCondLst>
                                  <p:childTnLst>
                                    <p:set>
                                      <p:cBhvr>
                                        <p:cTn id="277" dur="1" fill="hold">
                                          <p:stCondLst>
                                            <p:cond delay="0"/>
                                          </p:stCondLst>
                                        </p:cTn>
                                        <p:tgtEl>
                                          <p:spTgt spid="1047">
                                            <p:txEl>
                                              <p:pRg st="5" end="5"/>
                                            </p:txEl>
                                          </p:spTgt>
                                        </p:tgtEl>
                                        <p:attrNameLst>
                                          <p:attrName>style.visibility</p:attrName>
                                        </p:attrNameLst>
                                      </p:cBhvr>
                                      <p:to>
                                        <p:strVal val="visible"/>
                                      </p:to>
                                    </p:set>
                                    <p:animEffect transition="in" filter="fade">
                                      <p:cBhvr>
                                        <p:cTn id="278" dur="500"/>
                                        <p:tgtEl>
                                          <p:spTgt spid="1047">
                                            <p:txEl>
                                              <p:pRg st="5" end="5"/>
                                            </p:txEl>
                                          </p:spTgt>
                                        </p:tgtEl>
                                      </p:cBhvr>
                                    </p:animEffect>
                                  </p:childTnLst>
                                </p:cTn>
                              </p:par>
                            </p:childTnLst>
                          </p:cTn>
                        </p:par>
                        <p:par>
                          <p:cTn id="279" fill="hold">
                            <p:stCondLst>
                              <p:cond delay="9000"/>
                            </p:stCondLst>
                            <p:childTnLst>
                              <p:par>
                                <p:cTn id="280" presetID="10" presetClass="entr" presetSubtype="0" fill="hold" nodeType="afterEffect">
                                  <p:stCondLst>
                                    <p:cond delay="0"/>
                                  </p:stCondLst>
                                  <p:childTnLst>
                                    <p:set>
                                      <p:cBhvr>
                                        <p:cTn id="281" dur="1" fill="hold">
                                          <p:stCondLst>
                                            <p:cond delay="0"/>
                                          </p:stCondLst>
                                        </p:cTn>
                                        <p:tgtEl>
                                          <p:spTgt spid="1047">
                                            <p:txEl>
                                              <p:pRg st="6" end="6"/>
                                            </p:txEl>
                                          </p:spTgt>
                                        </p:tgtEl>
                                        <p:attrNameLst>
                                          <p:attrName>style.visibility</p:attrName>
                                        </p:attrNameLst>
                                      </p:cBhvr>
                                      <p:to>
                                        <p:strVal val="visible"/>
                                      </p:to>
                                    </p:set>
                                    <p:animEffect transition="in" filter="fade">
                                      <p:cBhvr>
                                        <p:cTn id="282" dur="500"/>
                                        <p:tgtEl>
                                          <p:spTgt spid="1047">
                                            <p:txEl>
                                              <p:pRg st="6" end="6"/>
                                            </p:txEl>
                                          </p:spTgt>
                                        </p:tgtEl>
                                      </p:cBhvr>
                                    </p:animEffect>
                                  </p:childTnLst>
                                </p:cTn>
                              </p:par>
                            </p:childTnLst>
                          </p:cTn>
                        </p:par>
                        <p:par>
                          <p:cTn id="283" fill="hold">
                            <p:stCondLst>
                              <p:cond delay="9500"/>
                            </p:stCondLst>
                            <p:childTnLst>
                              <p:par>
                                <p:cTn id="284" presetID="10" presetClass="entr" presetSubtype="0" fill="hold" nodeType="afterEffect">
                                  <p:stCondLst>
                                    <p:cond delay="0"/>
                                  </p:stCondLst>
                                  <p:childTnLst>
                                    <p:set>
                                      <p:cBhvr>
                                        <p:cTn id="285" dur="1" fill="hold">
                                          <p:stCondLst>
                                            <p:cond delay="0"/>
                                          </p:stCondLst>
                                        </p:cTn>
                                        <p:tgtEl>
                                          <p:spTgt spid="1047">
                                            <p:txEl>
                                              <p:pRg st="7" end="7"/>
                                            </p:txEl>
                                          </p:spTgt>
                                        </p:tgtEl>
                                        <p:attrNameLst>
                                          <p:attrName>style.visibility</p:attrName>
                                        </p:attrNameLst>
                                      </p:cBhvr>
                                      <p:to>
                                        <p:strVal val="visible"/>
                                      </p:to>
                                    </p:set>
                                    <p:animEffect transition="in" filter="fade">
                                      <p:cBhvr>
                                        <p:cTn id="286" dur="500"/>
                                        <p:tgtEl>
                                          <p:spTgt spid="1047">
                                            <p:txEl>
                                              <p:pRg st="7" end="7"/>
                                            </p:txEl>
                                          </p:spTgt>
                                        </p:tgtEl>
                                      </p:cBhvr>
                                    </p:animEffect>
                                  </p:childTnLst>
                                </p:cTn>
                              </p:par>
                            </p:childTnLst>
                          </p:cTn>
                        </p:par>
                        <p:par>
                          <p:cTn id="287" fill="hold">
                            <p:stCondLst>
                              <p:cond delay="10000"/>
                            </p:stCondLst>
                            <p:childTnLst>
                              <p:par>
                                <p:cTn id="288" presetID="10" presetClass="entr" presetSubtype="0" fill="hold" nodeType="afterEffect">
                                  <p:stCondLst>
                                    <p:cond delay="0"/>
                                  </p:stCondLst>
                                  <p:childTnLst>
                                    <p:set>
                                      <p:cBhvr>
                                        <p:cTn id="289" dur="1" fill="hold">
                                          <p:stCondLst>
                                            <p:cond delay="0"/>
                                          </p:stCondLst>
                                        </p:cTn>
                                        <p:tgtEl>
                                          <p:spTgt spid="1047">
                                            <p:txEl>
                                              <p:pRg st="8" end="8"/>
                                            </p:txEl>
                                          </p:spTgt>
                                        </p:tgtEl>
                                        <p:attrNameLst>
                                          <p:attrName>style.visibility</p:attrName>
                                        </p:attrNameLst>
                                      </p:cBhvr>
                                      <p:to>
                                        <p:strVal val="visible"/>
                                      </p:to>
                                    </p:set>
                                    <p:animEffect transition="in" filter="fade">
                                      <p:cBhvr>
                                        <p:cTn id="290" dur="500"/>
                                        <p:tgtEl>
                                          <p:spTgt spid="1047">
                                            <p:txEl>
                                              <p:pRg st="8" end="8"/>
                                            </p:txEl>
                                          </p:spTgt>
                                        </p:tgtEl>
                                      </p:cBhvr>
                                    </p:animEffect>
                                  </p:childTnLst>
                                </p:cTn>
                              </p:par>
                              <p:par>
                                <p:cTn id="291" presetID="10" presetClass="entr" presetSubtype="0" fill="hold" nodeType="withEffect">
                                  <p:stCondLst>
                                    <p:cond delay="100"/>
                                  </p:stCondLst>
                                  <p:childTnLst>
                                    <p:set>
                                      <p:cBhvr>
                                        <p:cTn id="292" dur="1" fill="hold">
                                          <p:stCondLst>
                                            <p:cond delay="0"/>
                                          </p:stCondLst>
                                        </p:cTn>
                                        <p:tgtEl>
                                          <p:spTgt spid="1048">
                                            <p:txEl>
                                              <p:pRg st="0" end="0"/>
                                            </p:txEl>
                                          </p:spTgt>
                                        </p:tgtEl>
                                        <p:attrNameLst>
                                          <p:attrName>style.visibility</p:attrName>
                                        </p:attrNameLst>
                                      </p:cBhvr>
                                      <p:to>
                                        <p:strVal val="visible"/>
                                      </p:to>
                                    </p:set>
                                    <p:animEffect transition="in" filter="fade">
                                      <p:cBhvr>
                                        <p:cTn id="293" dur="500"/>
                                        <p:tgtEl>
                                          <p:spTgt spid="1048">
                                            <p:txEl>
                                              <p:pRg st="0" end="0"/>
                                            </p:txEl>
                                          </p:spTgt>
                                        </p:tgtEl>
                                      </p:cBhvr>
                                    </p:animEffect>
                                  </p:childTnLst>
                                </p:cTn>
                              </p:par>
                              <p:par>
                                <p:cTn id="294" presetID="10" presetClass="entr" presetSubtype="0" fill="hold" nodeType="withEffect">
                                  <p:stCondLst>
                                    <p:cond delay="100"/>
                                  </p:stCondLst>
                                  <p:childTnLst>
                                    <p:set>
                                      <p:cBhvr>
                                        <p:cTn id="295" dur="1" fill="hold">
                                          <p:stCondLst>
                                            <p:cond delay="0"/>
                                          </p:stCondLst>
                                        </p:cTn>
                                        <p:tgtEl>
                                          <p:spTgt spid="1048">
                                            <p:txEl>
                                              <p:pRg st="1" end="1"/>
                                            </p:txEl>
                                          </p:spTgt>
                                        </p:tgtEl>
                                        <p:attrNameLst>
                                          <p:attrName>style.visibility</p:attrName>
                                        </p:attrNameLst>
                                      </p:cBhvr>
                                      <p:to>
                                        <p:strVal val="visible"/>
                                      </p:to>
                                    </p:set>
                                    <p:animEffect transition="in" filter="fade">
                                      <p:cBhvr>
                                        <p:cTn id="296" dur="500"/>
                                        <p:tgtEl>
                                          <p:spTgt spid="1048">
                                            <p:txEl>
                                              <p:pRg st="1" end="1"/>
                                            </p:txEl>
                                          </p:spTgt>
                                        </p:tgtEl>
                                      </p:cBhvr>
                                    </p:animEffect>
                                  </p:childTnLst>
                                </p:cTn>
                              </p:par>
                              <p:par>
                                <p:cTn id="297" presetID="10" presetClass="entr" presetSubtype="0" fill="hold" nodeType="withEffect">
                                  <p:stCondLst>
                                    <p:cond delay="100"/>
                                  </p:stCondLst>
                                  <p:childTnLst>
                                    <p:set>
                                      <p:cBhvr>
                                        <p:cTn id="298" dur="1" fill="hold">
                                          <p:stCondLst>
                                            <p:cond delay="0"/>
                                          </p:stCondLst>
                                        </p:cTn>
                                        <p:tgtEl>
                                          <p:spTgt spid="1048">
                                            <p:txEl>
                                              <p:pRg st="2" end="2"/>
                                            </p:txEl>
                                          </p:spTgt>
                                        </p:tgtEl>
                                        <p:attrNameLst>
                                          <p:attrName>style.visibility</p:attrName>
                                        </p:attrNameLst>
                                      </p:cBhvr>
                                      <p:to>
                                        <p:strVal val="visible"/>
                                      </p:to>
                                    </p:set>
                                    <p:animEffect transition="in" filter="fade">
                                      <p:cBhvr>
                                        <p:cTn id="299" dur="500"/>
                                        <p:tgtEl>
                                          <p:spTgt spid="1048">
                                            <p:txEl>
                                              <p:pRg st="2" end="2"/>
                                            </p:txEl>
                                          </p:spTgt>
                                        </p:tgtEl>
                                      </p:cBhvr>
                                    </p:animEffect>
                                  </p:childTnLst>
                                </p:cTn>
                              </p:par>
                              <p:par>
                                <p:cTn id="300" presetID="10" presetClass="entr" presetSubtype="0" fill="hold" nodeType="withEffect">
                                  <p:stCondLst>
                                    <p:cond delay="100"/>
                                  </p:stCondLst>
                                  <p:childTnLst>
                                    <p:set>
                                      <p:cBhvr>
                                        <p:cTn id="301" dur="1" fill="hold">
                                          <p:stCondLst>
                                            <p:cond delay="0"/>
                                          </p:stCondLst>
                                        </p:cTn>
                                        <p:tgtEl>
                                          <p:spTgt spid="1048">
                                            <p:txEl>
                                              <p:pRg st="3" end="3"/>
                                            </p:txEl>
                                          </p:spTgt>
                                        </p:tgtEl>
                                        <p:attrNameLst>
                                          <p:attrName>style.visibility</p:attrName>
                                        </p:attrNameLst>
                                      </p:cBhvr>
                                      <p:to>
                                        <p:strVal val="visible"/>
                                      </p:to>
                                    </p:set>
                                    <p:animEffect transition="in" filter="fade">
                                      <p:cBhvr>
                                        <p:cTn id="302" dur="500"/>
                                        <p:tgtEl>
                                          <p:spTgt spid="1048">
                                            <p:txEl>
                                              <p:pRg st="3" end="3"/>
                                            </p:txEl>
                                          </p:spTgt>
                                        </p:tgtEl>
                                      </p:cBhvr>
                                    </p:animEffect>
                                  </p:childTnLst>
                                </p:cTn>
                              </p:par>
                              <p:par>
                                <p:cTn id="303" presetID="10" presetClass="entr" presetSubtype="0" fill="hold" nodeType="withEffect">
                                  <p:stCondLst>
                                    <p:cond delay="100"/>
                                  </p:stCondLst>
                                  <p:childTnLst>
                                    <p:set>
                                      <p:cBhvr>
                                        <p:cTn id="304" dur="1" fill="hold">
                                          <p:stCondLst>
                                            <p:cond delay="0"/>
                                          </p:stCondLst>
                                        </p:cTn>
                                        <p:tgtEl>
                                          <p:spTgt spid="1048">
                                            <p:txEl>
                                              <p:pRg st="4" end="4"/>
                                            </p:txEl>
                                          </p:spTgt>
                                        </p:tgtEl>
                                        <p:attrNameLst>
                                          <p:attrName>style.visibility</p:attrName>
                                        </p:attrNameLst>
                                      </p:cBhvr>
                                      <p:to>
                                        <p:strVal val="visible"/>
                                      </p:to>
                                    </p:set>
                                    <p:animEffect transition="in" filter="fade">
                                      <p:cBhvr>
                                        <p:cTn id="305" dur="500"/>
                                        <p:tgtEl>
                                          <p:spTgt spid="1048">
                                            <p:txEl>
                                              <p:pRg st="4" end="4"/>
                                            </p:txEl>
                                          </p:spTgt>
                                        </p:tgtEl>
                                      </p:cBhvr>
                                    </p:animEffect>
                                  </p:childTnLst>
                                </p:cTn>
                              </p:par>
                              <p:par>
                                <p:cTn id="306" presetID="10" presetClass="entr" presetSubtype="0" fill="hold" nodeType="withEffect">
                                  <p:stCondLst>
                                    <p:cond delay="100"/>
                                  </p:stCondLst>
                                  <p:childTnLst>
                                    <p:set>
                                      <p:cBhvr>
                                        <p:cTn id="307" dur="1" fill="hold">
                                          <p:stCondLst>
                                            <p:cond delay="0"/>
                                          </p:stCondLst>
                                        </p:cTn>
                                        <p:tgtEl>
                                          <p:spTgt spid="1048">
                                            <p:txEl>
                                              <p:pRg st="5" end="5"/>
                                            </p:txEl>
                                          </p:spTgt>
                                        </p:tgtEl>
                                        <p:attrNameLst>
                                          <p:attrName>style.visibility</p:attrName>
                                        </p:attrNameLst>
                                      </p:cBhvr>
                                      <p:to>
                                        <p:strVal val="visible"/>
                                      </p:to>
                                    </p:set>
                                    <p:animEffect transition="in" filter="fade">
                                      <p:cBhvr>
                                        <p:cTn id="308" dur="500"/>
                                        <p:tgtEl>
                                          <p:spTgt spid="1048">
                                            <p:txEl>
                                              <p:pRg st="5" end="5"/>
                                            </p:txEl>
                                          </p:spTgt>
                                        </p:tgtEl>
                                      </p:cBhvr>
                                    </p:animEffect>
                                  </p:childTnLst>
                                </p:cTn>
                              </p:par>
                              <p:par>
                                <p:cTn id="309" presetID="10" presetClass="entr" presetSubtype="0" fill="hold" nodeType="withEffect">
                                  <p:stCondLst>
                                    <p:cond delay="100"/>
                                  </p:stCondLst>
                                  <p:childTnLst>
                                    <p:set>
                                      <p:cBhvr>
                                        <p:cTn id="310" dur="1" fill="hold">
                                          <p:stCondLst>
                                            <p:cond delay="0"/>
                                          </p:stCondLst>
                                        </p:cTn>
                                        <p:tgtEl>
                                          <p:spTgt spid="1048">
                                            <p:txEl>
                                              <p:pRg st="6" end="6"/>
                                            </p:txEl>
                                          </p:spTgt>
                                        </p:tgtEl>
                                        <p:attrNameLst>
                                          <p:attrName>style.visibility</p:attrName>
                                        </p:attrNameLst>
                                      </p:cBhvr>
                                      <p:to>
                                        <p:strVal val="visible"/>
                                      </p:to>
                                    </p:set>
                                    <p:animEffect transition="in" filter="fade">
                                      <p:cBhvr>
                                        <p:cTn id="311" dur="500"/>
                                        <p:tgtEl>
                                          <p:spTgt spid="1048">
                                            <p:txEl>
                                              <p:pRg st="6" end="6"/>
                                            </p:txEl>
                                          </p:spTgt>
                                        </p:tgtEl>
                                      </p:cBhvr>
                                    </p:animEffect>
                                  </p:childTnLst>
                                </p:cTn>
                              </p:par>
                              <p:par>
                                <p:cTn id="312" presetID="10" presetClass="entr" presetSubtype="0" fill="hold" nodeType="withEffect">
                                  <p:stCondLst>
                                    <p:cond delay="100"/>
                                  </p:stCondLst>
                                  <p:childTnLst>
                                    <p:set>
                                      <p:cBhvr>
                                        <p:cTn id="313" dur="1" fill="hold">
                                          <p:stCondLst>
                                            <p:cond delay="0"/>
                                          </p:stCondLst>
                                        </p:cTn>
                                        <p:tgtEl>
                                          <p:spTgt spid="1048">
                                            <p:txEl>
                                              <p:pRg st="7" end="7"/>
                                            </p:txEl>
                                          </p:spTgt>
                                        </p:tgtEl>
                                        <p:attrNameLst>
                                          <p:attrName>style.visibility</p:attrName>
                                        </p:attrNameLst>
                                      </p:cBhvr>
                                      <p:to>
                                        <p:strVal val="visible"/>
                                      </p:to>
                                    </p:set>
                                    <p:animEffect transition="in" filter="fade">
                                      <p:cBhvr>
                                        <p:cTn id="314" dur="500"/>
                                        <p:tgtEl>
                                          <p:spTgt spid="1048">
                                            <p:txEl>
                                              <p:pRg st="7" end="7"/>
                                            </p:txEl>
                                          </p:spTgt>
                                        </p:tgtEl>
                                      </p:cBhvr>
                                    </p:animEffect>
                                  </p:childTnLst>
                                </p:cTn>
                              </p:par>
                              <p:par>
                                <p:cTn id="315" presetID="10" presetClass="entr" presetSubtype="0" fill="hold" nodeType="withEffect">
                                  <p:stCondLst>
                                    <p:cond delay="100"/>
                                  </p:stCondLst>
                                  <p:childTnLst>
                                    <p:set>
                                      <p:cBhvr>
                                        <p:cTn id="316" dur="1" fill="hold">
                                          <p:stCondLst>
                                            <p:cond delay="0"/>
                                          </p:stCondLst>
                                        </p:cTn>
                                        <p:tgtEl>
                                          <p:spTgt spid="1048">
                                            <p:txEl>
                                              <p:pRg st="8" end="8"/>
                                            </p:txEl>
                                          </p:spTgt>
                                        </p:tgtEl>
                                        <p:attrNameLst>
                                          <p:attrName>style.visibility</p:attrName>
                                        </p:attrNameLst>
                                      </p:cBhvr>
                                      <p:to>
                                        <p:strVal val="visible"/>
                                      </p:to>
                                    </p:set>
                                    <p:animEffect transition="in" filter="fade">
                                      <p:cBhvr>
                                        <p:cTn id="317" dur="500"/>
                                        <p:tgtEl>
                                          <p:spTgt spid="1048">
                                            <p:txEl>
                                              <p:pRg st="8" end="8"/>
                                            </p:txEl>
                                          </p:spTgt>
                                        </p:tgtEl>
                                      </p:cBhvr>
                                    </p:animEffect>
                                  </p:childTnLst>
                                </p:cTn>
                              </p:par>
                              <p:par>
                                <p:cTn id="318" presetID="10" presetClass="entr" presetSubtype="0" fill="hold" nodeType="withEffect">
                                  <p:stCondLst>
                                    <p:cond delay="200"/>
                                  </p:stCondLst>
                                  <p:childTnLst>
                                    <p:set>
                                      <p:cBhvr>
                                        <p:cTn id="319" dur="1" fill="hold">
                                          <p:stCondLst>
                                            <p:cond delay="0"/>
                                          </p:stCondLst>
                                        </p:cTn>
                                        <p:tgtEl>
                                          <p:spTgt spid="1049">
                                            <p:txEl>
                                              <p:pRg st="0" end="0"/>
                                            </p:txEl>
                                          </p:spTgt>
                                        </p:tgtEl>
                                        <p:attrNameLst>
                                          <p:attrName>style.visibility</p:attrName>
                                        </p:attrNameLst>
                                      </p:cBhvr>
                                      <p:to>
                                        <p:strVal val="visible"/>
                                      </p:to>
                                    </p:set>
                                    <p:animEffect transition="in" filter="fade">
                                      <p:cBhvr>
                                        <p:cTn id="320" dur="500"/>
                                        <p:tgtEl>
                                          <p:spTgt spid="1049">
                                            <p:txEl>
                                              <p:pRg st="0" end="0"/>
                                            </p:txEl>
                                          </p:spTgt>
                                        </p:tgtEl>
                                      </p:cBhvr>
                                    </p:animEffect>
                                  </p:childTnLst>
                                </p:cTn>
                              </p:par>
                              <p:par>
                                <p:cTn id="321" presetID="10" presetClass="entr" presetSubtype="0" fill="hold" nodeType="withEffect">
                                  <p:stCondLst>
                                    <p:cond delay="200"/>
                                  </p:stCondLst>
                                  <p:childTnLst>
                                    <p:set>
                                      <p:cBhvr>
                                        <p:cTn id="322" dur="1" fill="hold">
                                          <p:stCondLst>
                                            <p:cond delay="0"/>
                                          </p:stCondLst>
                                        </p:cTn>
                                        <p:tgtEl>
                                          <p:spTgt spid="1049">
                                            <p:txEl>
                                              <p:pRg st="1" end="1"/>
                                            </p:txEl>
                                          </p:spTgt>
                                        </p:tgtEl>
                                        <p:attrNameLst>
                                          <p:attrName>style.visibility</p:attrName>
                                        </p:attrNameLst>
                                      </p:cBhvr>
                                      <p:to>
                                        <p:strVal val="visible"/>
                                      </p:to>
                                    </p:set>
                                    <p:animEffect transition="in" filter="fade">
                                      <p:cBhvr>
                                        <p:cTn id="323" dur="500"/>
                                        <p:tgtEl>
                                          <p:spTgt spid="1049">
                                            <p:txEl>
                                              <p:pRg st="1" end="1"/>
                                            </p:txEl>
                                          </p:spTgt>
                                        </p:tgtEl>
                                      </p:cBhvr>
                                    </p:animEffect>
                                  </p:childTnLst>
                                </p:cTn>
                              </p:par>
                              <p:par>
                                <p:cTn id="324" presetID="10" presetClass="entr" presetSubtype="0" fill="hold" nodeType="withEffect">
                                  <p:stCondLst>
                                    <p:cond delay="200"/>
                                  </p:stCondLst>
                                  <p:childTnLst>
                                    <p:set>
                                      <p:cBhvr>
                                        <p:cTn id="325" dur="1" fill="hold">
                                          <p:stCondLst>
                                            <p:cond delay="0"/>
                                          </p:stCondLst>
                                        </p:cTn>
                                        <p:tgtEl>
                                          <p:spTgt spid="1049">
                                            <p:txEl>
                                              <p:pRg st="2" end="2"/>
                                            </p:txEl>
                                          </p:spTgt>
                                        </p:tgtEl>
                                        <p:attrNameLst>
                                          <p:attrName>style.visibility</p:attrName>
                                        </p:attrNameLst>
                                      </p:cBhvr>
                                      <p:to>
                                        <p:strVal val="visible"/>
                                      </p:to>
                                    </p:set>
                                    <p:animEffect transition="in" filter="fade">
                                      <p:cBhvr>
                                        <p:cTn id="326" dur="500"/>
                                        <p:tgtEl>
                                          <p:spTgt spid="1049">
                                            <p:txEl>
                                              <p:pRg st="2" end="2"/>
                                            </p:txEl>
                                          </p:spTgt>
                                        </p:tgtEl>
                                      </p:cBhvr>
                                    </p:animEffect>
                                  </p:childTnLst>
                                </p:cTn>
                              </p:par>
                              <p:par>
                                <p:cTn id="327" presetID="10" presetClass="entr" presetSubtype="0" fill="hold" nodeType="withEffect">
                                  <p:stCondLst>
                                    <p:cond delay="200"/>
                                  </p:stCondLst>
                                  <p:childTnLst>
                                    <p:set>
                                      <p:cBhvr>
                                        <p:cTn id="328" dur="1" fill="hold">
                                          <p:stCondLst>
                                            <p:cond delay="0"/>
                                          </p:stCondLst>
                                        </p:cTn>
                                        <p:tgtEl>
                                          <p:spTgt spid="1049">
                                            <p:txEl>
                                              <p:pRg st="3" end="3"/>
                                            </p:txEl>
                                          </p:spTgt>
                                        </p:tgtEl>
                                        <p:attrNameLst>
                                          <p:attrName>style.visibility</p:attrName>
                                        </p:attrNameLst>
                                      </p:cBhvr>
                                      <p:to>
                                        <p:strVal val="visible"/>
                                      </p:to>
                                    </p:set>
                                    <p:animEffect transition="in" filter="fade">
                                      <p:cBhvr>
                                        <p:cTn id="329" dur="500"/>
                                        <p:tgtEl>
                                          <p:spTgt spid="1049">
                                            <p:txEl>
                                              <p:pRg st="3" end="3"/>
                                            </p:txEl>
                                          </p:spTgt>
                                        </p:tgtEl>
                                      </p:cBhvr>
                                    </p:animEffect>
                                  </p:childTnLst>
                                </p:cTn>
                              </p:par>
                              <p:par>
                                <p:cTn id="330" presetID="10" presetClass="entr" presetSubtype="0" fill="hold" nodeType="withEffect">
                                  <p:stCondLst>
                                    <p:cond delay="200"/>
                                  </p:stCondLst>
                                  <p:childTnLst>
                                    <p:set>
                                      <p:cBhvr>
                                        <p:cTn id="331" dur="1" fill="hold">
                                          <p:stCondLst>
                                            <p:cond delay="0"/>
                                          </p:stCondLst>
                                        </p:cTn>
                                        <p:tgtEl>
                                          <p:spTgt spid="1049">
                                            <p:txEl>
                                              <p:pRg st="4" end="4"/>
                                            </p:txEl>
                                          </p:spTgt>
                                        </p:tgtEl>
                                        <p:attrNameLst>
                                          <p:attrName>style.visibility</p:attrName>
                                        </p:attrNameLst>
                                      </p:cBhvr>
                                      <p:to>
                                        <p:strVal val="visible"/>
                                      </p:to>
                                    </p:set>
                                    <p:animEffect transition="in" filter="fade">
                                      <p:cBhvr>
                                        <p:cTn id="332" dur="500"/>
                                        <p:tgtEl>
                                          <p:spTgt spid="1049">
                                            <p:txEl>
                                              <p:pRg st="4" end="4"/>
                                            </p:txEl>
                                          </p:spTgt>
                                        </p:tgtEl>
                                      </p:cBhvr>
                                    </p:animEffect>
                                  </p:childTnLst>
                                </p:cTn>
                              </p:par>
                              <p:par>
                                <p:cTn id="333" presetID="10" presetClass="entr" presetSubtype="0" fill="hold" nodeType="withEffect">
                                  <p:stCondLst>
                                    <p:cond delay="200"/>
                                  </p:stCondLst>
                                  <p:childTnLst>
                                    <p:set>
                                      <p:cBhvr>
                                        <p:cTn id="334" dur="1" fill="hold">
                                          <p:stCondLst>
                                            <p:cond delay="0"/>
                                          </p:stCondLst>
                                        </p:cTn>
                                        <p:tgtEl>
                                          <p:spTgt spid="1049">
                                            <p:txEl>
                                              <p:pRg st="5" end="5"/>
                                            </p:txEl>
                                          </p:spTgt>
                                        </p:tgtEl>
                                        <p:attrNameLst>
                                          <p:attrName>style.visibility</p:attrName>
                                        </p:attrNameLst>
                                      </p:cBhvr>
                                      <p:to>
                                        <p:strVal val="visible"/>
                                      </p:to>
                                    </p:set>
                                    <p:animEffect transition="in" filter="fade">
                                      <p:cBhvr>
                                        <p:cTn id="335" dur="500"/>
                                        <p:tgtEl>
                                          <p:spTgt spid="1049">
                                            <p:txEl>
                                              <p:pRg st="5" end="5"/>
                                            </p:txEl>
                                          </p:spTgt>
                                        </p:tgtEl>
                                      </p:cBhvr>
                                    </p:animEffect>
                                  </p:childTnLst>
                                </p:cTn>
                              </p:par>
                              <p:par>
                                <p:cTn id="336" presetID="10" presetClass="entr" presetSubtype="0" fill="hold" nodeType="withEffect">
                                  <p:stCondLst>
                                    <p:cond delay="200"/>
                                  </p:stCondLst>
                                  <p:childTnLst>
                                    <p:set>
                                      <p:cBhvr>
                                        <p:cTn id="337" dur="1" fill="hold">
                                          <p:stCondLst>
                                            <p:cond delay="0"/>
                                          </p:stCondLst>
                                        </p:cTn>
                                        <p:tgtEl>
                                          <p:spTgt spid="1049">
                                            <p:txEl>
                                              <p:pRg st="6" end="6"/>
                                            </p:txEl>
                                          </p:spTgt>
                                        </p:tgtEl>
                                        <p:attrNameLst>
                                          <p:attrName>style.visibility</p:attrName>
                                        </p:attrNameLst>
                                      </p:cBhvr>
                                      <p:to>
                                        <p:strVal val="visible"/>
                                      </p:to>
                                    </p:set>
                                    <p:animEffect transition="in" filter="fade">
                                      <p:cBhvr>
                                        <p:cTn id="338" dur="500"/>
                                        <p:tgtEl>
                                          <p:spTgt spid="1049">
                                            <p:txEl>
                                              <p:pRg st="6" end="6"/>
                                            </p:txEl>
                                          </p:spTgt>
                                        </p:tgtEl>
                                      </p:cBhvr>
                                    </p:animEffect>
                                  </p:childTnLst>
                                </p:cTn>
                              </p:par>
                              <p:par>
                                <p:cTn id="339" presetID="10" presetClass="entr" presetSubtype="0" fill="hold" nodeType="withEffect">
                                  <p:stCondLst>
                                    <p:cond delay="200"/>
                                  </p:stCondLst>
                                  <p:childTnLst>
                                    <p:set>
                                      <p:cBhvr>
                                        <p:cTn id="340" dur="1" fill="hold">
                                          <p:stCondLst>
                                            <p:cond delay="0"/>
                                          </p:stCondLst>
                                        </p:cTn>
                                        <p:tgtEl>
                                          <p:spTgt spid="1049">
                                            <p:txEl>
                                              <p:pRg st="7" end="7"/>
                                            </p:txEl>
                                          </p:spTgt>
                                        </p:tgtEl>
                                        <p:attrNameLst>
                                          <p:attrName>style.visibility</p:attrName>
                                        </p:attrNameLst>
                                      </p:cBhvr>
                                      <p:to>
                                        <p:strVal val="visible"/>
                                      </p:to>
                                    </p:set>
                                    <p:animEffect transition="in" filter="fade">
                                      <p:cBhvr>
                                        <p:cTn id="341" dur="500"/>
                                        <p:tgtEl>
                                          <p:spTgt spid="1049">
                                            <p:txEl>
                                              <p:pRg st="7" end="7"/>
                                            </p:txEl>
                                          </p:spTgt>
                                        </p:tgtEl>
                                      </p:cBhvr>
                                    </p:animEffect>
                                  </p:childTnLst>
                                </p:cTn>
                              </p:par>
                              <p:par>
                                <p:cTn id="342" presetID="10" presetClass="entr" presetSubtype="0" fill="hold" nodeType="withEffect">
                                  <p:stCondLst>
                                    <p:cond delay="200"/>
                                  </p:stCondLst>
                                  <p:childTnLst>
                                    <p:set>
                                      <p:cBhvr>
                                        <p:cTn id="343" dur="1" fill="hold">
                                          <p:stCondLst>
                                            <p:cond delay="0"/>
                                          </p:stCondLst>
                                        </p:cTn>
                                        <p:tgtEl>
                                          <p:spTgt spid="1049">
                                            <p:txEl>
                                              <p:pRg st="8" end="8"/>
                                            </p:txEl>
                                          </p:spTgt>
                                        </p:tgtEl>
                                        <p:attrNameLst>
                                          <p:attrName>style.visibility</p:attrName>
                                        </p:attrNameLst>
                                      </p:cBhvr>
                                      <p:to>
                                        <p:strVal val="visible"/>
                                      </p:to>
                                    </p:set>
                                    <p:animEffect transition="in" filter="fade">
                                      <p:cBhvr>
                                        <p:cTn id="344" dur="500"/>
                                        <p:tgtEl>
                                          <p:spTgt spid="1049">
                                            <p:txEl>
                                              <p:pRg st="8" end="8"/>
                                            </p:txEl>
                                          </p:spTgt>
                                        </p:tgtEl>
                                      </p:cBhvr>
                                    </p:animEffect>
                                  </p:childTnLst>
                                </p:cTn>
                              </p:par>
                              <p:par>
                                <p:cTn id="345" presetID="10" presetClass="entr" presetSubtype="0" fill="hold" nodeType="withEffect">
                                  <p:stCondLst>
                                    <p:cond delay="300"/>
                                  </p:stCondLst>
                                  <p:childTnLst>
                                    <p:set>
                                      <p:cBhvr>
                                        <p:cTn id="346" dur="1" fill="hold">
                                          <p:stCondLst>
                                            <p:cond delay="0"/>
                                          </p:stCondLst>
                                        </p:cTn>
                                        <p:tgtEl>
                                          <p:spTgt spid="1050">
                                            <p:txEl>
                                              <p:pRg st="0" end="0"/>
                                            </p:txEl>
                                          </p:spTgt>
                                        </p:tgtEl>
                                        <p:attrNameLst>
                                          <p:attrName>style.visibility</p:attrName>
                                        </p:attrNameLst>
                                      </p:cBhvr>
                                      <p:to>
                                        <p:strVal val="visible"/>
                                      </p:to>
                                    </p:set>
                                    <p:animEffect transition="in" filter="fade">
                                      <p:cBhvr>
                                        <p:cTn id="347" dur="500"/>
                                        <p:tgtEl>
                                          <p:spTgt spid="1050">
                                            <p:txEl>
                                              <p:pRg st="0" end="0"/>
                                            </p:txEl>
                                          </p:spTgt>
                                        </p:tgtEl>
                                      </p:cBhvr>
                                    </p:animEffect>
                                  </p:childTnLst>
                                </p:cTn>
                              </p:par>
                              <p:par>
                                <p:cTn id="348" presetID="10" presetClass="entr" presetSubtype="0" fill="hold" nodeType="withEffect">
                                  <p:stCondLst>
                                    <p:cond delay="300"/>
                                  </p:stCondLst>
                                  <p:childTnLst>
                                    <p:set>
                                      <p:cBhvr>
                                        <p:cTn id="349" dur="1" fill="hold">
                                          <p:stCondLst>
                                            <p:cond delay="0"/>
                                          </p:stCondLst>
                                        </p:cTn>
                                        <p:tgtEl>
                                          <p:spTgt spid="1050">
                                            <p:txEl>
                                              <p:pRg st="1" end="1"/>
                                            </p:txEl>
                                          </p:spTgt>
                                        </p:tgtEl>
                                        <p:attrNameLst>
                                          <p:attrName>style.visibility</p:attrName>
                                        </p:attrNameLst>
                                      </p:cBhvr>
                                      <p:to>
                                        <p:strVal val="visible"/>
                                      </p:to>
                                    </p:set>
                                    <p:animEffect transition="in" filter="fade">
                                      <p:cBhvr>
                                        <p:cTn id="350" dur="500"/>
                                        <p:tgtEl>
                                          <p:spTgt spid="1050">
                                            <p:txEl>
                                              <p:pRg st="1" end="1"/>
                                            </p:txEl>
                                          </p:spTgt>
                                        </p:tgtEl>
                                      </p:cBhvr>
                                    </p:animEffect>
                                  </p:childTnLst>
                                </p:cTn>
                              </p:par>
                              <p:par>
                                <p:cTn id="351" presetID="10" presetClass="entr" presetSubtype="0" fill="hold" nodeType="withEffect">
                                  <p:stCondLst>
                                    <p:cond delay="300"/>
                                  </p:stCondLst>
                                  <p:childTnLst>
                                    <p:set>
                                      <p:cBhvr>
                                        <p:cTn id="352" dur="1" fill="hold">
                                          <p:stCondLst>
                                            <p:cond delay="0"/>
                                          </p:stCondLst>
                                        </p:cTn>
                                        <p:tgtEl>
                                          <p:spTgt spid="1050">
                                            <p:txEl>
                                              <p:pRg st="2" end="2"/>
                                            </p:txEl>
                                          </p:spTgt>
                                        </p:tgtEl>
                                        <p:attrNameLst>
                                          <p:attrName>style.visibility</p:attrName>
                                        </p:attrNameLst>
                                      </p:cBhvr>
                                      <p:to>
                                        <p:strVal val="visible"/>
                                      </p:to>
                                    </p:set>
                                    <p:animEffect transition="in" filter="fade">
                                      <p:cBhvr>
                                        <p:cTn id="353" dur="500"/>
                                        <p:tgtEl>
                                          <p:spTgt spid="1050">
                                            <p:txEl>
                                              <p:pRg st="2" end="2"/>
                                            </p:txEl>
                                          </p:spTgt>
                                        </p:tgtEl>
                                      </p:cBhvr>
                                    </p:animEffect>
                                  </p:childTnLst>
                                </p:cTn>
                              </p:par>
                              <p:par>
                                <p:cTn id="354" presetID="10" presetClass="entr" presetSubtype="0" fill="hold" nodeType="withEffect">
                                  <p:stCondLst>
                                    <p:cond delay="300"/>
                                  </p:stCondLst>
                                  <p:childTnLst>
                                    <p:set>
                                      <p:cBhvr>
                                        <p:cTn id="355" dur="1" fill="hold">
                                          <p:stCondLst>
                                            <p:cond delay="0"/>
                                          </p:stCondLst>
                                        </p:cTn>
                                        <p:tgtEl>
                                          <p:spTgt spid="1050">
                                            <p:txEl>
                                              <p:pRg st="3" end="3"/>
                                            </p:txEl>
                                          </p:spTgt>
                                        </p:tgtEl>
                                        <p:attrNameLst>
                                          <p:attrName>style.visibility</p:attrName>
                                        </p:attrNameLst>
                                      </p:cBhvr>
                                      <p:to>
                                        <p:strVal val="visible"/>
                                      </p:to>
                                    </p:set>
                                    <p:animEffect transition="in" filter="fade">
                                      <p:cBhvr>
                                        <p:cTn id="356" dur="500"/>
                                        <p:tgtEl>
                                          <p:spTgt spid="1050">
                                            <p:txEl>
                                              <p:pRg st="3" end="3"/>
                                            </p:txEl>
                                          </p:spTgt>
                                        </p:tgtEl>
                                      </p:cBhvr>
                                    </p:animEffect>
                                  </p:childTnLst>
                                </p:cTn>
                              </p:par>
                              <p:par>
                                <p:cTn id="357" presetID="10" presetClass="entr" presetSubtype="0" fill="hold" nodeType="withEffect">
                                  <p:stCondLst>
                                    <p:cond delay="300"/>
                                  </p:stCondLst>
                                  <p:childTnLst>
                                    <p:set>
                                      <p:cBhvr>
                                        <p:cTn id="358" dur="1" fill="hold">
                                          <p:stCondLst>
                                            <p:cond delay="0"/>
                                          </p:stCondLst>
                                        </p:cTn>
                                        <p:tgtEl>
                                          <p:spTgt spid="1050">
                                            <p:txEl>
                                              <p:pRg st="4" end="4"/>
                                            </p:txEl>
                                          </p:spTgt>
                                        </p:tgtEl>
                                        <p:attrNameLst>
                                          <p:attrName>style.visibility</p:attrName>
                                        </p:attrNameLst>
                                      </p:cBhvr>
                                      <p:to>
                                        <p:strVal val="visible"/>
                                      </p:to>
                                    </p:set>
                                    <p:animEffect transition="in" filter="fade">
                                      <p:cBhvr>
                                        <p:cTn id="359" dur="500"/>
                                        <p:tgtEl>
                                          <p:spTgt spid="1050">
                                            <p:txEl>
                                              <p:pRg st="4" end="4"/>
                                            </p:txEl>
                                          </p:spTgt>
                                        </p:tgtEl>
                                      </p:cBhvr>
                                    </p:animEffect>
                                  </p:childTnLst>
                                </p:cTn>
                              </p:par>
                              <p:par>
                                <p:cTn id="360" presetID="10" presetClass="entr" presetSubtype="0" fill="hold" nodeType="withEffect">
                                  <p:stCondLst>
                                    <p:cond delay="300"/>
                                  </p:stCondLst>
                                  <p:childTnLst>
                                    <p:set>
                                      <p:cBhvr>
                                        <p:cTn id="361" dur="1" fill="hold">
                                          <p:stCondLst>
                                            <p:cond delay="0"/>
                                          </p:stCondLst>
                                        </p:cTn>
                                        <p:tgtEl>
                                          <p:spTgt spid="1050">
                                            <p:txEl>
                                              <p:pRg st="5" end="5"/>
                                            </p:txEl>
                                          </p:spTgt>
                                        </p:tgtEl>
                                        <p:attrNameLst>
                                          <p:attrName>style.visibility</p:attrName>
                                        </p:attrNameLst>
                                      </p:cBhvr>
                                      <p:to>
                                        <p:strVal val="visible"/>
                                      </p:to>
                                    </p:set>
                                    <p:animEffect transition="in" filter="fade">
                                      <p:cBhvr>
                                        <p:cTn id="362" dur="500"/>
                                        <p:tgtEl>
                                          <p:spTgt spid="1050">
                                            <p:txEl>
                                              <p:pRg st="5" end="5"/>
                                            </p:txEl>
                                          </p:spTgt>
                                        </p:tgtEl>
                                      </p:cBhvr>
                                    </p:animEffect>
                                  </p:childTnLst>
                                </p:cTn>
                              </p:par>
                              <p:par>
                                <p:cTn id="363" presetID="10" presetClass="entr" presetSubtype="0" fill="hold" nodeType="withEffect">
                                  <p:stCondLst>
                                    <p:cond delay="300"/>
                                  </p:stCondLst>
                                  <p:childTnLst>
                                    <p:set>
                                      <p:cBhvr>
                                        <p:cTn id="364" dur="1" fill="hold">
                                          <p:stCondLst>
                                            <p:cond delay="0"/>
                                          </p:stCondLst>
                                        </p:cTn>
                                        <p:tgtEl>
                                          <p:spTgt spid="1050">
                                            <p:txEl>
                                              <p:pRg st="6" end="6"/>
                                            </p:txEl>
                                          </p:spTgt>
                                        </p:tgtEl>
                                        <p:attrNameLst>
                                          <p:attrName>style.visibility</p:attrName>
                                        </p:attrNameLst>
                                      </p:cBhvr>
                                      <p:to>
                                        <p:strVal val="visible"/>
                                      </p:to>
                                    </p:set>
                                    <p:animEffect transition="in" filter="fade">
                                      <p:cBhvr>
                                        <p:cTn id="365" dur="500"/>
                                        <p:tgtEl>
                                          <p:spTgt spid="1050">
                                            <p:txEl>
                                              <p:pRg st="6" end="6"/>
                                            </p:txEl>
                                          </p:spTgt>
                                        </p:tgtEl>
                                      </p:cBhvr>
                                    </p:animEffect>
                                  </p:childTnLst>
                                </p:cTn>
                              </p:par>
                              <p:par>
                                <p:cTn id="366" presetID="10" presetClass="entr" presetSubtype="0" fill="hold" nodeType="withEffect">
                                  <p:stCondLst>
                                    <p:cond delay="300"/>
                                  </p:stCondLst>
                                  <p:childTnLst>
                                    <p:set>
                                      <p:cBhvr>
                                        <p:cTn id="367" dur="1" fill="hold">
                                          <p:stCondLst>
                                            <p:cond delay="0"/>
                                          </p:stCondLst>
                                        </p:cTn>
                                        <p:tgtEl>
                                          <p:spTgt spid="1050">
                                            <p:txEl>
                                              <p:pRg st="7" end="7"/>
                                            </p:txEl>
                                          </p:spTgt>
                                        </p:tgtEl>
                                        <p:attrNameLst>
                                          <p:attrName>style.visibility</p:attrName>
                                        </p:attrNameLst>
                                      </p:cBhvr>
                                      <p:to>
                                        <p:strVal val="visible"/>
                                      </p:to>
                                    </p:set>
                                    <p:animEffect transition="in" filter="fade">
                                      <p:cBhvr>
                                        <p:cTn id="368" dur="500"/>
                                        <p:tgtEl>
                                          <p:spTgt spid="1050">
                                            <p:txEl>
                                              <p:pRg st="7" end="7"/>
                                            </p:txEl>
                                          </p:spTgt>
                                        </p:tgtEl>
                                      </p:cBhvr>
                                    </p:animEffect>
                                  </p:childTnLst>
                                </p:cTn>
                              </p:par>
                              <p:par>
                                <p:cTn id="369" presetID="10" presetClass="entr" presetSubtype="0" fill="hold" nodeType="withEffect">
                                  <p:stCondLst>
                                    <p:cond delay="300"/>
                                  </p:stCondLst>
                                  <p:childTnLst>
                                    <p:set>
                                      <p:cBhvr>
                                        <p:cTn id="370" dur="1" fill="hold">
                                          <p:stCondLst>
                                            <p:cond delay="0"/>
                                          </p:stCondLst>
                                        </p:cTn>
                                        <p:tgtEl>
                                          <p:spTgt spid="1050">
                                            <p:txEl>
                                              <p:pRg st="8" end="8"/>
                                            </p:txEl>
                                          </p:spTgt>
                                        </p:tgtEl>
                                        <p:attrNameLst>
                                          <p:attrName>style.visibility</p:attrName>
                                        </p:attrNameLst>
                                      </p:cBhvr>
                                      <p:to>
                                        <p:strVal val="visible"/>
                                      </p:to>
                                    </p:set>
                                    <p:animEffect transition="in" filter="fade">
                                      <p:cBhvr>
                                        <p:cTn id="371" dur="500"/>
                                        <p:tgtEl>
                                          <p:spTgt spid="1050">
                                            <p:txEl>
                                              <p:pRg st="8" end="8"/>
                                            </p:txEl>
                                          </p:spTgt>
                                        </p:tgtEl>
                                      </p:cBhvr>
                                    </p:animEffect>
                                  </p:childTnLst>
                                </p:cTn>
                              </p:par>
                            </p:childTnLst>
                          </p:cTn>
                        </p:par>
                        <p:par>
                          <p:cTn id="372" fill="hold">
                            <p:stCondLst>
                              <p:cond delay="10500"/>
                            </p:stCondLst>
                            <p:childTnLst>
                              <p:par>
                                <p:cTn id="373" presetID="2" presetClass="entr" presetSubtype="1" fill="hold" nodeType="afterEffect">
                                  <p:stCondLst>
                                    <p:cond delay="250"/>
                                  </p:stCondLst>
                                  <p:childTnLst>
                                    <p:set>
                                      <p:cBhvr>
                                        <p:cTn id="374" dur="1" fill="hold">
                                          <p:stCondLst>
                                            <p:cond delay="0"/>
                                          </p:stCondLst>
                                        </p:cTn>
                                        <p:tgtEl>
                                          <p:spTgt spid="1051"/>
                                        </p:tgtEl>
                                        <p:attrNameLst>
                                          <p:attrName>style.visibility</p:attrName>
                                        </p:attrNameLst>
                                      </p:cBhvr>
                                      <p:to>
                                        <p:strVal val="visible"/>
                                      </p:to>
                                    </p:set>
                                    <p:anim calcmode="lin" valueType="num">
                                      <p:cBhvr additive="base">
                                        <p:cTn id="375" dur="750"/>
                                        <p:tgtEl>
                                          <p:spTgt spid="1051"/>
                                        </p:tgtEl>
                                        <p:attrNameLst>
                                          <p:attrName>ppt_y</p:attrName>
                                        </p:attrNameLst>
                                      </p:cBhvr>
                                      <p:tavLst>
                                        <p:tav tm="0">
                                          <p:val>
                                            <p:strVal val="#ppt_y-1"/>
                                          </p:val>
                                        </p:tav>
                                        <p:tav tm="100000">
                                          <p:val>
                                            <p:strVal val="#ppt_y"/>
                                          </p:val>
                                        </p:tav>
                                      </p:tavLst>
                                    </p:anim>
                                  </p:childTnLst>
                                </p:cTn>
                              </p:par>
                              <p:par>
                                <p:cTn id="376" presetID="2" presetClass="entr" presetSubtype="1" fill="hold" nodeType="withEffect">
                                  <p:stCondLst>
                                    <p:cond delay="250"/>
                                  </p:stCondLst>
                                  <p:childTnLst>
                                    <p:set>
                                      <p:cBhvr>
                                        <p:cTn id="377" dur="1" fill="hold">
                                          <p:stCondLst>
                                            <p:cond delay="0"/>
                                          </p:stCondLst>
                                        </p:cTn>
                                        <p:tgtEl>
                                          <p:spTgt spid="1052"/>
                                        </p:tgtEl>
                                        <p:attrNameLst>
                                          <p:attrName>style.visibility</p:attrName>
                                        </p:attrNameLst>
                                      </p:cBhvr>
                                      <p:to>
                                        <p:strVal val="visible"/>
                                      </p:to>
                                    </p:set>
                                    <p:anim calcmode="lin" valueType="num">
                                      <p:cBhvr additive="base">
                                        <p:cTn id="378" dur="750"/>
                                        <p:tgtEl>
                                          <p:spTgt spid="1052"/>
                                        </p:tgtEl>
                                        <p:attrNameLst>
                                          <p:attrName>ppt_y</p:attrName>
                                        </p:attrNameLst>
                                      </p:cBhvr>
                                      <p:tavLst>
                                        <p:tav tm="0">
                                          <p:val>
                                            <p:strVal val="#ppt_y-1"/>
                                          </p:val>
                                        </p:tav>
                                        <p:tav tm="100000">
                                          <p:val>
                                            <p:strVal val="#ppt_y"/>
                                          </p:val>
                                        </p:tav>
                                      </p:tavLst>
                                    </p:anim>
                                  </p:childTnLst>
                                </p:cTn>
                              </p:par>
                              <p:par>
                                <p:cTn id="379" presetID="2" presetClass="entr" presetSubtype="1" fill="hold" nodeType="withEffect">
                                  <p:stCondLst>
                                    <p:cond delay="250"/>
                                  </p:stCondLst>
                                  <p:childTnLst>
                                    <p:set>
                                      <p:cBhvr>
                                        <p:cTn id="380" dur="1" fill="hold">
                                          <p:stCondLst>
                                            <p:cond delay="0"/>
                                          </p:stCondLst>
                                        </p:cTn>
                                        <p:tgtEl>
                                          <p:spTgt spid="1053"/>
                                        </p:tgtEl>
                                        <p:attrNameLst>
                                          <p:attrName>style.visibility</p:attrName>
                                        </p:attrNameLst>
                                      </p:cBhvr>
                                      <p:to>
                                        <p:strVal val="visible"/>
                                      </p:to>
                                    </p:set>
                                    <p:anim calcmode="lin" valueType="num">
                                      <p:cBhvr additive="base">
                                        <p:cTn id="381" dur="750"/>
                                        <p:tgtEl>
                                          <p:spTgt spid="1053"/>
                                        </p:tgtEl>
                                        <p:attrNameLst>
                                          <p:attrName>ppt_y</p:attrName>
                                        </p:attrNameLst>
                                      </p:cBhvr>
                                      <p:tavLst>
                                        <p:tav tm="0">
                                          <p:val>
                                            <p:strVal val="#ppt_y-1"/>
                                          </p:val>
                                        </p:tav>
                                        <p:tav tm="100000">
                                          <p:val>
                                            <p:strVal val="#ppt_y"/>
                                          </p:val>
                                        </p:tav>
                                      </p:tavLst>
                                    </p:anim>
                                  </p:childTnLst>
                                </p:cTn>
                              </p:par>
                              <p:par>
                                <p:cTn id="382" presetID="2" presetClass="entr" presetSubtype="4" fill="hold" nodeType="withEffect">
                                  <p:stCondLst>
                                    <p:cond delay="250"/>
                                  </p:stCondLst>
                                  <p:childTnLst>
                                    <p:set>
                                      <p:cBhvr>
                                        <p:cTn id="383" dur="1" fill="hold">
                                          <p:stCondLst>
                                            <p:cond delay="0"/>
                                          </p:stCondLst>
                                        </p:cTn>
                                        <p:tgtEl>
                                          <p:spTgt spid="1054"/>
                                        </p:tgtEl>
                                        <p:attrNameLst>
                                          <p:attrName>style.visibility</p:attrName>
                                        </p:attrNameLst>
                                      </p:cBhvr>
                                      <p:to>
                                        <p:strVal val="visible"/>
                                      </p:to>
                                    </p:set>
                                    <p:anim calcmode="lin" valueType="num">
                                      <p:cBhvr additive="base">
                                        <p:cTn id="384" dur="750"/>
                                        <p:tgtEl>
                                          <p:spTgt spid="1054"/>
                                        </p:tgtEl>
                                        <p:attrNameLst>
                                          <p:attrName>ppt_y</p:attrName>
                                        </p:attrNameLst>
                                      </p:cBhvr>
                                      <p:tavLst>
                                        <p:tav tm="0">
                                          <p:val>
                                            <p:strVal val="#ppt_y+1"/>
                                          </p:val>
                                        </p:tav>
                                        <p:tav tm="100000">
                                          <p:val>
                                            <p:strVal val="#ppt_y"/>
                                          </p:val>
                                        </p:tav>
                                      </p:tavLst>
                                    </p:anim>
                                  </p:childTnLst>
                                </p:cTn>
                              </p:par>
                              <p:par>
                                <p:cTn id="385" presetID="2" presetClass="entr" presetSubtype="1" fill="hold" nodeType="withEffect">
                                  <p:stCondLst>
                                    <p:cond delay="250"/>
                                  </p:stCondLst>
                                  <p:childTnLst>
                                    <p:set>
                                      <p:cBhvr>
                                        <p:cTn id="386" dur="1" fill="hold">
                                          <p:stCondLst>
                                            <p:cond delay="0"/>
                                          </p:stCondLst>
                                        </p:cTn>
                                        <p:tgtEl>
                                          <p:spTgt spid="1055">
                                            <p:txEl>
                                              <p:pRg st="0" end="0"/>
                                            </p:txEl>
                                          </p:spTgt>
                                        </p:tgtEl>
                                        <p:attrNameLst>
                                          <p:attrName>style.visibility</p:attrName>
                                        </p:attrNameLst>
                                      </p:cBhvr>
                                      <p:to>
                                        <p:strVal val="visible"/>
                                      </p:to>
                                    </p:set>
                                    <p:anim calcmode="lin" valueType="num">
                                      <p:cBhvr additive="base">
                                        <p:cTn id="387" dur="750"/>
                                        <p:tgtEl>
                                          <p:spTgt spid="1055">
                                            <p:txEl>
                                              <p:pRg st="0" end="0"/>
                                            </p:txEl>
                                          </p:spTgt>
                                        </p:tgtEl>
                                        <p:attrNameLst>
                                          <p:attrName>ppt_y</p:attrName>
                                        </p:attrNameLst>
                                      </p:cBhvr>
                                      <p:tavLst>
                                        <p:tav tm="0">
                                          <p:val>
                                            <p:strVal val="#ppt_y-1"/>
                                          </p:val>
                                        </p:tav>
                                        <p:tav tm="100000">
                                          <p:val>
                                            <p:strVal val="#ppt_y"/>
                                          </p:val>
                                        </p:tav>
                                      </p:tavLst>
                                    </p:anim>
                                  </p:childTnLst>
                                </p:cTn>
                              </p:par>
                              <p:par>
                                <p:cTn id="388" presetID="2" presetClass="entr" presetSubtype="1" fill="hold" nodeType="withEffect">
                                  <p:stCondLst>
                                    <p:cond delay="250"/>
                                  </p:stCondLst>
                                  <p:childTnLst>
                                    <p:set>
                                      <p:cBhvr>
                                        <p:cTn id="389" dur="1" fill="hold">
                                          <p:stCondLst>
                                            <p:cond delay="0"/>
                                          </p:stCondLst>
                                        </p:cTn>
                                        <p:tgtEl>
                                          <p:spTgt spid="1055">
                                            <p:txEl>
                                              <p:pRg st="1" end="1"/>
                                            </p:txEl>
                                          </p:spTgt>
                                        </p:tgtEl>
                                        <p:attrNameLst>
                                          <p:attrName>style.visibility</p:attrName>
                                        </p:attrNameLst>
                                      </p:cBhvr>
                                      <p:to>
                                        <p:strVal val="visible"/>
                                      </p:to>
                                    </p:set>
                                    <p:anim calcmode="lin" valueType="num">
                                      <p:cBhvr additive="base">
                                        <p:cTn id="390" dur="750"/>
                                        <p:tgtEl>
                                          <p:spTgt spid="1055">
                                            <p:txEl>
                                              <p:pRg st="1" end="1"/>
                                            </p:txEl>
                                          </p:spTgt>
                                        </p:tgtEl>
                                        <p:attrNameLst>
                                          <p:attrName>ppt_y</p:attrName>
                                        </p:attrNameLst>
                                      </p:cBhvr>
                                      <p:tavLst>
                                        <p:tav tm="0">
                                          <p:val>
                                            <p:strVal val="#ppt_y-1"/>
                                          </p:val>
                                        </p:tav>
                                        <p:tav tm="100000">
                                          <p:val>
                                            <p:strVal val="#ppt_y"/>
                                          </p:val>
                                        </p:tav>
                                      </p:tavLst>
                                    </p:anim>
                                  </p:childTnLst>
                                </p:cTn>
                              </p:par>
                              <p:par>
                                <p:cTn id="391" presetID="2" presetClass="entr" presetSubtype="1" fill="hold" nodeType="withEffect">
                                  <p:stCondLst>
                                    <p:cond delay="250"/>
                                  </p:stCondLst>
                                  <p:childTnLst>
                                    <p:set>
                                      <p:cBhvr>
                                        <p:cTn id="392" dur="1" fill="hold">
                                          <p:stCondLst>
                                            <p:cond delay="0"/>
                                          </p:stCondLst>
                                        </p:cTn>
                                        <p:tgtEl>
                                          <p:spTgt spid="1055">
                                            <p:txEl>
                                              <p:pRg st="2" end="2"/>
                                            </p:txEl>
                                          </p:spTgt>
                                        </p:tgtEl>
                                        <p:attrNameLst>
                                          <p:attrName>style.visibility</p:attrName>
                                        </p:attrNameLst>
                                      </p:cBhvr>
                                      <p:to>
                                        <p:strVal val="visible"/>
                                      </p:to>
                                    </p:set>
                                    <p:anim calcmode="lin" valueType="num">
                                      <p:cBhvr additive="base">
                                        <p:cTn id="393" dur="750"/>
                                        <p:tgtEl>
                                          <p:spTgt spid="1055">
                                            <p:txEl>
                                              <p:pRg st="2" end="2"/>
                                            </p:txEl>
                                          </p:spTgt>
                                        </p:tgtEl>
                                        <p:attrNameLst>
                                          <p:attrName>ppt_y</p:attrName>
                                        </p:attrNameLst>
                                      </p:cBhvr>
                                      <p:tavLst>
                                        <p:tav tm="0">
                                          <p:val>
                                            <p:strVal val="#ppt_y-1"/>
                                          </p:val>
                                        </p:tav>
                                        <p:tav tm="100000">
                                          <p:val>
                                            <p:strVal val="#ppt_y"/>
                                          </p:val>
                                        </p:tav>
                                      </p:tavLst>
                                    </p:anim>
                                  </p:childTnLst>
                                </p:cTn>
                              </p:par>
                              <p:par>
                                <p:cTn id="394" presetID="2" presetClass="entr" presetSubtype="1" fill="hold" nodeType="withEffect">
                                  <p:stCondLst>
                                    <p:cond delay="250"/>
                                  </p:stCondLst>
                                  <p:childTnLst>
                                    <p:set>
                                      <p:cBhvr>
                                        <p:cTn id="395" dur="1" fill="hold">
                                          <p:stCondLst>
                                            <p:cond delay="0"/>
                                          </p:stCondLst>
                                        </p:cTn>
                                        <p:tgtEl>
                                          <p:spTgt spid="1055">
                                            <p:txEl>
                                              <p:pRg st="3" end="3"/>
                                            </p:txEl>
                                          </p:spTgt>
                                        </p:tgtEl>
                                        <p:attrNameLst>
                                          <p:attrName>style.visibility</p:attrName>
                                        </p:attrNameLst>
                                      </p:cBhvr>
                                      <p:to>
                                        <p:strVal val="visible"/>
                                      </p:to>
                                    </p:set>
                                    <p:anim calcmode="lin" valueType="num">
                                      <p:cBhvr additive="base">
                                        <p:cTn id="396" dur="750"/>
                                        <p:tgtEl>
                                          <p:spTgt spid="1055">
                                            <p:txEl>
                                              <p:pRg st="3" end="3"/>
                                            </p:txEl>
                                          </p:spTgt>
                                        </p:tgtEl>
                                        <p:attrNameLst>
                                          <p:attrName>ppt_y</p:attrName>
                                        </p:attrNameLst>
                                      </p:cBhvr>
                                      <p:tavLst>
                                        <p:tav tm="0">
                                          <p:val>
                                            <p:strVal val="#ppt_y-1"/>
                                          </p:val>
                                        </p:tav>
                                        <p:tav tm="100000">
                                          <p:val>
                                            <p:strVal val="#ppt_y"/>
                                          </p:val>
                                        </p:tav>
                                      </p:tavLst>
                                    </p:anim>
                                  </p:childTnLst>
                                </p:cTn>
                              </p:par>
                              <p:par>
                                <p:cTn id="397" presetID="2" presetClass="entr" presetSubtype="1" fill="hold" nodeType="withEffect">
                                  <p:stCondLst>
                                    <p:cond delay="250"/>
                                  </p:stCondLst>
                                  <p:childTnLst>
                                    <p:set>
                                      <p:cBhvr>
                                        <p:cTn id="398" dur="1" fill="hold">
                                          <p:stCondLst>
                                            <p:cond delay="0"/>
                                          </p:stCondLst>
                                        </p:cTn>
                                        <p:tgtEl>
                                          <p:spTgt spid="1055">
                                            <p:txEl>
                                              <p:pRg st="4" end="4"/>
                                            </p:txEl>
                                          </p:spTgt>
                                        </p:tgtEl>
                                        <p:attrNameLst>
                                          <p:attrName>style.visibility</p:attrName>
                                        </p:attrNameLst>
                                      </p:cBhvr>
                                      <p:to>
                                        <p:strVal val="visible"/>
                                      </p:to>
                                    </p:set>
                                    <p:anim calcmode="lin" valueType="num">
                                      <p:cBhvr additive="base">
                                        <p:cTn id="399" dur="750"/>
                                        <p:tgtEl>
                                          <p:spTgt spid="1055">
                                            <p:txEl>
                                              <p:pRg st="4" end="4"/>
                                            </p:txEl>
                                          </p:spTgt>
                                        </p:tgtEl>
                                        <p:attrNameLst>
                                          <p:attrName>ppt_y</p:attrName>
                                        </p:attrNameLst>
                                      </p:cBhvr>
                                      <p:tavLst>
                                        <p:tav tm="0">
                                          <p:val>
                                            <p:strVal val="#ppt_y-1"/>
                                          </p:val>
                                        </p:tav>
                                        <p:tav tm="100000">
                                          <p:val>
                                            <p:strVal val="#ppt_y"/>
                                          </p:val>
                                        </p:tav>
                                      </p:tavLst>
                                    </p:anim>
                                  </p:childTnLst>
                                </p:cTn>
                              </p:par>
                              <p:par>
                                <p:cTn id="400" presetID="2" presetClass="entr" presetSubtype="1" fill="hold" nodeType="withEffect">
                                  <p:stCondLst>
                                    <p:cond delay="250"/>
                                  </p:stCondLst>
                                  <p:childTnLst>
                                    <p:set>
                                      <p:cBhvr>
                                        <p:cTn id="401" dur="1" fill="hold">
                                          <p:stCondLst>
                                            <p:cond delay="0"/>
                                          </p:stCondLst>
                                        </p:cTn>
                                        <p:tgtEl>
                                          <p:spTgt spid="1055">
                                            <p:txEl>
                                              <p:pRg st="5" end="5"/>
                                            </p:txEl>
                                          </p:spTgt>
                                        </p:tgtEl>
                                        <p:attrNameLst>
                                          <p:attrName>style.visibility</p:attrName>
                                        </p:attrNameLst>
                                      </p:cBhvr>
                                      <p:to>
                                        <p:strVal val="visible"/>
                                      </p:to>
                                    </p:set>
                                    <p:anim calcmode="lin" valueType="num">
                                      <p:cBhvr additive="base">
                                        <p:cTn id="402" dur="750"/>
                                        <p:tgtEl>
                                          <p:spTgt spid="1055">
                                            <p:txEl>
                                              <p:pRg st="5" end="5"/>
                                            </p:txEl>
                                          </p:spTgt>
                                        </p:tgtEl>
                                        <p:attrNameLst>
                                          <p:attrName>ppt_y</p:attrName>
                                        </p:attrNameLst>
                                      </p:cBhvr>
                                      <p:tavLst>
                                        <p:tav tm="0">
                                          <p:val>
                                            <p:strVal val="#ppt_y-1"/>
                                          </p:val>
                                        </p:tav>
                                        <p:tav tm="100000">
                                          <p:val>
                                            <p:strVal val="#ppt_y"/>
                                          </p:val>
                                        </p:tav>
                                      </p:tavLst>
                                    </p:anim>
                                  </p:childTnLst>
                                </p:cTn>
                              </p:par>
                              <p:par>
                                <p:cTn id="403" presetID="2" presetClass="entr" presetSubtype="1" fill="hold" nodeType="withEffect">
                                  <p:stCondLst>
                                    <p:cond delay="250"/>
                                  </p:stCondLst>
                                  <p:childTnLst>
                                    <p:set>
                                      <p:cBhvr>
                                        <p:cTn id="404" dur="1" fill="hold">
                                          <p:stCondLst>
                                            <p:cond delay="0"/>
                                          </p:stCondLst>
                                        </p:cTn>
                                        <p:tgtEl>
                                          <p:spTgt spid="1055">
                                            <p:txEl>
                                              <p:pRg st="6" end="6"/>
                                            </p:txEl>
                                          </p:spTgt>
                                        </p:tgtEl>
                                        <p:attrNameLst>
                                          <p:attrName>style.visibility</p:attrName>
                                        </p:attrNameLst>
                                      </p:cBhvr>
                                      <p:to>
                                        <p:strVal val="visible"/>
                                      </p:to>
                                    </p:set>
                                    <p:anim calcmode="lin" valueType="num">
                                      <p:cBhvr additive="base">
                                        <p:cTn id="405" dur="750"/>
                                        <p:tgtEl>
                                          <p:spTgt spid="1055">
                                            <p:txEl>
                                              <p:pRg st="6" end="6"/>
                                            </p:txEl>
                                          </p:spTgt>
                                        </p:tgtEl>
                                        <p:attrNameLst>
                                          <p:attrName>ppt_y</p:attrName>
                                        </p:attrNameLst>
                                      </p:cBhvr>
                                      <p:tavLst>
                                        <p:tav tm="0">
                                          <p:val>
                                            <p:strVal val="#ppt_y-1"/>
                                          </p:val>
                                        </p:tav>
                                        <p:tav tm="100000">
                                          <p:val>
                                            <p:strVal val="#ppt_y"/>
                                          </p:val>
                                        </p:tav>
                                      </p:tavLst>
                                    </p:anim>
                                  </p:childTnLst>
                                </p:cTn>
                              </p:par>
                              <p:par>
                                <p:cTn id="406" presetID="2" presetClass="entr" presetSubtype="1" fill="hold" nodeType="withEffect">
                                  <p:stCondLst>
                                    <p:cond delay="250"/>
                                  </p:stCondLst>
                                  <p:childTnLst>
                                    <p:set>
                                      <p:cBhvr>
                                        <p:cTn id="407" dur="1" fill="hold">
                                          <p:stCondLst>
                                            <p:cond delay="0"/>
                                          </p:stCondLst>
                                        </p:cTn>
                                        <p:tgtEl>
                                          <p:spTgt spid="1055">
                                            <p:txEl>
                                              <p:pRg st="7" end="7"/>
                                            </p:txEl>
                                          </p:spTgt>
                                        </p:tgtEl>
                                        <p:attrNameLst>
                                          <p:attrName>style.visibility</p:attrName>
                                        </p:attrNameLst>
                                      </p:cBhvr>
                                      <p:to>
                                        <p:strVal val="visible"/>
                                      </p:to>
                                    </p:set>
                                    <p:anim calcmode="lin" valueType="num">
                                      <p:cBhvr additive="base">
                                        <p:cTn id="408" dur="750"/>
                                        <p:tgtEl>
                                          <p:spTgt spid="1055">
                                            <p:txEl>
                                              <p:pRg st="7" end="7"/>
                                            </p:txEl>
                                          </p:spTgt>
                                        </p:tgtEl>
                                        <p:attrNameLst>
                                          <p:attrName>ppt_y</p:attrName>
                                        </p:attrNameLst>
                                      </p:cBhvr>
                                      <p:tavLst>
                                        <p:tav tm="0">
                                          <p:val>
                                            <p:strVal val="#ppt_y-1"/>
                                          </p:val>
                                        </p:tav>
                                        <p:tav tm="100000">
                                          <p:val>
                                            <p:strVal val="#ppt_y"/>
                                          </p:val>
                                        </p:tav>
                                      </p:tavLst>
                                    </p:anim>
                                  </p:childTnLst>
                                </p:cTn>
                              </p:par>
                              <p:par>
                                <p:cTn id="409" presetID="2" presetClass="entr" presetSubtype="1" fill="hold" nodeType="withEffect">
                                  <p:stCondLst>
                                    <p:cond delay="250"/>
                                  </p:stCondLst>
                                  <p:childTnLst>
                                    <p:set>
                                      <p:cBhvr>
                                        <p:cTn id="410" dur="1" fill="hold">
                                          <p:stCondLst>
                                            <p:cond delay="0"/>
                                          </p:stCondLst>
                                        </p:cTn>
                                        <p:tgtEl>
                                          <p:spTgt spid="1055">
                                            <p:txEl>
                                              <p:pRg st="8" end="8"/>
                                            </p:txEl>
                                          </p:spTgt>
                                        </p:tgtEl>
                                        <p:attrNameLst>
                                          <p:attrName>style.visibility</p:attrName>
                                        </p:attrNameLst>
                                      </p:cBhvr>
                                      <p:to>
                                        <p:strVal val="visible"/>
                                      </p:to>
                                    </p:set>
                                    <p:anim calcmode="lin" valueType="num">
                                      <p:cBhvr additive="base">
                                        <p:cTn id="411" dur="750"/>
                                        <p:tgtEl>
                                          <p:spTgt spid="1055">
                                            <p:txEl>
                                              <p:pRg st="8" end="8"/>
                                            </p:txEl>
                                          </p:spTgt>
                                        </p:tgtEl>
                                        <p:attrNameLst>
                                          <p:attrName>ppt_y</p:attrName>
                                        </p:attrNameLst>
                                      </p:cBhvr>
                                      <p:tavLst>
                                        <p:tav tm="0">
                                          <p:val>
                                            <p:strVal val="#ppt_y-1"/>
                                          </p:val>
                                        </p:tav>
                                        <p:tav tm="100000">
                                          <p:val>
                                            <p:strVal val="#ppt_y"/>
                                          </p:val>
                                        </p:tav>
                                      </p:tavLst>
                                    </p:anim>
                                  </p:childTnLst>
                                </p:cTn>
                              </p:par>
                              <p:par>
                                <p:cTn id="412" presetID="2" presetClass="entr" presetSubtype="1" fill="hold" nodeType="withEffect">
                                  <p:stCondLst>
                                    <p:cond delay="250"/>
                                  </p:stCondLst>
                                  <p:childTnLst>
                                    <p:set>
                                      <p:cBhvr>
                                        <p:cTn id="413" dur="1" fill="hold">
                                          <p:stCondLst>
                                            <p:cond delay="0"/>
                                          </p:stCondLst>
                                        </p:cTn>
                                        <p:tgtEl>
                                          <p:spTgt spid="1056">
                                            <p:txEl>
                                              <p:pRg st="0" end="0"/>
                                            </p:txEl>
                                          </p:spTgt>
                                        </p:tgtEl>
                                        <p:attrNameLst>
                                          <p:attrName>style.visibility</p:attrName>
                                        </p:attrNameLst>
                                      </p:cBhvr>
                                      <p:to>
                                        <p:strVal val="visible"/>
                                      </p:to>
                                    </p:set>
                                    <p:anim calcmode="lin" valueType="num">
                                      <p:cBhvr additive="base">
                                        <p:cTn id="414" dur="750"/>
                                        <p:tgtEl>
                                          <p:spTgt spid="1056">
                                            <p:txEl>
                                              <p:pRg st="0" end="0"/>
                                            </p:txEl>
                                          </p:spTgt>
                                        </p:tgtEl>
                                        <p:attrNameLst>
                                          <p:attrName>ppt_y</p:attrName>
                                        </p:attrNameLst>
                                      </p:cBhvr>
                                      <p:tavLst>
                                        <p:tav tm="0">
                                          <p:val>
                                            <p:strVal val="#ppt_y-1"/>
                                          </p:val>
                                        </p:tav>
                                        <p:tav tm="100000">
                                          <p:val>
                                            <p:strVal val="#ppt_y"/>
                                          </p:val>
                                        </p:tav>
                                      </p:tavLst>
                                    </p:anim>
                                  </p:childTnLst>
                                </p:cTn>
                              </p:par>
                              <p:par>
                                <p:cTn id="415" presetID="2" presetClass="entr" presetSubtype="1" fill="hold" nodeType="withEffect">
                                  <p:stCondLst>
                                    <p:cond delay="250"/>
                                  </p:stCondLst>
                                  <p:childTnLst>
                                    <p:set>
                                      <p:cBhvr>
                                        <p:cTn id="416" dur="1" fill="hold">
                                          <p:stCondLst>
                                            <p:cond delay="0"/>
                                          </p:stCondLst>
                                        </p:cTn>
                                        <p:tgtEl>
                                          <p:spTgt spid="1056">
                                            <p:txEl>
                                              <p:pRg st="1" end="1"/>
                                            </p:txEl>
                                          </p:spTgt>
                                        </p:tgtEl>
                                        <p:attrNameLst>
                                          <p:attrName>style.visibility</p:attrName>
                                        </p:attrNameLst>
                                      </p:cBhvr>
                                      <p:to>
                                        <p:strVal val="visible"/>
                                      </p:to>
                                    </p:set>
                                    <p:anim calcmode="lin" valueType="num">
                                      <p:cBhvr additive="base">
                                        <p:cTn id="417" dur="750"/>
                                        <p:tgtEl>
                                          <p:spTgt spid="1056">
                                            <p:txEl>
                                              <p:pRg st="1" end="1"/>
                                            </p:txEl>
                                          </p:spTgt>
                                        </p:tgtEl>
                                        <p:attrNameLst>
                                          <p:attrName>ppt_y</p:attrName>
                                        </p:attrNameLst>
                                      </p:cBhvr>
                                      <p:tavLst>
                                        <p:tav tm="0">
                                          <p:val>
                                            <p:strVal val="#ppt_y-1"/>
                                          </p:val>
                                        </p:tav>
                                        <p:tav tm="100000">
                                          <p:val>
                                            <p:strVal val="#ppt_y"/>
                                          </p:val>
                                        </p:tav>
                                      </p:tavLst>
                                    </p:anim>
                                  </p:childTnLst>
                                </p:cTn>
                              </p:par>
                              <p:par>
                                <p:cTn id="418" presetID="2" presetClass="entr" presetSubtype="1" fill="hold" nodeType="withEffect">
                                  <p:stCondLst>
                                    <p:cond delay="250"/>
                                  </p:stCondLst>
                                  <p:childTnLst>
                                    <p:set>
                                      <p:cBhvr>
                                        <p:cTn id="419" dur="1" fill="hold">
                                          <p:stCondLst>
                                            <p:cond delay="0"/>
                                          </p:stCondLst>
                                        </p:cTn>
                                        <p:tgtEl>
                                          <p:spTgt spid="1056">
                                            <p:txEl>
                                              <p:pRg st="2" end="2"/>
                                            </p:txEl>
                                          </p:spTgt>
                                        </p:tgtEl>
                                        <p:attrNameLst>
                                          <p:attrName>style.visibility</p:attrName>
                                        </p:attrNameLst>
                                      </p:cBhvr>
                                      <p:to>
                                        <p:strVal val="visible"/>
                                      </p:to>
                                    </p:set>
                                    <p:anim calcmode="lin" valueType="num">
                                      <p:cBhvr additive="base">
                                        <p:cTn id="420" dur="750"/>
                                        <p:tgtEl>
                                          <p:spTgt spid="1056">
                                            <p:txEl>
                                              <p:pRg st="2" end="2"/>
                                            </p:txEl>
                                          </p:spTgt>
                                        </p:tgtEl>
                                        <p:attrNameLst>
                                          <p:attrName>ppt_y</p:attrName>
                                        </p:attrNameLst>
                                      </p:cBhvr>
                                      <p:tavLst>
                                        <p:tav tm="0">
                                          <p:val>
                                            <p:strVal val="#ppt_y-1"/>
                                          </p:val>
                                        </p:tav>
                                        <p:tav tm="100000">
                                          <p:val>
                                            <p:strVal val="#ppt_y"/>
                                          </p:val>
                                        </p:tav>
                                      </p:tavLst>
                                    </p:anim>
                                  </p:childTnLst>
                                </p:cTn>
                              </p:par>
                              <p:par>
                                <p:cTn id="421" presetID="2" presetClass="entr" presetSubtype="1" fill="hold" nodeType="withEffect">
                                  <p:stCondLst>
                                    <p:cond delay="250"/>
                                  </p:stCondLst>
                                  <p:childTnLst>
                                    <p:set>
                                      <p:cBhvr>
                                        <p:cTn id="422" dur="1" fill="hold">
                                          <p:stCondLst>
                                            <p:cond delay="0"/>
                                          </p:stCondLst>
                                        </p:cTn>
                                        <p:tgtEl>
                                          <p:spTgt spid="1056">
                                            <p:txEl>
                                              <p:pRg st="3" end="3"/>
                                            </p:txEl>
                                          </p:spTgt>
                                        </p:tgtEl>
                                        <p:attrNameLst>
                                          <p:attrName>style.visibility</p:attrName>
                                        </p:attrNameLst>
                                      </p:cBhvr>
                                      <p:to>
                                        <p:strVal val="visible"/>
                                      </p:to>
                                    </p:set>
                                    <p:anim calcmode="lin" valueType="num">
                                      <p:cBhvr additive="base">
                                        <p:cTn id="423" dur="750"/>
                                        <p:tgtEl>
                                          <p:spTgt spid="1056">
                                            <p:txEl>
                                              <p:pRg st="3" end="3"/>
                                            </p:txEl>
                                          </p:spTgt>
                                        </p:tgtEl>
                                        <p:attrNameLst>
                                          <p:attrName>ppt_y</p:attrName>
                                        </p:attrNameLst>
                                      </p:cBhvr>
                                      <p:tavLst>
                                        <p:tav tm="0">
                                          <p:val>
                                            <p:strVal val="#ppt_y-1"/>
                                          </p:val>
                                        </p:tav>
                                        <p:tav tm="100000">
                                          <p:val>
                                            <p:strVal val="#ppt_y"/>
                                          </p:val>
                                        </p:tav>
                                      </p:tavLst>
                                    </p:anim>
                                  </p:childTnLst>
                                </p:cTn>
                              </p:par>
                              <p:par>
                                <p:cTn id="424" presetID="2" presetClass="entr" presetSubtype="1" fill="hold" nodeType="withEffect">
                                  <p:stCondLst>
                                    <p:cond delay="250"/>
                                  </p:stCondLst>
                                  <p:childTnLst>
                                    <p:set>
                                      <p:cBhvr>
                                        <p:cTn id="425" dur="1" fill="hold">
                                          <p:stCondLst>
                                            <p:cond delay="0"/>
                                          </p:stCondLst>
                                        </p:cTn>
                                        <p:tgtEl>
                                          <p:spTgt spid="1056">
                                            <p:txEl>
                                              <p:pRg st="4" end="4"/>
                                            </p:txEl>
                                          </p:spTgt>
                                        </p:tgtEl>
                                        <p:attrNameLst>
                                          <p:attrName>style.visibility</p:attrName>
                                        </p:attrNameLst>
                                      </p:cBhvr>
                                      <p:to>
                                        <p:strVal val="visible"/>
                                      </p:to>
                                    </p:set>
                                    <p:anim calcmode="lin" valueType="num">
                                      <p:cBhvr additive="base">
                                        <p:cTn id="426" dur="750"/>
                                        <p:tgtEl>
                                          <p:spTgt spid="1056">
                                            <p:txEl>
                                              <p:pRg st="4" end="4"/>
                                            </p:txEl>
                                          </p:spTgt>
                                        </p:tgtEl>
                                        <p:attrNameLst>
                                          <p:attrName>ppt_y</p:attrName>
                                        </p:attrNameLst>
                                      </p:cBhvr>
                                      <p:tavLst>
                                        <p:tav tm="0">
                                          <p:val>
                                            <p:strVal val="#ppt_y-1"/>
                                          </p:val>
                                        </p:tav>
                                        <p:tav tm="100000">
                                          <p:val>
                                            <p:strVal val="#ppt_y"/>
                                          </p:val>
                                        </p:tav>
                                      </p:tavLst>
                                    </p:anim>
                                  </p:childTnLst>
                                </p:cTn>
                              </p:par>
                              <p:par>
                                <p:cTn id="427" presetID="2" presetClass="entr" presetSubtype="1" fill="hold" nodeType="withEffect">
                                  <p:stCondLst>
                                    <p:cond delay="250"/>
                                  </p:stCondLst>
                                  <p:childTnLst>
                                    <p:set>
                                      <p:cBhvr>
                                        <p:cTn id="428" dur="1" fill="hold">
                                          <p:stCondLst>
                                            <p:cond delay="0"/>
                                          </p:stCondLst>
                                        </p:cTn>
                                        <p:tgtEl>
                                          <p:spTgt spid="1056">
                                            <p:txEl>
                                              <p:pRg st="5" end="5"/>
                                            </p:txEl>
                                          </p:spTgt>
                                        </p:tgtEl>
                                        <p:attrNameLst>
                                          <p:attrName>style.visibility</p:attrName>
                                        </p:attrNameLst>
                                      </p:cBhvr>
                                      <p:to>
                                        <p:strVal val="visible"/>
                                      </p:to>
                                    </p:set>
                                    <p:anim calcmode="lin" valueType="num">
                                      <p:cBhvr additive="base">
                                        <p:cTn id="429" dur="750"/>
                                        <p:tgtEl>
                                          <p:spTgt spid="1056">
                                            <p:txEl>
                                              <p:pRg st="5" end="5"/>
                                            </p:txEl>
                                          </p:spTgt>
                                        </p:tgtEl>
                                        <p:attrNameLst>
                                          <p:attrName>ppt_y</p:attrName>
                                        </p:attrNameLst>
                                      </p:cBhvr>
                                      <p:tavLst>
                                        <p:tav tm="0">
                                          <p:val>
                                            <p:strVal val="#ppt_y-1"/>
                                          </p:val>
                                        </p:tav>
                                        <p:tav tm="100000">
                                          <p:val>
                                            <p:strVal val="#ppt_y"/>
                                          </p:val>
                                        </p:tav>
                                      </p:tavLst>
                                    </p:anim>
                                  </p:childTnLst>
                                </p:cTn>
                              </p:par>
                              <p:par>
                                <p:cTn id="430" presetID="2" presetClass="entr" presetSubtype="1" fill="hold" nodeType="withEffect">
                                  <p:stCondLst>
                                    <p:cond delay="250"/>
                                  </p:stCondLst>
                                  <p:childTnLst>
                                    <p:set>
                                      <p:cBhvr>
                                        <p:cTn id="431" dur="1" fill="hold">
                                          <p:stCondLst>
                                            <p:cond delay="0"/>
                                          </p:stCondLst>
                                        </p:cTn>
                                        <p:tgtEl>
                                          <p:spTgt spid="1056">
                                            <p:txEl>
                                              <p:pRg st="6" end="6"/>
                                            </p:txEl>
                                          </p:spTgt>
                                        </p:tgtEl>
                                        <p:attrNameLst>
                                          <p:attrName>style.visibility</p:attrName>
                                        </p:attrNameLst>
                                      </p:cBhvr>
                                      <p:to>
                                        <p:strVal val="visible"/>
                                      </p:to>
                                    </p:set>
                                    <p:anim calcmode="lin" valueType="num">
                                      <p:cBhvr additive="base">
                                        <p:cTn id="432" dur="750"/>
                                        <p:tgtEl>
                                          <p:spTgt spid="1056">
                                            <p:txEl>
                                              <p:pRg st="6" end="6"/>
                                            </p:txEl>
                                          </p:spTgt>
                                        </p:tgtEl>
                                        <p:attrNameLst>
                                          <p:attrName>ppt_y</p:attrName>
                                        </p:attrNameLst>
                                      </p:cBhvr>
                                      <p:tavLst>
                                        <p:tav tm="0">
                                          <p:val>
                                            <p:strVal val="#ppt_y-1"/>
                                          </p:val>
                                        </p:tav>
                                        <p:tav tm="100000">
                                          <p:val>
                                            <p:strVal val="#ppt_y"/>
                                          </p:val>
                                        </p:tav>
                                      </p:tavLst>
                                    </p:anim>
                                  </p:childTnLst>
                                </p:cTn>
                              </p:par>
                              <p:par>
                                <p:cTn id="433" presetID="2" presetClass="entr" presetSubtype="1" fill="hold" nodeType="withEffect">
                                  <p:stCondLst>
                                    <p:cond delay="250"/>
                                  </p:stCondLst>
                                  <p:childTnLst>
                                    <p:set>
                                      <p:cBhvr>
                                        <p:cTn id="434" dur="1" fill="hold">
                                          <p:stCondLst>
                                            <p:cond delay="0"/>
                                          </p:stCondLst>
                                        </p:cTn>
                                        <p:tgtEl>
                                          <p:spTgt spid="1056">
                                            <p:txEl>
                                              <p:pRg st="7" end="7"/>
                                            </p:txEl>
                                          </p:spTgt>
                                        </p:tgtEl>
                                        <p:attrNameLst>
                                          <p:attrName>style.visibility</p:attrName>
                                        </p:attrNameLst>
                                      </p:cBhvr>
                                      <p:to>
                                        <p:strVal val="visible"/>
                                      </p:to>
                                    </p:set>
                                    <p:anim calcmode="lin" valueType="num">
                                      <p:cBhvr additive="base">
                                        <p:cTn id="435" dur="750"/>
                                        <p:tgtEl>
                                          <p:spTgt spid="1056">
                                            <p:txEl>
                                              <p:pRg st="7" end="7"/>
                                            </p:txEl>
                                          </p:spTgt>
                                        </p:tgtEl>
                                        <p:attrNameLst>
                                          <p:attrName>ppt_y</p:attrName>
                                        </p:attrNameLst>
                                      </p:cBhvr>
                                      <p:tavLst>
                                        <p:tav tm="0">
                                          <p:val>
                                            <p:strVal val="#ppt_y-1"/>
                                          </p:val>
                                        </p:tav>
                                        <p:tav tm="100000">
                                          <p:val>
                                            <p:strVal val="#ppt_y"/>
                                          </p:val>
                                        </p:tav>
                                      </p:tavLst>
                                    </p:anim>
                                  </p:childTnLst>
                                </p:cTn>
                              </p:par>
                              <p:par>
                                <p:cTn id="436" presetID="2" presetClass="entr" presetSubtype="1" fill="hold" nodeType="withEffect">
                                  <p:stCondLst>
                                    <p:cond delay="250"/>
                                  </p:stCondLst>
                                  <p:childTnLst>
                                    <p:set>
                                      <p:cBhvr>
                                        <p:cTn id="437" dur="1" fill="hold">
                                          <p:stCondLst>
                                            <p:cond delay="0"/>
                                          </p:stCondLst>
                                        </p:cTn>
                                        <p:tgtEl>
                                          <p:spTgt spid="1056">
                                            <p:txEl>
                                              <p:pRg st="8" end="8"/>
                                            </p:txEl>
                                          </p:spTgt>
                                        </p:tgtEl>
                                        <p:attrNameLst>
                                          <p:attrName>style.visibility</p:attrName>
                                        </p:attrNameLst>
                                      </p:cBhvr>
                                      <p:to>
                                        <p:strVal val="visible"/>
                                      </p:to>
                                    </p:set>
                                    <p:anim calcmode="lin" valueType="num">
                                      <p:cBhvr additive="base">
                                        <p:cTn id="438" dur="750"/>
                                        <p:tgtEl>
                                          <p:spTgt spid="1056">
                                            <p:txEl>
                                              <p:pRg st="8" end="8"/>
                                            </p:txEl>
                                          </p:spTgt>
                                        </p:tgtEl>
                                        <p:attrNameLst>
                                          <p:attrName>ppt_y</p:attrName>
                                        </p:attrNameLst>
                                      </p:cBhvr>
                                      <p:tavLst>
                                        <p:tav tm="0">
                                          <p:val>
                                            <p:strVal val="#ppt_y-1"/>
                                          </p:val>
                                        </p:tav>
                                        <p:tav tm="100000">
                                          <p:val>
                                            <p:strVal val="#ppt_y"/>
                                          </p:val>
                                        </p:tav>
                                      </p:tavLst>
                                    </p:anim>
                                  </p:childTnLst>
                                </p:cTn>
                              </p:par>
                            </p:childTnLst>
                          </p:cTn>
                        </p:par>
                        <p:par>
                          <p:cTn id="439" fill="hold">
                            <p:stCondLst>
                              <p:cond delay="11250"/>
                            </p:stCondLst>
                            <p:childTnLst>
                              <p:par>
                                <p:cTn id="440" presetID="10" presetClass="entr" presetSubtype="0" fill="hold" nodeType="afterEffect">
                                  <p:stCondLst>
                                    <p:cond delay="0"/>
                                  </p:stCondLst>
                                  <p:childTnLst>
                                    <p:set>
                                      <p:cBhvr>
                                        <p:cTn id="441" dur="1" fill="hold">
                                          <p:stCondLst>
                                            <p:cond delay="0"/>
                                          </p:stCondLst>
                                        </p:cTn>
                                        <p:tgtEl>
                                          <p:spTgt spid="1057">
                                            <p:txEl>
                                              <p:pRg st="0" end="0"/>
                                            </p:txEl>
                                          </p:spTgt>
                                        </p:tgtEl>
                                        <p:attrNameLst>
                                          <p:attrName>style.visibility</p:attrName>
                                        </p:attrNameLst>
                                      </p:cBhvr>
                                      <p:to>
                                        <p:strVal val="visible"/>
                                      </p:to>
                                    </p:set>
                                    <p:animEffect transition="in" filter="fade">
                                      <p:cBhvr>
                                        <p:cTn id="442" dur="500"/>
                                        <p:tgtEl>
                                          <p:spTgt spid="1057">
                                            <p:txEl>
                                              <p:pRg st="0" end="0"/>
                                            </p:txEl>
                                          </p:spTgt>
                                        </p:tgtEl>
                                      </p:cBhvr>
                                    </p:animEffect>
                                  </p:childTnLst>
                                </p:cTn>
                              </p:par>
                            </p:childTnLst>
                          </p:cTn>
                        </p:par>
                        <p:par>
                          <p:cTn id="443" fill="hold">
                            <p:stCondLst>
                              <p:cond delay="11750"/>
                            </p:stCondLst>
                            <p:childTnLst>
                              <p:par>
                                <p:cTn id="444" presetID="10" presetClass="entr" presetSubtype="0" fill="hold" nodeType="afterEffect">
                                  <p:stCondLst>
                                    <p:cond delay="0"/>
                                  </p:stCondLst>
                                  <p:childTnLst>
                                    <p:set>
                                      <p:cBhvr>
                                        <p:cTn id="445" dur="1" fill="hold">
                                          <p:stCondLst>
                                            <p:cond delay="0"/>
                                          </p:stCondLst>
                                        </p:cTn>
                                        <p:tgtEl>
                                          <p:spTgt spid="1057">
                                            <p:txEl>
                                              <p:pRg st="1" end="1"/>
                                            </p:txEl>
                                          </p:spTgt>
                                        </p:tgtEl>
                                        <p:attrNameLst>
                                          <p:attrName>style.visibility</p:attrName>
                                        </p:attrNameLst>
                                      </p:cBhvr>
                                      <p:to>
                                        <p:strVal val="visible"/>
                                      </p:to>
                                    </p:set>
                                    <p:animEffect transition="in" filter="fade">
                                      <p:cBhvr>
                                        <p:cTn id="446" dur="500"/>
                                        <p:tgtEl>
                                          <p:spTgt spid="1057">
                                            <p:txEl>
                                              <p:pRg st="1" end="1"/>
                                            </p:txEl>
                                          </p:spTgt>
                                        </p:tgtEl>
                                      </p:cBhvr>
                                    </p:animEffect>
                                  </p:childTnLst>
                                </p:cTn>
                              </p:par>
                            </p:childTnLst>
                          </p:cTn>
                        </p:par>
                        <p:par>
                          <p:cTn id="447" fill="hold">
                            <p:stCondLst>
                              <p:cond delay="12250"/>
                            </p:stCondLst>
                            <p:childTnLst>
                              <p:par>
                                <p:cTn id="448" presetID="10" presetClass="entr" presetSubtype="0" fill="hold" nodeType="afterEffect">
                                  <p:stCondLst>
                                    <p:cond delay="0"/>
                                  </p:stCondLst>
                                  <p:childTnLst>
                                    <p:set>
                                      <p:cBhvr>
                                        <p:cTn id="449" dur="1" fill="hold">
                                          <p:stCondLst>
                                            <p:cond delay="0"/>
                                          </p:stCondLst>
                                        </p:cTn>
                                        <p:tgtEl>
                                          <p:spTgt spid="1057">
                                            <p:txEl>
                                              <p:pRg st="2" end="2"/>
                                            </p:txEl>
                                          </p:spTgt>
                                        </p:tgtEl>
                                        <p:attrNameLst>
                                          <p:attrName>style.visibility</p:attrName>
                                        </p:attrNameLst>
                                      </p:cBhvr>
                                      <p:to>
                                        <p:strVal val="visible"/>
                                      </p:to>
                                    </p:set>
                                    <p:animEffect transition="in" filter="fade">
                                      <p:cBhvr>
                                        <p:cTn id="450" dur="500"/>
                                        <p:tgtEl>
                                          <p:spTgt spid="1057">
                                            <p:txEl>
                                              <p:pRg st="2" end="2"/>
                                            </p:txEl>
                                          </p:spTgt>
                                        </p:tgtEl>
                                      </p:cBhvr>
                                    </p:animEffect>
                                  </p:childTnLst>
                                </p:cTn>
                              </p:par>
                            </p:childTnLst>
                          </p:cTn>
                        </p:par>
                        <p:par>
                          <p:cTn id="451" fill="hold">
                            <p:stCondLst>
                              <p:cond delay="12750"/>
                            </p:stCondLst>
                            <p:childTnLst>
                              <p:par>
                                <p:cTn id="452" presetID="10" presetClass="entr" presetSubtype="0" fill="hold" nodeType="afterEffect">
                                  <p:stCondLst>
                                    <p:cond delay="0"/>
                                  </p:stCondLst>
                                  <p:childTnLst>
                                    <p:set>
                                      <p:cBhvr>
                                        <p:cTn id="453" dur="1" fill="hold">
                                          <p:stCondLst>
                                            <p:cond delay="0"/>
                                          </p:stCondLst>
                                        </p:cTn>
                                        <p:tgtEl>
                                          <p:spTgt spid="1057">
                                            <p:txEl>
                                              <p:pRg st="3" end="3"/>
                                            </p:txEl>
                                          </p:spTgt>
                                        </p:tgtEl>
                                        <p:attrNameLst>
                                          <p:attrName>style.visibility</p:attrName>
                                        </p:attrNameLst>
                                      </p:cBhvr>
                                      <p:to>
                                        <p:strVal val="visible"/>
                                      </p:to>
                                    </p:set>
                                    <p:animEffect transition="in" filter="fade">
                                      <p:cBhvr>
                                        <p:cTn id="454" dur="500"/>
                                        <p:tgtEl>
                                          <p:spTgt spid="1057">
                                            <p:txEl>
                                              <p:pRg st="3" end="3"/>
                                            </p:txEl>
                                          </p:spTgt>
                                        </p:tgtEl>
                                      </p:cBhvr>
                                    </p:animEffect>
                                  </p:childTnLst>
                                </p:cTn>
                              </p:par>
                            </p:childTnLst>
                          </p:cTn>
                        </p:par>
                        <p:par>
                          <p:cTn id="455" fill="hold">
                            <p:stCondLst>
                              <p:cond delay="13250"/>
                            </p:stCondLst>
                            <p:childTnLst>
                              <p:par>
                                <p:cTn id="456" presetID="10" presetClass="entr" presetSubtype="0" fill="hold" nodeType="afterEffect">
                                  <p:stCondLst>
                                    <p:cond delay="0"/>
                                  </p:stCondLst>
                                  <p:childTnLst>
                                    <p:set>
                                      <p:cBhvr>
                                        <p:cTn id="457" dur="1" fill="hold">
                                          <p:stCondLst>
                                            <p:cond delay="0"/>
                                          </p:stCondLst>
                                        </p:cTn>
                                        <p:tgtEl>
                                          <p:spTgt spid="1057">
                                            <p:txEl>
                                              <p:pRg st="4" end="4"/>
                                            </p:txEl>
                                          </p:spTgt>
                                        </p:tgtEl>
                                        <p:attrNameLst>
                                          <p:attrName>style.visibility</p:attrName>
                                        </p:attrNameLst>
                                      </p:cBhvr>
                                      <p:to>
                                        <p:strVal val="visible"/>
                                      </p:to>
                                    </p:set>
                                    <p:animEffect transition="in" filter="fade">
                                      <p:cBhvr>
                                        <p:cTn id="458" dur="500"/>
                                        <p:tgtEl>
                                          <p:spTgt spid="1057">
                                            <p:txEl>
                                              <p:pRg st="4" end="4"/>
                                            </p:txEl>
                                          </p:spTgt>
                                        </p:tgtEl>
                                      </p:cBhvr>
                                    </p:animEffect>
                                  </p:childTnLst>
                                </p:cTn>
                              </p:par>
                            </p:childTnLst>
                          </p:cTn>
                        </p:par>
                        <p:par>
                          <p:cTn id="459" fill="hold">
                            <p:stCondLst>
                              <p:cond delay="13750"/>
                            </p:stCondLst>
                            <p:childTnLst>
                              <p:par>
                                <p:cTn id="460" presetID="10" presetClass="entr" presetSubtype="0" fill="hold" nodeType="afterEffect">
                                  <p:stCondLst>
                                    <p:cond delay="0"/>
                                  </p:stCondLst>
                                  <p:childTnLst>
                                    <p:set>
                                      <p:cBhvr>
                                        <p:cTn id="461" dur="1" fill="hold">
                                          <p:stCondLst>
                                            <p:cond delay="0"/>
                                          </p:stCondLst>
                                        </p:cTn>
                                        <p:tgtEl>
                                          <p:spTgt spid="1057">
                                            <p:txEl>
                                              <p:pRg st="5" end="5"/>
                                            </p:txEl>
                                          </p:spTgt>
                                        </p:tgtEl>
                                        <p:attrNameLst>
                                          <p:attrName>style.visibility</p:attrName>
                                        </p:attrNameLst>
                                      </p:cBhvr>
                                      <p:to>
                                        <p:strVal val="visible"/>
                                      </p:to>
                                    </p:set>
                                    <p:animEffect transition="in" filter="fade">
                                      <p:cBhvr>
                                        <p:cTn id="462" dur="500"/>
                                        <p:tgtEl>
                                          <p:spTgt spid="1057">
                                            <p:txEl>
                                              <p:pRg st="5" end="5"/>
                                            </p:txEl>
                                          </p:spTgt>
                                        </p:tgtEl>
                                      </p:cBhvr>
                                    </p:animEffect>
                                  </p:childTnLst>
                                </p:cTn>
                              </p:par>
                            </p:childTnLst>
                          </p:cTn>
                        </p:par>
                        <p:par>
                          <p:cTn id="463" fill="hold">
                            <p:stCondLst>
                              <p:cond delay="14250"/>
                            </p:stCondLst>
                            <p:childTnLst>
                              <p:par>
                                <p:cTn id="464" presetID="10" presetClass="entr" presetSubtype="0" fill="hold" nodeType="afterEffect">
                                  <p:stCondLst>
                                    <p:cond delay="0"/>
                                  </p:stCondLst>
                                  <p:childTnLst>
                                    <p:set>
                                      <p:cBhvr>
                                        <p:cTn id="465" dur="1" fill="hold">
                                          <p:stCondLst>
                                            <p:cond delay="0"/>
                                          </p:stCondLst>
                                        </p:cTn>
                                        <p:tgtEl>
                                          <p:spTgt spid="1057">
                                            <p:txEl>
                                              <p:pRg st="6" end="6"/>
                                            </p:txEl>
                                          </p:spTgt>
                                        </p:tgtEl>
                                        <p:attrNameLst>
                                          <p:attrName>style.visibility</p:attrName>
                                        </p:attrNameLst>
                                      </p:cBhvr>
                                      <p:to>
                                        <p:strVal val="visible"/>
                                      </p:to>
                                    </p:set>
                                    <p:animEffect transition="in" filter="fade">
                                      <p:cBhvr>
                                        <p:cTn id="466" dur="500"/>
                                        <p:tgtEl>
                                          <p:spTgt spid="1057">
                                            <p:txEl>
                                              <p:pRg st="6" end="6"/>
                                            </p:txEl>
                                          </p:spTgt>
                                        </p:tgtEl>
                                      </p:cBhvr>
                                    </p:animEffect>
                                  </p:childTnLst>
                                </p:cTn>
                              </p:par>
                            </p:childTnLst>
                          </p:cTn>
                        </p:par>
                        <p:par>
                          <p:cTn id="467" fill="hold">
                            <p:stCondLst>
                              <p:cond delay="14750"/>
                            </p:stCondLst>
                            <p:childTnLst>
                              <p:par>
                                <p:cTn id="468" presetID="10" presetClass="entr" presetSubtype="0" fill="hold" nodeType="afterEffect">
                                  <p:stCondLst>
                                    <p:cond delay="0"/>
                                  </p:stCondLst>
                                  <p:childTnLst>
                                    <p:set>
                                      <p:cBhvr>
                                        <p:cTn id="469" dur="1" fill="hold">
                                          <p:stCondLst>
                                            <p:cond delay="0"/>
                                          </p:stCondLst>
                                        </p:cTn>
                                        <p:tgtEl>
                                          <p:spTgt spid="1057">
                                            <p:txEl>
                                              <p:pRg st="7" end="7"/>
                                            </p:txEl>
                                          </p:spTgt>
                                        </p:tgtEl>
                                        <p:attrNameLst>
                                          <p:attrName>style.visibility</p:attrName>
                                        </p:attrNameLst>
                                      </p:cBhvr>
                                      <p:to>
                                        <p:strVal val="visible"/>
                                      </p:to>
                                    </p:set>
                                    <p:animEffect transition="in" filter="fade">
                                      <p:cBhvr>
                                        <p:cTn id="470" dur="500"/>
                                        <p:tgtEl>
                                          <p:spTgt spid="1057">
                                            <p:txEl>
                                              <p:pRg st="7" end="7"/>
                                            </p:txEl>
                                          </p:spTgt>
                                        </p:tgtEl>
                                      </p:cBhvr>
                                    </p:animEffect>
                                  </p:childTnLst>
                                </p:cTn>
                              </p:par>
                            </p:childTnLst>
                          </p:cTn>
                        </p:par>
                        <p:par>
                          <p:cTn id="471" fill="hold">
                            <p:stCondLst>
                              <p:cond delay="15250"/>
                            </p:stCondLst>
                            <p:childTnLst>
                              <p:par>
                                <p:cTn id="472" presetID="10" presetClass="entr" presetSubtype="0" fill="hold" nodeType="afterEffect">
                                  <p:stCondLst>
                                    <p:cond delay="0"/>
                                  </p:stCondLst>
                                  <p:childTnLst>
                                    <p:set>
                                      <p:cBhvr>
                                        <p:cTn id="473" dur="1" fill="hold">
                                          <p:stCondLst>
                                            <p:cond delay="0"/>
                                          </p:stCondLst>
                                        </p:cTn>
                                        <p:tgtEl>
                                          <p:spTgt spid="1057">
                                            <p:txEl>
                                              <p:pRg st="8" end="8"/>
                                            </p:txEl>
                                          </p:spTgt>
                                        </p:tgtEl>
                                        <p:attrNameLst>
                                          <p:attrName>style.visibility</p:attrName>
                                        </p:attrNameLst>
                                      </p:cBhvr>
                                      <p:to>
                                        <p:strVal val="visible"/>
                                      </p:to>
                                    </p:set>
                                    <p:animEffect transition="in" filter="fade">
                                      <p:cBhvr>
                                        <p:cTn id="474" dur="500"/>
                                        <p:tgtEl>
                                          <p:spTgt spid="1057">
                                            <p:txEl>
                                              <p:pRg st="8" end="8"/>
                                            </p:txEl>
                                          </p:spTgt>
                                        </p:tgtEl>
                                      </p:cBhvr>
                                    </p:animEffect>
                                  </p:childTnLst>
                                </p:cTn>
                              </p:par>
                              <p:par>
                                <p:cTn id="475" presetID="10" presetClass="entr" presetSubtype="0" fill="hold" nodeType="withEffect">
                                  <p:stCondLst>
                                    <p:cond delay="100"/>
                                  </p:stCondLst>
                                  <p:childTnLst>
                                    <p:set>
                                      <p:cBhvr>
                                        <p:cTn id="476" dur="1" fill="hold">
                                          <p:stCondLst>
                                            <p:cond delay="0"/>
                                          </p:stCondLst>
                                        </p:cTn>
                                        <p:tgtEl>
                                          <p:spTgt spid="1058">
                                            <p:txEl>
                                              <p:pRg st="0" end="0"/>
                                            </p:txEl>
                                          </p:spTgt>
                                        </p:tgtEl>
                                        <p:attrNameLst>
                                          <p:attrName>style.visibility</p:attrName>
                                        </p:attrNameLst>
                                      </p:cBhvr>
                                      <p:to>
                                        <p:strVal val="visible"/>
                                      </p:to>
                                    </p:set>
                                    <p:animEffect transition="in" filter="fade">
                                      <p:cBhvr>
                                        <p:cTn id="477" dur="500"/>
                                        <p:tgtEl>
                                          <p:spTgt spid="1058">
                                            <p:txEl>
                                              <p:pRg st="0" end="0"/>
                                            </p:txEl>
                                          </p:spTgt>
                                        </p:tgtEl>
                                      </p:cBhvr>
                                    </p:animEffect>
                                  </p:childTnLst>
                                </p:cTn>
                              </p:par>
                              <p:par>
                                <p:cTn id="478" presetID="10" presetClass="entr" presetSubtype="0" fill="hold" nodeType="withEffect">
                                  <p:stCondLst>
                                    <p:cond delay="100"/>
                                  </p:stCondLst>
                                  <p:childTnLst>
                                    <p:set>
                                      <p:cBhvr>
                                        <p:cTn id="479" dur="1" fill="hold">
                                          <p:stCondLst>
                                            <p:cond delay="0"/>
                                          </p:stCondLst>
                                        </p:cTn>
                                        <p:tgtEl>
                                          <p:spTgt spid="1058">
                                            <p:txEl>
                                              <p:pRg st="1" end="1"/>
                                            </p:txEl>
                                          </p:spTgt>
                                        </p:tgtEl>
                                        <p:attrNameLst>
                                          <p:attrName>style.visibility</p:attrName>
                                        </p:attrNameLst>
                                      </p:cBhvr>
                                      <p:to>
                                        <p:strVal val="visible"/>
                                      </p:to>
                                    </p:set>
                                    <p:animEffect transition="in" filter="fade">
                                      <p:cBhvr>
                                        <p:cTn id="480" dur="500"/>
                                        <p:tgtEl>
                                          <p:spTgt spid="1058">
                                            <p:txEl>
                                              <p:pRg st="1" end="1"/>
                                            </p:txEl>
                                          </p:spTgt>
                                        </p:tgtEl>
                                      </p:cBhvr>
                                    </p:animEffect>
                                  </p:childTnLst>
                                </p:cTn>
                              </p:par>
                              <p:par>
                                <p:cTn id="481" presetID="10" presetClass="entr" presetSubtype="0" fill="hold" nodeType="withEffect">
                                  <p:stCondLst>
                                    <p:cond delay="100"/>
                                  </p:stCondLst>
                                  <p:childTnLst>
                                    <p:set>
                                      <p:cBhvr>
                                        <p:cTn id="482" dur="1" fill="hold">
                                          <p:stCondLst>
                                            <p:cond delay="0"/>
                                          </p:stCondLst>
                                        </p:cTn>
                                        <p:tgtEl>
                                          <p:spTgt spid="1058">
                                            <p:txEl>
                                              <p:pRg st="2" end="2"/>
                                            </p:txEl>
                                          </p:spTgt>
                                        </p:tgtEl>
                                        <p:attrNameLst>
                                          <p:attrName>style.visibility</p:attrName>
                                        </p:attrNameLst>
                                      </p:cBhvr>
                                      <p:to>
                                        <p:strVal val="visible"/>
                                      </p:to>
                                    </p:set>
                                    <p:animEffect transition="in" filter="fade">
                                      <p:cBhvr>
                                        <p:cTn id="483" dur="500"/>
                                        <p:tgtEl>
                                          <p:spTgt spid="1058">
                                            <p:txEl>
                                              <p:pRg st="2" end="2"/>
                                            </p:txEl>
                                          </p:spTgt>
                                        </p:tgtEl>
                                      </p:cBhvr>
                                    </p:animEffect>
                                  </p:childTnLst>
                                </p:cTn>
                              </p:par>
                              <p:par>
                                <p:cTn id="484" presetID="10" presetClass="entr" presetSubtype="0" fill="hold" nodeType="withEffect">
                                  <p:stCondLst>
                                    <p:cond delay="100"/>
                                  </p:stCondLst>
                                  <p:childTnLst>
                                    <p:set>
                                      <p:cBhvr>
                                        <p:cTn id="485" dur="1" fill="hold">
                                          <p:stCondLst>
                                            <p:cond delay="0"/>
                                          </p:stCondLst>
                                        </p:cTn>
                                        <p:tgtEl>
                                          <p:spTgt spid="1058">
                                            <p:txEl>
                                              <p:pRg st="3" end="3"/>
                                            </p:txEl>
                                          </p:spTgt>
                                        </p:tgtEl>
                                        <p:attrNameLst>
                                          <p:attrName>style.visibility</p:attrName>
                                        </p:attrNameLst>
                                      </p:cBhvr>
                                      <p:to>
                                        <p:strVal val="visible"/>
                                      </p:to>
                                    </p:set>
                                    <p:animEffect transition="in" filter="fade">
                                      <p:cBhvr>
                                        <p:cTn id="486" dur="500"/>
                                        <p:tgtEl>
                                          <p:spTgt spid="1058">
                                            <p:txEl>
                                              <p:pRg st="3" end="3"/>
                                            </p:txEl>
                                          </p:spTgt>
                                        </p:tgtEl>
                                      </p:cBhvr>
                                    </p:animEffect>
                                  </p:childTnLst>
                                </p:cTn>
                              </p:par>
                              <p:par>
                                <p:cTn id="487" presetID="10" presetClass="entr" presetSubtype="0" fill="hold" nodeType="withEffect">
                                  <p:stCondLst>
                                    <p:cond delay="100"/>
                                  </p:stCondLst>
                                  <p:childTnLst>
                                    <p:set>
                                      <p:cBhvr>
                                        <p:cTn id="488" dur="1" fill="hold">
                                          <p:stCondLst>
                                            <p:cond delay="0"/>
                                          </p:stCondLst>
                                        </p:cTn>
                                        <p:tgtEl>
                                          <p:spTgt spid="1058">
                                            <p:txEl>
                                              <p:pRg st="4" end="4"/>
                                            </p:txEl>
                                          </p:spTgt>
                                        </p:tgtEl>
                                        <p:attrNameLst>
                                          <p:attrName>style.visibility</p:attrName>
                                        </p:attrNameLst>
                                      </p:cBhvr>
                                      <p:to>
                                        <p:strVal val="visible"/>
                                      </p:to>
                                    </p:set>
                                    <p:animEffect transition="in" filter="fade">
                                      <p:cBhvr>
                                        <p:cTn id="489" dur="500"/>
                                        <p:tgtEl>
                                          <p:spTgt spid="1058">
                                            <p:txEl>
                                              <p:pRg st="4" end="4"/>
                                            </p:txEl>
                                          </p:spTgt>
                                        </p:tgtEl>
                                      </p:cBhvr>
                                    </p:animEffect>
                                  </p:childTnLst>
                                </p:cTn>
                              </p:par>
                              <p:par>
                                <p:cTn id="490" presetID="10" presetClass="entr" presetSubtype="0" fill="hold" nodeType="withEffect">
                                  <p:stCondLst>
                                    <p:cond delay="100"/>
                                  </p:stCondLst>
                                  <p:childTnLst>
                                    <p:set>
                                      <p:cBhvr>
                                        <p:cTn id="491" dur="1" fill="hold">
                                          <p:stCondLst>
                                            <p:cond delay="0"/>
                                          </p:stCondLst>
                                        </p:cTn>
                                        <p:tgtEl>
                                          <p:spTgt spid="1058">
                                            <p:txEl>
                                              <p:pRg st="5" end="5"/>
                                            </p:txEl>
                                          </p:spTgt>
                                        </p:tgtEl>
                                        <p:attrNameLst>
                                          <p:attrName>style.visibility</p:attrName>
                                        </p:attrNameLst>
                                      </p:cBhvr>
                                      <p:to>
                                        <p:strVal val="visible"/>
                                      </p:to>
                                    </p:set>
                                    <p:animEffect transition="in" filter="fade">
                                      <p:cBhvr>
                                        <p:cTn id="492" dur="500"/>
                                        <p:tgtEl>
                                          <p:spTgt spid="1058">
                                            <p:txEl>
                                              <p:pRg st="5" end="5"/>
                                            </p:txEl>
                                          </p:spTgt>
                                        </p:tgtEl>
                                      </p:cBhvr>
                                    </p:animEffect>
                                  </p:childTnLst>
                                </p:cTn>
                              </p:par>
                              <p:par>
                                <p:cTn id="493" presetID="10" presetClass="entr" presetSubtype="0" fill="hold" nodeType="withEffect">
                                  <p:stCondLst>
                                    <p:cond delay="100"/>
                                  </p:stCondLst>
                                  <p:childTnLst>
                                    <p:set>
                                      <p:cBhvr>
                                        <p:cTn id="494" dur="1" fill="hold">
                                          <p:stCondLst>
                                            <p:cond delay="0"/>
                                          </p:stCondLst>
                                        </p:cTn>
                                        <p:tgtEl>
                                          <p:spTgt spid="1058">
                                            <p:txEl>
                                              <p:pRg st="6" end="6"/>
                                            </p:txEl>
                                          </p:spTgt>
                                        </p:tgtEl>
                                        <p:attrNameLst>
                                          <p:attrName>style.visibility</p:attrName>
                                        </p:attrNameLst>
                                      </p:cBhvr>
                                      <p:to>
                                        <p:strVal val="visible"/>
                                      </p:to>
                                    </p:set>
                                    <p:animEffect transition="in" filter="fade">
                                      <p:cBhvr>
                                        <p:cTn id="495" dur="500"/>
                                        <p:tgtEl>
                                          <p:spTgt spid="1058">
                                            <p:txEl>
                                              <p:pRg st="6" end="6"/>
                                            </p:txEl>
                                          </p:spTgt>
                                        </p:tgtEl>
                                      </p:cBhvr>
                                    </p:animEffect>
                                  </p:childTnLst>
                                </p:cTn>
                              </p:par>
                              <p:par>
                                <p:cTn id="496" presetID="10" presetClass="entr" presetSubtype="0" fill="hold" nodeType="withEffect">
                                  <p:stCondLst>
                                    <p:cond delay="100"/>
                                  </p:stCondLst>
                                  <p:childTnLst>
                                    <p:set>
                                      <p:cBhvr>
                                        <p:cTn id="497" dur="1" fill="hold">
                                          <p:stCondLst>
                                            <p:cond delay="0"/>
                                          </p:stCondLst>
                                        </p:cTn>
                                        <p:tgtEl>
                                          <p:spTgt spid="1058">
                                            <p:txEl>
                                              <p:pRg st="7" end="7"/>
                                            </p:txEl>
                                          </p:spTgt>
                                        </p:tgtEl>
                                        <p:attrNameLst>
                                          <p:attrName>style.visibility</p:attrName>
                                        </p:attrNameLst>
                                      </p:cBhvr>
                                      <p:to>
                                        <p:strVal val="visible"/>
                                      </p:to>
                                    </p:set>
                                    <p:animEffect transition="in" filter="fade">
                                      <p:cBhvr>
                                        <p:cTn id="498" dur="500"/>
                                        <p:tgtEl>
                                          <p:spTgt spid="1058">
                                            <p:txEl>
                                              <p:pRg st="7" end="7"/>
                                            </p:txEl>
                                          </p:spTgt>
                                        </p:tgtEl>
                                      </p:cBhvr>
                                    </p:animEffect>
                                  </p:childTnLst>
                                </p:cTn>
                              </p:par>
                              <p:par>
                                <p:cTn id="499" presetID="10" presetClass="entr" presetSubtype="0" fill="hold" nodeType="withEffect">
                                  <p:stCondLst>
                                    <p:cond delay="100"/>
                                  </p:stCondLst>
                                  <p:childTnLst>
                                    <p:set>
                                      <p:cBhvr>
                                        <p:cTn id="500" dur="1" fill="hold">
                                          <p:stCondLst>
                                            <p:cond delay="0"/>
                                          </p:stCondLst>
                                        </p:cTn>
                                        <p:tgtEl>
                                          <p:spTgt spid="1058">
                                            <p:txEl>
                                              <p:pRg st="8" end="8"/>
                                            </p:txEl>
                                          </p:spTgt>
                                        </p:tgtEl>
                                        <p:attrNameLst>
                                          <p:attrName>style.visibility</p:attrName>
                                        </p:attrNameLst>
                                      </p:cBhvr>
                                      <p:to>
                                        <p:strVal val="visible"/>
                                      </p:to>
                                    </p:set>
                                    <p:animEffect transition="in" filter="fade">
                                      <p:cBhvr>
                                        <p:cTn id="501" dur="500"/>
                                        <p:tgtEl>
                                          <p:spTgt spid="1058">
                                            <p:txEl>
                                              <p:pRg st="8" end="8"/>
                                            </p:txEl>
                                          </p:spTgt>
                                        </p:tgtEl>
                                      </p:cBhvr>
                                    </p:animEffect>
                                  </p:childTnLst>
                                </p:cTn>
                              </p:par>
                              <p:par>
                                <p:cTn id="502" presetID="10" presetClass="entr" presetSubtype="0" fill="hold" nodeType="withEffect">
                                  <p:stCondLst>
                                    <p:cond delay="200"/>
                                  </p:stCondLst>
                                  <p:childTnLst>
                                    <p:set>
                                      <p:cBhvr>
                                        <p:cTn id="503" dur="1" fill="hold">
                                          <p:stCondLst>
                                            <p:cond delay="0"/>
                                          </p:stCondLst>
                                        </p:cTn>
                                        <p:tgtEl>
                                          <p:spTgt spid="1059">
                                            <p:txEl>
                                              <p:pRg st="0" end="0"/>
                                            </p:txEl>
                                          </p:spTgt>
                                        </p:tgtEl>
                                        <p:attrNameLst>
                                          <p:attrName>style.visibility</p:attrName>
                                        </p:attrNameLst>
                                      </p:cBhvr>
                                      <p:to>
                                        <p:strVal val="visible"/>
                                      </p:to>
                                    </p:set>
                                    <p:animEffect transition="in" filter="fade">
                                      <p:cBhvr>
                                        <p:cTn id="504" dur="500"/>
                                        <p:tgtEl>
                                          <p:spTgt spid="1059">
                                            <p:txEl>
                                              <p:pRg st="0" end="0"/>
                                            </p:txEl>
                                          </p:spTgt>
                                        </p:tgtEl>
                                      </p:cBhvr>
                                    </p:animEffect>
                                  </p:childTnLst>
                                </p:cTn>
                              </p:par>
                              <p:par>
                                <p:cTn id="505" presetID="10" presetClass="entr" presetSubtype="0" fill="hold" nodeType="withEffect">
                                  <p:stCondLst>
                                    <p:cond delay="200"/>
                                  </p:stCondLst>
                                  <p:childTnLst>
                                    <p:set>
                                      <p:cBhvr>
                                        <p:cTn id="506" dur="1" fill="hold">
                                          <p:stCondLst>
                                            <p:cond delay="0"/>
                                          </p:stCondLst>
                                        </p:cTn>
                                        <p:tgtEl>
                                          <p:spTgt spid="1059">
                                            <p:txEl>
                                              <p:pRg st="1" end="1"/>
                                            </p:txEl>
                                          </p:spTgt>
                                        </p:tgtEl>
                                        <p:attrNameLst>
                                          <p:attrName>style.visibility</p:attrName>
                                        </p:attrNameLst>
                                      </p:cBhvr>
                                      <p:to>
                                        <p:strVal val="visible"/>
                                      </p:to>
                                    </p:set>
                                    <p:animEffect transition="in" filter="fade">
                                      <p:cBhvr>
                                        <p:cTn id="507" dur="500"/>
                                        <p:tgtEl>
                                          <p:spTgt spid="1059">
                                            <p:txEl>
                                              <p:pRg st="1" end="1"/>
                                            </p:txEl>
                                          </p:spTgt>
                                        </p:tgtEl>
                                      </p:cBhvr>
                                    </p:animEffect>
                                  </p:childTnLst>
                                </p:cTn>
                              </p:par>
                              <p:par>
                                <p:cTn id="508" presetID="10" presetClass="entr" presetSubtype="0" fill="hold" nodeType="withEffect">
                                  <p:stCondLst>
                                    <p:cond delay="200"/>
                                  </p:stCondLst>
                                  <p:childTnLst>
                                    <p:set>
                                      <p:cBhvr>
                                        <p:cTn id="509" dur="1" fill="hold">
                                          <p:stCondLst>
                                            <p:cond delay="0"/>
                                          </p:stCondLst>
                                        </p:cTn>
                                        <p:tgtEl>
                                          <p:spTgt spid="1059">
                                            <p:txEl>
                                              <p:pRg st="2" end="2"/>
                                            </p:txEl>
                                          </p:spTgt>
                                        </p:tgtEl>
                                        <p:attrNameLst>
                                          <p:attrName>style.visibility</p:attrName>
                                        </p:attrNameLst>
                                      </p:cBhvr>
                                      <p:to>
                                        <p:strVal val="visible"/>
                                      </p:to>
                                    </p:set>
                                    <p:animEffect transition="in" filter="fade">
                                      <p:cBhvr>
                                        <p:cTn id="510" dur="500"/>
                                        <p:tgtEl>
                                          <p:spTgt spid="1059">
                                            <p:txEl>
                                              <p:pRg st="2" end="2"/>
                                            </p:txEl>
                                          </p:spTgt>
                                        </p:tgtEl>
                                      </p:cBhvr>
                                    </p:animEffect>
                                  </p:childTnLst>
                                </p:cTn>
                              </p:par>
                              <p:par>
                                <p:cTn id="511" presetID="10" presetClass="entr" presetSubtype="0" fill="hold" nodeType="withEffect">
                                  <p:stCondLst>
                                    <p:cond delay="200"/>
                                  </p:stCondLst>
                                  <p:childTnLst>
                                    <p:set>
                                      <p:cBhvr>
                                        <p:cTn id="512" dur="1" fill="hold">
                                          <p:stCondLst>
                                            <p:cond delay="0"/>
                                          </p:stCondLst>
                                        </p:cTn>
                                        <p:tgtEl>
                                          <p:spTgt spid="1059">
                                            <p:txEl>
                                              <p:pRg st="3" end="3"/>
                                            </p:txEl>
                                          </p:spTgt>
                                        </p:tgtEl>
                                        <p:attrNameLst>
                                          <p:attrName>style.visibility</p:attrName>
                                        </p:attrNameLst>
                                      </p:cBhvr>
                                      <p:to>
                                        <p:strVal val="visible"/>
                                      </p:to>
                                    </p:set>
                                    <p:animEffect transition="in" filter="fade">
                                      <p:cBhvr>
                                        <p:cTn id="513" dur="500"/>
                                        <p:tgtEl>
                                          <p:spTgt spid="1059">
                                            <p:txEl>
                                              <p:pRg st="3" end="3"/>
                                            </p:txEl>
                                          </p:spTgt>
                                        </p:tgtEl>
                                      </p:cBhvr>
                                    </p:animEffect>
                                  </p:childTnLst>
                                </p:cTn>
                              </p:par>
                              <p:par>
                                <p:cTn id="514" presetID="10" presetClass="entr" presetSubtype="0" fill="hold" nodeType="withEffect">
                                  <p:stCondLst>
                                    <p:cond delay="200"/>
                                  </p:stCondLst>
                                  <p:childTnLst>
                                    <p:set>
                                      <p:cBhvr>
                                        <p:cTn id="515" dur="1" fill="hold">
                                          <p:stCondLst>
                                            <p:cond delay="0"/>
                                          </p:stCondLst>
                                        </p:cTn>
                                        <p:tgtEl>
                                          <p:spTgt spid="1059">
                                            <p:txEl>
                                              <p:pRg st="4" end="4"/>
                                            </p:txEl>
                                          </p:spTgt>
                                        </p:tgtEl>
                                        <p:attrNameLst>
                                          <p:attrName>style.visibility</p:attrName>
                                        </p:attrNameLst>
                                      </p:cBhvr>
                                      <p:to>
                                        <p:strVal val="visible"/>
                                      </p:to>
                                    </p:set>
                                    <p:animEffect transition="in" filter="fade">
                                      <p:cBhvr>
                                        <p:cTn id="516" dur="500"/>
                                        <p:tgtEl>
                                          <p:spTgt spid="1059">
                                            <p:txEl>
                                              <p:pRg st="4" end="4"/>
                                            </p:txEl>
                                          </p:spTgt>
                                        </p:tgtEl>
                                      </p:cBhvr>
                                    </p:animEffect>
                                  </p:childTnLst>
                                </p:cTn>
                              </p:par>
                              <p:par>
                                <p:cTn id="517" presetID="10" presetClass="entr" presetSubtype="0" fill="hold" nodeType="withEffect">
                                  <p:stCondLst>
                                    <p:cond delay="200"/>
                                  </p:stCondLst>
                                  <p:childTnLst>
                                    <p:set>
                                      <p:cBhvr>
                                        <p:cTn id="518" dur="1" fill="hold">
                                          <p:stCondLst>
                                            <p:cond delay="0"/>
                                          </p:stCondLst>
                                        </p:cTn>
                                        <p:tgtEl>
                                          <p:spTgt spid="1059">
                                            <p:txEl>
                                              <p:pRg st="5" end="5"/>
                                            </p:txEl>
                                          </p:spTgt>
                                        </p:tgtEl>
                                        <p:attrNameLst>
                                          <p:attrName>style.visibility</p:attrName>
                                        </p:attrNameLst>
                                      </p:cBhvr>
                                      <p:to>
                                        <p:strVal val="visible"/>
                                      </p:to>
                                    </p:set>
                                    <p:animEffect transition="in" filter="fade">
                                      <p:cBhvr>
                                        <p:cTn id="519" dur="500"/>
                                        <p:tgtEl>
                                          <p:spTgt spid="1059">
                                            <p:txEl>
                                              <p:pRg st="5" end="5"/>
                                            </p:txEl>
                                          </p:spTgt>
                                        </p:tgtEl>
                                      </p:cBhvr>
                                    </p:animEffect>
                                  </p:childTnLst>
                                </p:cTn>
                              </p:par>
                              <p:par>
                                <p:cTn id="520" presetID="10" presetClass="entr" presetSubtype="0" fill="hold" nodeType="withEffect">
                                  <p:stCondLst>
                                    <p:cond delay="200"/>
                                  </p:stCondLst>
                                  <p:childTnLst>
                                    <p:set>
                                      <p:cBhvr>
                                        <p:cTn id="521" dur="1" fill="hold">
                                          <p:stCondLst>
                                            <p:cond delay="0"/>
                                          </p:stCondLst>
                                        </p:cTn>
                                        <p:tgtEl>
                                          <p:spTgt spid="1059">
                                            <p:txEl>
                                              <p:pRg st="6" end="6"/>
                                            </p:txEl>
                                          </p:spTgt>
                                        </p:tgtEl>
                                        <p:attrNameLst>
                                          <p:attrName>style.visibility</p:attrName>
                                        </p:attrNameLst>
                                      </p:cBhvr>
                                      <p:to>
                                        <p:strVal val="visible"/>
                                      </p:to>
                                    </p:set>
                                    <p:animEffect transition="in" filter="fade">
                                      <p:cBhvr>
                                        <p:cTn id="522" dur="500"/>
                                        <p:tgtEl>
                                          <p:spTgt spid="1059">
                                            <p:txEl>
                                              <p:pRg st="6" end="6"/>
                                            </p:txEl>
                                          </p:spTgt>
                                        </p:tgtEl>
                                      </p:cBhvr>
                                    </p:animEffect>
                                  </p:childTnLst>
                                </p:cTn>
                              </p:par>
                              <p:par>
                                <p:cTn id="523" presetID="10" presetClass="entr" presetSubtype="0" fill="hold" nodeType="withEffect">
                                  <p:stCondLst>
                                    <p:cond delay="200"/>
                                  </p:stCondLst>
                                  <p:childTnLst>
                                    <p:set>
                                      <p:cBhvr>
                                        <p:cTn id="524" dur="1" fill="hold">
                                          <p:stCondLst>
                                            <p:cond delay="0"/>
                                          </p:stCondLst>
                                        </p:cTn>
                                        <p:tgtEl>
                                          <p:spTgt spid="1059">
                                            <p:txEl>
                                              <p:pRg st="7" end="7"/>
                                            </p:txEl>
                                          </p:spTgt>
                                        </p:tgtEl>
                                        <p:attrNameLst>
                                          <p:attrName>style.visibility</p:attrName>
                                        </p:attrNameLst>
                                      </p:cBhvr>
                                      <p:to>
                                        <p:strVal val="visible"/>
                                      </p:to>
                                    </p:set>
                                    <p:animEffect transition="in" filter="fade">
                                      <p:cBhvr>
                                        <p:cTn id="525" dur="500"/>
                                        <p:tgtEl>
                                          <p:spTgt spid="1059">
                                            <p:txEl>
                                              <p:pRg st="7" end="7"/>
                                            </p:txEl>
                                          </p:spTgt>
                                        </p:tgtEl>
                                      </p:cBhvr>
                                    </p:animEffect>
                                  </p:childTnLst>
                                </p:cTn>
                              </p:par>
                              <p:par>
                                <p:cTn id="526" presetID="10" presetClass="entr" presetSubtype="0" fill="hold" nodeType="withEffect">
                                  <p:stCondLst>
                                    <p:cond delay="200"/>
                                  </p:stCondLst>
                                  <p:childTnLst>
                                    <p:set>
                                      <p:cBhvr>
                                        <p:cTn id="527" dur="1" fill="hold">
                                          <p:stCondLst>
                                            <p:cond delay="0"/>
                                          </p:stCondLst>
                                        </p:cTn>
                                        <p:tgtEl>
                                          <p:spTgt spid="1059">
                                            <p:txEl>
                                              <p:pRg st="8" end="8"/>
                                            </p:txEl>
                                          </p:spTgt>
                                        </p:tgtEl>
                                        <p:attrNameLst>
                                          <p:attrName>style.visibility</p:attrName>
                                        </p:attrNameLst>
                                      </p:cBhvr>
                                      <p:to>
                                        <p:strVal val="visible"/>
                                      </p:to>
                                    </p:set>
                                    <p:animEffect transition="in" filter="fade">
                                      <p:cBhvr>
                                        <p:cTn id="528" dur="500"/>
                                        <p:tgtEl>
                                          <p:spTgt spid="1059">
                                            <p:txEl>
                                              <p:pRg st="8" end="8"/>
                                            </p:txEl>
                                          </p:spTgt>
                                        </p:tgtEl>
                                      </p:cBhvr>
                                    </p:animEffect>
                                  </p:childTnLst>
                                </p:cTn>
                              </p:par>
                              <p:par>
                                <p:cTn id="529" presetID="10" presetClass="entr" presetSubtype="0" fill="hold" nodeType="withEffect">
                                  <p:stCondLst>
                                    <p:cond delay="300"/>
                                  </p:stCondLst>
                                  <p:childTnLst>
                                    <p:set>
                                      <p:cBhvr>
                                        <p:cTn id="530" dur="1" fill="hold">
                                          <p:stCondLst>
                                            <p:cond delay="0"/>
                                          </p:stCondLst>
                                        </p:cTn>
                                        <p:tgtEl>
                                          <p:spTgt spid="1060">
                                            <p:txEl>
                                              <p:pRg st="0" end="0"/>
                                            </p:txEl>
                                          </p:spTgt>
                                        </p:tgtEl>
                                        <p:attrNameLst>
                                          <p:attrName>style.visibility</p:attrName>
                                        </p:attrNameLst>
                                      </p:cBhvr>
                                      <p:to>
                                        <p:strVal val="visible"/>
                                      </p:to>
                                    </p:set>
                                    <p:animEffect transition="in" filter="fade">
                                      <p:cBhvr>
                                        <p:cTn id="531" dur="500"/>
                                        <p:tgtEl>
                                          <p:spTgt spid="1060">
                                            <p:txEl>
                                              <p:pRg st="0" end="0"/>
                                            </p:txEl>
                                          </p:spTgt>
                                        </p:tgtEl>
                                      </p:cBhvr>
                                    </p:animEffect>
                                  </p:childTnLst>
                                </p:cTn>
                              </p:par>
                              <p:par>
                                <p:cTn id="532" presetID="10" presetClass="entr" presetSubtype="0" fill="hold" nodeType="withEffect">
                                  <p:stCondLst>
                                    <p:cond delay="300"/>
                                  </p:stCondLst>
                                  <p:childTnLst>
                                    <p:set>
                                      <p:cBhvr>
                                        <p:cTn id="533" dur="1" fill="hold">
                                          <p:stCondLst>
                                            <p:cond delay="0"/>
                                          </p:stCondLst>
                                        </p:cTn>
                                        <p:tgtEl>
                                          <p:spTgt spid="1060">
                                            <p:txEl>
                                              <p:pRg st="1" end="1"/>
                                            </p:txEl>
                                          </p:spTgt>
                                        </p:tgtEl>
                                        <p:attrNameLst>
                                          <p:attrName>style.visibility</p:attrName>
                                        </p:attrNameLst>
                                      </p:cBhvr>
                                      <p:to>
                                        <p:strVal val="visible"/>
                                      </p:to>
                                    </p:set>
                                    <p:animEffect transition="in" filter="fade">
                                      <p:cBhvr>
                                        <p:cTn id="534" dur="500"/>
                                        <p:tgtEl>
                                          <p:spTgt spid="1060">
                                            <p:txEl>
                                              <p:pRg st="1" end="1"/>
                                            </p:txEl>
                                          </p:spTgt>
                                        </p:tgtEl>
                                      </p:cBhvr>
                                    </p:animEffect>
                                  </p:childTnLst>
                                </p:cTn>
                              </p:par>
                              <p:par>
                                <p:cTn id="535" presetID="10" presetClass="entr" presetSubtype="0" fill="hold" nodeType="withEffect">
                                  <p:stCondLst>
                                    <p:cond delay="300"/>
                                  </p:stCondLst>
                                  <p:childTnLst>
                                    <p:set>
                                      <p:cBhvr>
                                        <p:cTn id="536" dur="1" fill="hold">
                                          <p:stCondLst>
                                            <p:cond delay="0"/>
                                          </p:stCondLst>
                                        </p:cTn>
                                        <p:tgtEl>
                                          <p:spTgt spid="1060">
                                            <p:txEl>
                                              <p:pRg st="2" end="2"/>
                                            </p:txEl>
                                          </p:spTgt>
                                        </p:tgtEl>
                                        <p:attrNameLst>
                                          <p:attrName>style.visibility</p:attrName>
                                        </p:attrNameLst>
                                      </p:cBhvr>
                                      <p:to>
                                        <p:strVal val="visible"/>
                                      </p:to>
                                    </p:set>
                                    <p:animEffect transition="in" filter="fade">
                                      <p:cBhvr>
                                        <p:cTn id="537" dur="500"/>
                                        <p:tgtEl>
                                          <p:spTgt spid="1060">
                                            <p:txEl>
                                              <p:pRg st="2" end="2"/>
                                            </p:txEl>
                                          </p:spTgt>
                                        </p:tgtEl>
                                      </p:cBhvr>
                                    </p:animEffect>
                                  </p:childTnLst>
                                </p:cTn>
                              </p:par>
                              <p:par>
                                <p:cTn id="538" presetID="10" presetClass="entr" presetSubtype="0" fill="hold" nodeType="withEffect">
                                  <p:stCondLst>
                                    <p:cond delay="300"/>
                                  </p:stCondLst>
                                  <p:childTnLst>
                                    <p:set>
                                      <p:cBhvr>
                                        <p:cTn id="539" dur="1" fill="hold">
                                          <p:stCondLst>
                                            <p:cond delay="0"/>
                                          </p:stCondLst>
                                        </p:cTn>
                                        <p:tgtEl>
                                          <p:spTgt spid="1060">
                                            <p:txEl>
                                              <p:pRg st="3" end="3"/>
                                            </p:txEl>
                                          </p:spTgt>
                                        </p:tgtEl>
                                        <p:attrNameLst>
                                          <p:attrName>style.visibility</p:attrName>
                                        </p:attrNameLst>
                                      </p:cBhvr>
                                      <p:to>
                                        <p:strVal val="visible"/>
                                      </p:to>
                                    </p:set>
                                    <p:animEffect transition="in" filter="fade">
                                      <p:cBhvr>
                                        <p:cTn id="540" dur="500"/>
                                        <p:tgtEl>
                                          <p:spTgt spid="1060">
                                            <p:txEl>
                                              <p:pRg st="3" end="3"/>
                                            </p:txEl>
                                          </p:spTgt>
                                        </p:tgtEl>
                                      </p:cBhvr>
                                    </p:animEffect>
                                  </p:childTnLst>
                                </p:cTn>
                              </p:par>
                              <p:par>
                                <p:cTn id="541" presetID="10" presetClass="entr" presetSubtype="0" fill="hold" nodeType="withEffect">
                                  <p:stCondLst>
                                    <p:cond delay="300"/>
                                  </p:stCondLst>
                                  <p:childTnLst>
                                    <p:set>
                                      <p:cBhvr>
                                        <p:cTn id="542" dur="1" fill="hold">
                                          <p:stCondLst>
                                            <p:cond delay="0"/>
                                          </p:stCondLst>
                                        </p:cTn>
                                        <p:tgtEl>
                                          <p:spTgt spid="1060">
                                            <p:txEl>
                                              <p:pRg st="4" end="4"/>
                                            </p:txEl>
                                          </p:spTgt>
                                        </p:tgtEl>
                                        <p:attrNameLst>
                                          <p:attrName>style.visibility</p:attrName>
                                        </p:attrNameLst>
                                      </p:cBhvr>
                                      <p:to>
                                        <p:strVal val="visible"/>
                                      </p:to>
                                    </p:set>
                                    <p:animEffect transition="in" filter="fade">
                                      <p:cBhvr>
                                        <p:cTn id="543" dur="500"/>
                                        <p:tgtEl>
                                          <p:spTgt spid="1060">
                                            <p:txEl>
                                              <p:pRg st="4" end="4"/>
                                            </p:txEl>
                                          </p:spTgt>
                                        </p:tgtEl>
                                      </p:cBhvr>
                                    </p:animEffect>
                                  </p:childTnLst>
                                </p:cTn>
                              </p:par>
                              <p:par>
                                <p:cTn id="544" presetID="10" presetClass="entr" presetSubtype="0" fill="hold" nodeType="withEffect">
                                  <p:stCondLst>
                                    <p:cond delay="300"/>
                                  </p:stCondLst>
                                  <p:childTnLst>
                                    <p:set>
                                      <p:cBhvr>
                                        <p:cTn id="545" dur="1" fill="hold">
                                          <p:stCondLst>
                                            <p:cond delay="0"/>
                                          </p:stCondLst>
                                        </p:cTn>
                                        <p:tgtEl>
                                          <p:spTgt spid="1060">
                                            <p:txEl>
                                              <p:pRg st="5" end="5"/>
                                            </p:txEl>
                                          </p:spTgt>
                                        </p:tgtEl>
                                        <p:attrNameLst>
                                          <p:attrName>style.visibility</p:attrName>
                                        </p:attrNameLst>
                                      </p:cBhvr>
                                      <p:to>
                                        <p:strVal val="visible"/>
                                      </p:to>
                                    </p:set>
                                    <p:animEffect transition="in" filter="fade">
                                      <p:cBhvr>
                                        <p:cTn id="546" dur="500"/>
                                        <p:tgtEl>
                                          <p:spTgt spid="1060">
                                            <p:txEl>
                                              <p:pRg st="5" end="5"/>
                                            </p:txEl>
                                          </p:spTgt>
                                        </p:tgtEl>
                                      </p:cBhvr>
                                    </p:animEffect>
                                  </p:childTnLst>
                                </p:cTn>
                              </p:par>
                              <p:par>
                                <p:cTn id="547" presetID="10" presetClass="entr" presetSubtype="0" fill="hold" nodeType="withEffect">
                                  <p:stCondLst>
                                    <p:cond delay="300"/>
                                  </p:stCondLst>
                                  <p:childTnLst>
                                    <p:set>
                                      <p:cBhvr>
                                        <p:cTn id="548" dur="1" fill="hold">
                                          <p:stCondLst>
                                            <p:cond delay="0"/>
                                          </p:stCondLst>
                                        </p:cTn>
                                        <p:tgtEl>
                                          <p:spTgt spid="1060">
                                            <p:txEl>
                                              <p:pRg st="6" end="6"/>
                                            </p:txEl>
                                          </p:spTgt>
                                        </p:tgtEl>
                                        <p:attrNameLst>
                                          <p:attrName>style.visibility</p:attrName>
                                        </p:attrNameLst>
                                      </p:cBhvr>
                                      <p:to>
                                        <p:strVal val="visible"/>
                                      </p:to>
                                    </p:set>
                                    <p:animEffect transition="in" filter="fade">
                                      <p:cBhvr>
                                        <p:cTn id="549" dur="500"/>
                                        <p:tgtEl>
                                          <p:spTgt spid="1060">
                                            <p:txEl>
                                              <p:pRg st="6" end="6"/>
                                            </p:txEl>
                                          </p:spTgt>
                                        </p:tgtEl>
                                      </p:cBhvr>
                                    </p:animEffect>
                                  </p:childTnLst>
                                </p:cTn>
                              </p:par>
                              <p:par>
                                <p:cTn id="550" presetID="10" presetClass="entr" presetSubtype="0" fill="hold" nodeType="withEffect">
                                  <p:stCondLst>
                                    <p:cond delay="300"/>
                                  </p:stCondLst>
                                  <p:childTnLst>
                                    <p:set>
                                      <p:cBhvr>
                                        <p:cTn id="551" dur="1" fill="hold">
                                          <p:stCondLst>
                                            <p:cond delay="0"/>
                                          </p:stCondLst>
                                        </p:cTn>
                                        <p:tgtEl>
                                          <p:spTgt spid="1060">
                                            <p:txEl>
                                              <p:pRg st="7" end="7"/>
                                            </p:txEl>
                                          </p:spTgt>
                                        </p:tgtEl>
                                        <p:attrNameLst>
                                          <p:attrName>style.visibility</p:attrName>
                                        </p:attrNameLst>
                                      </p:cBhvr>
                                      <p:to>
                                        <p:strVal val="visible"/>
                                      </p:to>
                                    </p:set>
                                    <p:animEffect transition="in" filter="fade">
                                      <p:cBhvr>
                                        <p:cTn id="552" dur="500"/>
                                        <p:tgtEl>
                                          <p:spTgt spid="1060">
                                            <p:txEl>
                                              <p:pRg st="7" end="7"/>
                                            </p:txEl>
                                          </p:spTgt>
                                        </p:tgtEl>
                                      </p:cBhvr>
                                    </p:animEffect>
                                  </p:childTnLst>
                                </p:cTn>
                              </p:par>
                              <p:par>
                                <p:cTn id="553" presetID="10" presetClass="entr" presetSubtype="0" fill="hold" nodeType="withEffect">
                                  <p:stCondLst>
                                    <p:cond delay="300"/>
                                  </p:stCondLst>
                                  <p:childTnLst>
                                    <p:set>
                                      <p:cBhvr>
                                        <p:cTn id="554" dur="1" fill="hold">
                                          <p:stCondLst>
                                            <p:cond delay="0"/>
                                          </p:stCondLst>
                                        </p:cTn>
                                        <p:tgtEl>
                                          <p:spTgt spid="1060">
                                            <p:txEl>
                                              <p:pRg st="8" end="8"/>
                                            </p:txEl>
                                          </p:spTgt>
                                        </p:tgtEl>
                                        <p:attrNameLst>
                                          <p:attrName>style.visibility</p:attrName>
                                        </p:attrNameLst>
                                      </p:cBhvr>
                                      <p:to>
                                        <p:strVal val="visible"/>
                                      </p:to>
                                    </p:set>
                                    <p:animEffect transition="in" filter="fade">
                                      <p:cBhvr>
                                        <p:cTn id="555" dur="500"/>
                                        <p:tgtEl>
                                          <p:spTgt spid="1060">
                                            <p:txEl>
                                              <p:pRg st="8" end="8"/>
                                            </p:txEl>
                                          </p:spTgt>
                                        </p:tgtEl>
                                      </p:cBhvr>
                                    </p:animEffect>
                                  </p:childTnLst>
                                </p:cTn>
                              </p:par>
                            </p:childTnLst>
                          </p:cTn>
                        </p:par>
                        <p:par>
                          <p:cTn id="556" fill="hold">
                            <p:stCondLst>
                              <p:cond delay="15750"/>
                            </p:stCondLst>
                            <p:childTnLst>
                              <p:par>
                                <p:cTn id="557" presetID="10" presetClass="entr" presetSubtype="0" fill="hold" nodeType="afterEffect">
                                  <p:stCondLst>
                                    <p:cond delay="0"/>
                                  </p:stCondLst>
                                  <p:childTnLst>
                                    <p:set>
                                      <p:cBhvr>
                                        <p:cTn id="558" dur="1" fill="hold">
                                          <p:stCondLst>
                                            <p:cond delay="0"/>
                                          </p:stCondLst>
                                        </p:cTn>
                                        <p:tgtEl>
                                          <p:spTgt spid="1030"/>
                                        </p:tgtEl>
                                        <p:attrNameLst>
                                          <p:attrName>style.visibility</p:attrName>
                                        </p:attrNameLst>
                                      </p:cBhvr>
                                      <p:to>
                                        <p:strVal val="visible"/>
                                      </p:to>
                                    </p:set>
                                    <p:animEffect transition="in" filter="fade">
                                      <p:cBhvr>
                                        <p:cTn id="55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4 Comparison Tables">
  <p:cSld name="4 Comparison Tables">
    <p:spTree>
      <p:nvGrpSpPr>
        <p:cNvPr id="1" name="Shape 1061"/>
        <p:cNvGrpSpPr/>
        <p:nvPr/>
      </p:nvGrpSpPr>
      <p:grpSpPr>
        <a:xfrm>
          <a:off x="0" y="0"/>
          <a:ext cx="0" cy="0"/>
          <a:chOff x="0" y="0"/>
          <a:chExt cx="0" cy="0"/>
        </a:xfrm>
      </p:grpSpPr>
      <p:sp>
        <p:nvSpPr>
          <p:cNvPr id="1062" name="Google Shape;1062;p6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3" name="Google Shape;1063;p6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064" name="Google Shape;1064;p6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065" name="Google Shape;1065;p67"/>
          <p:cNvSpPr txBox="1">
            <a:spLocks noGrp="1"/>
          </p:cNvSpPr>
          <p:nvPr>
            <p:ph type="body" idx="1"/>
          </p:nvPr>
        </p:nvSpPr>
        <p:spPr>
          <a:xfrm>
            <a:off x="3195988" y="7732296"/>
            <a:ext cx="11896024" cy="152289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66" name="Google Shape;1066;p67"/>
          <p:cNvSpPr/>
          <p:nvPr/>
        </p:nvSpPr>
        <p:spPr>
          <a:xfrm>
            <a:off x="950791" y="2500074"/>
            <a:ext cx="3867394"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67" name="Google Shape;1067;p67"/>
          <p:cNvSpPr/>
          <p:nvPr/>
        </p:nvSpPr>
        <p:spPr>
          <a:xfrm>
            <a:off x="950791" y="3138994"/>
            <a:ext cx="3867394" cy="126994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68" name="Google Shape;1068;p67"/>
          <p:cNvSpPr/>
          <p:nvPr/>
        </p:nvSpPr>
        <p:spPr>
          <a:xfrm>
            <a:off x="950791" y="4379126"/>
            <a:ext cx="3867394" cy="2805401"/>
          </a:xfrm>
          <a:prstGeom prst="rect">
            <a:avLst/>
          </a:prstGeom>
          <a:solidFill>
            <a:srgbClr val="DAF5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69" name="Google Shape;1069;p67"/>
          <p:cNvSpPr/>
          <p:nvPr/>
        </p:nvSpPr>
        <p:spPr>
          <a:xfrm>
            <a:off x="950791" y="7191719"/>
            <a:ext cx="3867394" cy="2461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70" name="Google Shape;1070;p67"/>
          <p:cNvSpPr txBox="1">
            <a:spLocks noGrp="1"/>
          </p:cNvSpPr>
          <p:nvPr>
            <p:ph type="body" idx="2"/>
          </p:nvPr>
        </p:nvSpPr>
        <p:spPr>
          <a:xfrm>
            <a:off x="950791" y="3143689"/>
            <a:ext cx="3867394"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1" name="Google Shape;1071;p67"/>
          <p:cNvSpPr txBox="1">
            <a:spLocks noGrp="1"/>
          </p:cNvSpPr>
          <p:nvPr>
            <p:ph type="body" idx="3"/>
          </p:nvPr>
        </p:nvSpPr>
        <p:spPr>
          <a:xfrm>
            <a:off x="950791" y="2504769"/>
            <a:ext cx="3867394"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2" name="Google Shape;1072;p67"/>
          <p:cNvSpPr txBox="1">
            <a:spLocks noGrp="1"/>
          </p:cNvSpPr>
          <p:nvPr>
            <p:ph type="body" idx="4"/>
          </p:nvPr>
        </p:nvSpPr>
        <p:spPr>
          <a:xfrm>
            <a:off x="950791" y="4544428"/>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3" name="Google Shape;1073;p67"/>
          <p:cNvSpPr txBox="1">
            <a:spLocks noGrp="1"/>
          </p:cNvSpPr>
          <p:nvPr>
            <p:ph type="body" idx="5"/>
          </p:nvPr>
        </p:nvSpPr>
        <p:spPr>
          <a:xfrm>
            <a:off x="950791" y="5181775"/>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4" name="Google Shape;1074;p67"/>
          <p:cNvSpPr txBox="1">
            <a:spLocks noGrp="1"/>
          </p:cNvSpPr>
          <p:nvPr>
            <p:ph type="body" idx="6"/>
          </p:nvPr>
        </p:nvSpPr>
        <p:spPr>
          <a:xfrm>
            <a:off x="950791" y="5819122"/>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5" name="Google Shape;1075;p67"/>
          <p:cNvSpPr txBox="1">
            <a:spLocks noGrp="1"/>
          </p:cNvSpPr>
          <p:nvPr>
            <p:ph type="body" idx="7"/>
          </p:nvPr>
        </p:nvSpPr>
        <p:spPr>
          <a:xfrm>
            <a:off x="950791" y="6456470"/>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76" name="Google Shape;1076;p67"/>
          <p:cNvSpPr/>
          <p:nvPr/>
        </p:nvSpPr>
        <p:spPr>
          <a:xfrm>
            <a:off x="5125916" y="2496502"/>
            <a:ext cx="3867394"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77" name="Google Shape;1077;p67"/>
          <p:cNvSpPr/>
          <p:nvPr/>
        </p:nvSpPr>
        <p:spPr>
          <a:xfrm>
            <a:off x="5125916" y="3135422"/>
            <a:ext cx="3867394" cy="126994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78" name="Google Shape;1078;p67"/>
          <p:cNvSpPr/>
          <p:nvPr/>
        </p:nvSpPr>
        <p:spPr>
          <a:xfrm>
            <a:off x="5125916" y="4375554"/>
            <a:ext cx="3867394" cy="2805401"/>
          </a:xfrm>
          <a:prstGeom prst="rect">
            <a:avLst/>
          </a:prstGeom>
          <a:solidFill>
            <a:srgbClr val="ECFB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79" name="Google Shape;1079;p67"/>
          <p:cNvSpPr/>
          <p:nvPr/>
        </p:nvSpPr>
        <p:spPr>
          <a:xfrm>
            <a:off x="5125916" y="7188147"/>
            <a:ext cx="3867394" cy="2461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80" name="Google Shape;1080;p67"/>
          <p:cNvSpPr txBox="1">
            <a:spLocks noGrp="1"/>
          </p:cNvSpPr>
          <p:nvPr>
            <p:ph type="body" idx="8"/>
          </p:nvPr>
        </p:nvSpPr>
        <p:spPr>
          <a:xfrm>
            <a:off x="5125916" y="3140117"/>
            <a:ext cx="3867394"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1" name="Google Shape;1081;p67"/>
          <p:cNvSpPr txBox="1">
            <a:spLocks noGrp="1"/>
          </p:cNvSpPr>
          <p:nvPr>
            <p:ph type="body" idx="9"/>
          </p:nvPr>
        </p:nvSpPr>
        <p:spPr>
          <a:xfrm>
            <a:off x="5125916" y="2501197"/>
            <a:ext cx="3867394"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2" name="Google Shape;1082;p67"/>
          <p:cNvSpPr txBox="1">
            <a:spLocks noGrp="1"/>
          </p:cNvSpPr>
          <p:nvPr>
            <p:ph type="body" idx="13"/>
          </p:nvPr>
        </p:nvSpPr>
        <p:spPr>
          <a:xfrm>
            <a:off x="5125916" y="4540856"/>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3" name="Google Shape;1083;p67"/>
          <p:cNvSpPr txBox="1">
            <a:spLocks noGrp="1"/>
          </p:cNvSpPr>
          <p:nvPr>
            <p:ph type="body" idx="14"/>
          </p:nvPr>
        </p:nvSpPr>
        <p:spPr>
          <a:xfrm>
            <a:off x="5125916" y="5178203"/>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4" name="Google Shape;1084;p67"/>
          <p:cNvSpPr txBox="1">
            <a:spLocks noGrp="1"/>
          </p:cNvSpPr>
          <p:nvPr>
            <p:ph type="body" idx="15"/>
          </p:nvPr>
        </p:nvSpPr>
        <p:spPr>
          <a:xfrm>
            <a:off x="5125916" y="5815550"/>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5" name="Google Shape;1085;p67"/>
          <p:cNvSpPr txBox="1">
            <a:spLocks noGrp="1"/>
          </p:cNvSpPr>
          <p:nvPr>
            <p:ph type="body" idx="16"/>
          </p:nvPr>
        </p:nvSpPr>
        <p:spPr>
          <a:xfrm>
            <a:off x="5125916" y="6452898"/>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86" name="Google Shape;1086;p67"/>
          <p:cNvSpPr/>
          <p:nvPr/>
        </p:nvSpPr>
        <p:spPr>
          <a:xfrm>
            <a:off x="9301041" y="2492882"/>
            <a:ext cx="3867394"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87" name="Google Shape;1087;p67"/>
          <p:cNvSpPr/>
          <p:nvPr/>
        </p:nvSpPr>
        <p:spPr>
          <a:xfrm>
            <a:off x="9301041" y="3131802"/>
            <a:ext cx="3867394" cy="126994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Medium"/>
              <a:ea typeface="Ubuntu Medium"/>
              <a:cs typeface="Ubuntu Medium"/>
              <a:sym typeface="Ubuntu Medium"/>
            </a:endParaRPr>
          </a:p>
        </p:txBody>
      </p:sp>
      <p:sp>
        <p:nvSpPr>
          <p:cNvPr id="1088" name="Google Shape;1088;p67"/>
          <p:cNvSpPr/>
          <p:nvPr/>
        </p:nvSpPr>
        <p:spPr>
          <a:xfrm>
            <a:off x="9301041" y="4371934"/>
            <a:ext cx="3867394" cy="2805401"/>
          </a:xfrm>
          <a:prstGeom prst="rect">
            <a:avLst/>
          </a:prstGeom>
          <a:solidFill>
            <a:srgbClr val="FEE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89" name="Google Shape;1089;p67"/>
          <p:cNvSpPr/>
          <p:nvPr/>
        </p:nvSpPr>
        <p:spPr>
          <a:xfrm>
            <a:off x="9301041" y="7184527"/>
            <a:ext cx="3867394" cy="2461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90" name="Google Shape;1090;p67"/>
          <p:cNvSpPr txBox="1">
            <a:spLocks noGrp="1"/>
          </p:cNvSpPr>
          <p:nvPr>
            <p:ph type="body" idx="17"/>
          </p:nvPr>
        </p:nvSpPr>
        <p:spPr>
          <a:xfrm>
            <a:off x="9301041" y="3136497"/>
            <a:ext cx="3867394"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1" name="Google Shape;1091;p67"/>
          <p:cNvSpPr txBox="1">
            <a:spLocks noGrp="1"/>
          </p:cNvSpPr>
          <p:nvPr>
            <p:ph type="body" idx="18"/>
          </p:nvPr>
        </p:nvSpPr>
        <p:spPr>
          <a:xfrm>
            <a:off x="9301041" y="2497577"/>
            <a:ext cx="3867394"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2" name="Google Shape;1092;p67"/>
          <p:cNvSpPr txBox="1">
            <a:spLocks noGrp="1"/>
          </p:cNvSpPr>
          <p:nvPr>
            <p:ph type="body" idx="19"/>
          </p:nvPr>
        </p:nvSpPr>
        <p:spPr>
          <a:xfrm>
            <a:off x="9301041" y="4537236"/>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3" name="Google Shape;1093;p67"/>
          <p:cNvSpPr txBox="1">
            <a:spLocks noGrp="1"/>
          </p:cNvSpPr>
          <p:nvPr>
            <p:ph type="body" idx="20"/>
          </p:nvPr>
        </p:nvSpPr>
        <p:spPr>
          <a:xfrm>
            <a:off x="9301041" y="5174583"/>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4" name="Google Shape;1094;p67"/>
          <p:cNvSpPr txBox="1">
            <a:spLocks noGrp="1"/>
          </p:cNvSpPr>
          <p:nvPr>
            <p:ph type="body" idx="21"/>
          </p:nvPr>
        </p:nvSpPr>
        <p:spPr>
          <a:xfrm>
            <a:off x="9301041" y="5811930"/>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5" name="Google Shape;1095;p67"/>
          <p:cNvSpPr txBox="1">
            <a:spLocks noGrp="1"/>
          </p:cNvSpPr>
          <p:nvPr>
            <p:ph type="body" idx="22"/>
          </p:nvPr>
        </p:nvSpPr>
        <p:spPr>
          <a:xfrm>
            <a:off x="9301041" y="6449278"/>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96" name="Google Shape;1096;p67"/>
          <p:cNvSpPr/>
          <p:nvPr/>
        </p:nvSpPr>
        <p:spPr>
          <a:xfrm>
            <a:off x="13476166" y="2497577"/>
            <a:ext cx="3867394" cy="64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97" name="Google Shape;1097;p67"/>
          <p:cNvSpPr/>
          <p:nvPr/>
        </p:nvSpPr>
        <p:spPr>
          <a:xfrm>
            <a:off x="13476166" y="3136497"/>
            <a:ext cx="3867394" cy="126994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Medium"/>
              <a:ea typeface="Ubuntu Medium"/>
              <a:cs typeface="Ubuntu Medium"/>
              <a:sym typeface="Ubuntu Medium"/>
            </a:endParaRPr>
          </a:p>
        </p:txBody>
      </p:sp>
      <p:sp>
        <p:nvSpPr>
          <p:cNvPr id="1098" name="Google Shape;1098;p67"/>
          <p:cNvSpPr/>
          <p:nvPr/>
        </p:nvSpPr>
        <p:spPr>
          <a:xfrm>
            <a:off x="13476166" y="4376629"/>
            <a:ext cx="3867394" cy="2805401"/>
          </a:xfrm>
          <a:prstGeom prst="rect">
            <a:avLst/>
          </a:prstGeom>
          <a:solidFill>
            <a:srgbClr val="C6EE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099" name="Google Shape;1099;p67"/>
          <p:cNvSpPr/>
          <p:nvPr/>
        </p:nvSpPr>
        <p:spPr>
          <a:xfrm>
            <a:off x="13476166" y="7189222"/>
            <a:ext cx="3867394" cy="246153"/>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00" name="Google Shape;1100;p67"/>
          <p:cNvSpPr txBox="1">
            <a:spLocks noGrp="1"/>
          </p:cNvSpPr>
          <p:nvPr>
            <p:ph type="body" idx="23"/>
          </p:nvPr>
        </p:nvSpPr>
        <p:spPr>
          <a:xfrm>
            <a:off x="13476166" y="3141192"/>
            <a:ext cx="3867394" cy="123074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4800"/>
              <a:buFont typeface="Ubuntu Medium"/>
              <a:buNone/>
              <a:defRPr sz="4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1" name="Google Shape;1101;p67"/>
          <p:cNvSpPr txBox="1">
            <a:spLocks noGrp="1"/>
          </p:cNvSpPr>
          <p:nvPr>
            <p:ph type="body" idx="24"/>
          </p:nvPr>
        </p:nvSpPr>
        <p:spPr>
          <a:xfrm>
            <a:off x="13476166" y="2502272"/>
            <a:ext cx="3867394" cy="6480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2" name="Google Shape;1102;p67"/>
          <p:cNvSpPr txBox="1">
            <a:spLocks noGrp="1"/>
          </p:cNvSpPr>
          <p:nvPr>
            <p:ph type="body" idx="25"/>
          </p:nvPr>
        </p:nvSpPr>
        <p:spPr>
          <a:xfrm>
            <a:off x="13476166" y="4541931"/>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3" name="Google Shape;1103;p67"/>
          <p:cNvSpPr txBox="1">
            <a:spLocks noGrp="1"/>
          </p:cNvSpPr>
          <p:nvPr>
            <p:ph type="body" idx="26"/>
          </p:nvPr>
        </p:nvSpPr>
        <p:spPr>
          <a:xfrm>
            <a:off x="13476166" y="5179278"/>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4" name="Google Shape;1104;p67"/>
          <p:cNvSpPr txBox="1">
            <a:spLocks noGrp="1"/>
          </p:cNvSpPr>
          <p:nvPr>
            <p:ph type="body" idx="27"/>
          </p:nvPr>
        </p:nvSpPr>
        <p:spPr>
          <a:xfrm>
            <a:off x="13476166" y="5816625"/>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05" name="Google Shape;1105;p67"/>
          <p:cNvSpPr txBox="1">
            <a:spLocks noGrp="1"/>
          </p:cNvSpPr>
          <p:nvPr>
            <p:ph type="body" idx="28"/>
          </p:nvPr>
        </p:nvSpPr>
        <p:spPr>
          <a:xfrm>
            <a:off x="13476166" y="6453973"/>
            <a:ext cx="3867394" cy="52919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2"/>
              </a:buClr>
              <a:buSzPts val="2000"/>
              <a:buFont typeface="Ubuntu"/>
              <a:buNone/>
              <a:defRPr sz="2000">
                <a:solidFill>
                  <a:schemeClr val="dk2"/>
                </a:solidFill>
                <a:latin typeface="Ubuntu"/>
                <a:ea typeface="Ubuntu"/>
                <a:cs typeface="Ubuntu"/>
                <a:sym typeface="Ubuntu"/>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66"/>
                                        </p:tgtEl>
                                        <p:attrNameLst>
                                          <p:attrName>style.visibility</p:attrName>
                                        </p:attrNameLst>
                                      </p:cBhvr>
                                      <p:to>
                                        <p:strVal val="visible"/>
                                      </p:to>
                                    </p:set>
                                    <p:anim calcmode="lin" valueType="num">
                                      <p:cBhvr additive="base">
                                        <p:cTn id="7" dur="750"/>
                                        <p:tgtEl>
                                          <p:spTgt spid="106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067"/>
                                        </p:tgtEl>
                                        <p:attrNameLst>
                                          <p:attrName>style.visibility</p:attrName>
                                        </p:attrNameLst>
                                      </p:cBhvr>
                                      <p:to>
                                        <p:strVal val="visible"/>
                                      </p:to>
                                    </p:set>
                                    <p:anim calcmode="lin" valueType="num">
                                      <p:cBhvr additive="base">
                                        <p:cTn id="10" dur="750"/>
                                        <p:tgtEl>
                                          <p:spTgt spid="1067"/>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068"/>
                                        </p:tgtEl>
                                        <p:attrNameLst>
                                          <p:attrName>style.visibility</p:attrName>
                                        </p:attrNameLst>
                                      </p:cBhvr>
                                      <p:to>
                                        <p:strVal val="visible"/>
                                      </p:to>
                                    </p:set>
                                    <p:anim calcmode="lin" valueType="num">
                                      <p:cBhvr additive="base">
                                        <p:cTn id="13" dur="750"/>
                                        <p:tgtEl>
                                          <p:spTgt spid="1068"/>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69"/>
                                        </p:tgtEl>
                                        <p:attrNameLst>
                                          <p:attrName>style.visibility</p:attrName>
                                        </p:attrNameLst>
                                      </p:cBhvr>
                                      <p:to>
                                        <p:strVal val="visible"/>
                                      </p:to>
                                    </p:set>
                                    <p:anim calcmode="lin" valueType="num">
                                      <p:cBhvr additive="base">
                                        <p:cTn id="16" dur="750"/>
                                        <p:tgtEl>
                                          <p:spTgt spid="1069"/>
                                        </p:tgtEl>
                                        <p:attrNameLst>
                                          <p:attrName>ppt_y</p:attrName>
                                        </p:attrNameLst>
                                      </p:cBhvr>
                                      <p:tavLst>
                                        <p:tav tm="0">
                                          <p:val>
                                            <p:strVal val="#ppt_y+1"/>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070">
                                            <p:txEl>
                                              <p:pRg st="0" end="0"/>
                                            </p:txEl>
                                          </p:spTgt>
                                        </p:tgtEl>
                                        <p:attrNameLst>
                                          <p:attrName>style.visibility</p:attrName>
                                        </p:attrNameLst>
                                      </p:cBhvr>
                                      <p:to>
                                        <p:strVal val="visible"/>
                                      </p:to>
                                    </p:set>
                                    <p:anim calcmode="lin" valueType="num">
                                      <p:cBhvr additive="base">
                                        <p:cTn id="19" dur="750"/>
                                        <p:tgtEl>
                                          <p:spTgt spid="1070">
                                            <p:txEl>
                                              <p:pRg st="0" end="0"/>
                                            </p:txEl>
                                          </p:spTgt>
                                        </p:tgtEl>
                                        <p:attrNameLst>
                                          <p:attrName>ppt_y</p:attrName>
                                        </p:attrNameLst>
                                      </p:cBhvr>
                                      <p:tavLst>
                                        <p:tav tm="0">
                                          <p:val>
                                            <p:strVal val="#ppt_y-1"/>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1070">
                                            <p:txEl>
                                              <p:pRg st="1" end="1"/>
                                            </p:txEl>
                                          </p:spTgt>
                                        </p:tgtEl>
                                        <p:attrNameLst>
                                          <p:attrName>style.visibility</p:attrName>
                                        </p:attrNameLst>
                                      </p:cBhvr>
                                      <p:to>
                                        <p:strVal val="visible"/>
                                      </p:to>
                                    </p:set>
                                    <p:anim calcmode="lin" valueType="num">
                                      <p:cBhvr additive="base">
                                        <p:cTn id="22" dur="750"/>
                                        <p:tgtEl>
                                          <p:spTgt spid="1070">
                                            <p:txEl>
                                              <p:pRg st="1" end="1"/>
                                            </p:txEl>
                                          </p:spTgt>
                                        </p:tgtEl>
                                        <p:attrNameLst>
                                          <p:attrName>ppt_y</p:attrName>
                                        </p:attrNameLst>
                                      </p:cBhvr>
                                      <p:tavLst>
                                        <p:tav tm="0">
                                          <p:val>
                                            <p:strVal val="#ppt_y-1"/>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070">
                                            <p:txEl>
                                              <p:pRg st="2" end="2"/>
                                            </p:txEl>
                                          </p:spTgt>
                                        </p:tgtEl>
                                        <p:attrNameLst>
                                          <p:attrName>style.visibility</p:attrName>
                                        </p:attrNameLst>
                                      </p:cBhvr>
                                      <p:to>
                                        <p:strVal val="visible"/>
                                      </p:to>
                                    </p:set>
                                    <p:anim calcmode="lin" valueType="num">
                                      <p:cBhvr additive="base">
                                        <p:cTn id="25" dur="750"/>
                                        <p:tgtEl>
                                          <p:spTgt spid="1070">
                                            <p:txEl>
                                              <p:pRg st="2" end="2"/>
                                            </p:txEl>
                                          </p:spTgt>
                                        </p:tgtEl>
                                        <p:attrNameLst>
                                          <p:attrName>ppt_y</p:attrName>
                                        </p:attrNameLst>
                                      </p:cBhvr>
                                      <p:tavLst>
                                        <p:tav tm="0">
                                          <p:val>
                                            <p:strVal val="#ppt_y-1"/>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1070">
                                            <p:txEl>
                                              <p:pRg st="3" end="3"/>
                                            </p:txEl>
                                          </p:spTgt>
                                        </p:tgtEl>
                                        <p:attrNameLst>
                                          <p:attrName>style.visibility</p:attrName>
                                        </p:attrNameLst>
                                      </p:cBhvr>
                                      <p:to>
                                        <p:strVal val="visible"/>
                                      </p:to>
                                    </p:set>
                                    <p:anim calcmode="lin" valueType="num">
                                      <p:cBhvr additive="base">
                                        <p:cTn id="28" dur="750"/>
                                        <p:tgtEl>
                                          <p:spTgt spid="1070">
                                            <p:txEl>
                                              <p:pRg st="3" end="3"/>
                                            </p:txEl>
                                          </p:spTgt>
                                        </p:tgtEl>
                                        <p:attrNameLst>
                                          <p:attrName>ppt_y</p:attrName>
                                        </p:attrNameLst>
                                      </p:cBhvr>
                                      <p:tavLst>
                                        <p:tav tm="0">
                                          <p:val>
                                            <p:strVal val="#ppt_y-1"/>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070">
                                            <p:txEl>
                                              <p:pRg st="4" end="4"/>
                                            </p:txEl>
                                          </p:spTgt>
                                        </p:tgtEl>
                                        <p:attrNameLst>
                                          <p:attrName>style.visibility</p:attrName>
                                        </p:attrNameLst>
                                      </p:cBhvr>
                                      <p:to>
                                        <p:strVal val="visible"/>
                                      </p:to>
                                    </p:set>
                                    <p:anim calcmode="lin" valueType="num">
                                      <p:cBhvr additive="base">
                                        <p:cTn id="31" dur="750"/>
                                        <p:tgtEl>
                                          <p:spTgt spid="1070">
                                            <p:txEl>
                                              <p:pRg st="4" end="4"/>
                                            </p:txEl>
                                          </p:spTgt>
                                        </p:tgtEl>
                                        <p:attrNameLst>
                                          <p:attrName>ppt_y</p:attrName>
                                        </p:attrNameLst>
                                      </p:cBhvr>
                                      <p:tavLst>
                                        <p:tav tm="0">
                                          <p:val>
                                            <p:strVal val="#ppt_y-1"/>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070">
                                            <p:txEl>
                                              <p:pRg st="5" end="5"/>
                                            </p:txEl>
                                          </p:spTgt>
                                        </p:tgtEl>
                                        <p:attrNameLst>
                                          <p:attrName>style.visibility</p:attrName>
                                        </p:attrNameLst>
                                      </p:cBhvr>
                                      <p:to>
                                        <p:strVal val="visible"/>
                                      </p:to>
                                    </p:set>
                                    <p:anim calcmode="lin" valueType="num">
                                      <p:cBhvr additive="base">
                                        <p:cTn id="34" dur="750"/>
                                        <p:tgtEl>
                                          <p:spTgt spid="1070">
                                            <p:txEl>
                                              <p:pRg st="5" end="5"/>
                                            </p:txEl>
                                          </p:spTgt>
                                        </p:tgtEl>
                                        <p:attrNameLst>
                                          <p:attrName>ppt_y</p:attrName>
                                        </p:attrNameLst>
                                      </p:cBhvr>
                                      <p:tavLst>
                                        <p:tav tm="0">
                                          <p:val>
                                            <p:strVal val="#ppt_y-1"/>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1070">
                                            <p:txEl>
                                              <p:pRg st="6" end="6"/>
                                            </p:txEl>
                                          </p:spTgt>
                                        </p:tgtEl>
                                        <p:attrNameLst>
                                          <p:attrName>style.visibility</p:attrName>
                                        </p:attrNameLst>
                                      </p:cBhvr>
                                      <p:to>
                                        <p:strVal val="visible"/>
                                      </p:to>
                                    </p:set>
                                    <p:anim calcmode="lin" valueType="num">
                                      <p:cBhvr additive="base">
                                        <p:cTn id="37" dur="750"/>
                                        <p:tgtEl>
                                          <p:spTgt spid="1070">
                                            <p:txEl>
                                              <p:pRg st="6" end="6"/>
                                            </p:txEl>
                                          </p:spTgt>
                                        </p:tgtEl>
                                        <p:attrNameLst>
                                          <p:attrName>ppt_y</p:attrName>
                                        </p:attrNameLst>
                                      </p:cBhvr>
                                      <p:tavLst>
                                        <p:tav tm="0">
                                          <p:val>
                                            <p:strVal val="#ppt_y-1"/>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1070">
                                            <p:txEl>
                                              <p:pRg st="7" end="7"/>
                                            </p:txEl>
                                          </p:spTgt>
                                        </p:tgtEl>
                                        <p:attrNameLst>
                                          <p:attrName>style.visibility</p:attrName>
                                        </p:attrNameLst>
                                      </p:cBhvr>
                                      <p:to>
                                        <p:strVal val="visible"/>
                                      </p:to>
                                    </p:set>
                                    <p:anim calcmode="lin" valueType="num">
                                      <p:cBhvr additive="base">
                                        <p:cTn id="40" dur="750"/>
                                        <p:tgtEl>
                                          <p:spTgt spid="1070">
                                            <p:txEl>
                                              <p:pRg st="7" end="7"/>
                                            </p:txEl>
                                          </p:spTgt>
                                        </p:tgtEl>
                                        <p:attrNameLst>
                                          <p:attrName>ppt_y</p:attrName>
                                        </p:attrNameLst>
                                      </p:cBhvr>
                                      <p:tavLst>
                                        <p:tav tm="0">
                                          <p:val>
                                            <p:strVal val="#ppt_y-1"/>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1070">
                                            <p:txEl>
                                              <p:pRg st="8" end="8"/>
                                            </p:txEl>
                                          </p:spTgt>
                                        </p:tgtEl>
                                        <p:attrNameLst>
                                          <p:attrName>style.visibility</p:attrName>
                                        </p:attrNameLst>
                                      </p:cBhvr>
                                      <p:to>
                                        <p:strVal val="visible"/>
                                      </p:to>
                                    </p:set>
                                    <p:anim calcmode="lin" valueType="num">
                                      <p:cBhvr additive="base">
                                        <p:cTn id="43" dur="750"/>
                                        <p:tgtEl>
                                          <p:spTgt spid="1070">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1" fill="hold" nodeType="withEffect">
                                  <p:stCondLst>
                                    <p:cond delay="0"/>
                                  </p:stCondLst>
                                  <p:childTnLst>
                                    <p:set>
                                      <p:cBhvr>
                                        <p:cTn id="45" dur="1" fill="hold">
                                          <p:stCondLst>
                                            <p:cond delay="0"/>
                                          </p:stCondLst>
                                        </p:cTn>
                                        <p:tgtEl>
                                          <p:spTgt spid="1071">
                                            <p:txEl>
                                              <p:pRg st="0" end="0"/>
                                            </p:txEl>
                                          </p:spTgt>
                                        </p:tgtEl>
                                        <p:attrNameLst>
                                          <p:attrName>style.visibility</p:attrName>
                                        </p:attrNameLst>
                                      </p:cBhvr>
                                      <p:to>
                                        <p:strVal val="visible"/>
                                      </p:to>
                                    </p:set>
                                    <p:anim calcmode="lin" valueType="num">
                                      <p:cBhvr additive="base">
                                        <p:cTn id="46" dur="750"/>
                                        <p:tgtEl>
                                          <p:spTgt spid="1071">
                                            <p:txEl>
                                              <p:pRg st="0" end="0"/>
                                            </p:txEl>
                                          </p:spTgt>
                                        </p:tgtEl>
                                        <p:attrNameLst>
                                          <p:attrName>ppt_y</p:attrName>
                                        </p:attrNameLst>
                                      </p:cBhvr>
                                      <p:tavLst>
                                        <p:tav tm="0">
                                          <p:val>
                                            <p:strVal val="#ppt_y-1"/>
                                          </p:val>
                                        </p:tav>
                                        <p:tav tm="100000">
                                          <p:val>
                                            <p:strVal val="#ppt_y"/>
                                          </p:val>
                                        </p:tav>
                                      </p:tavLst>
                                    </p:anim>
                                  </p:childTnLst>
                                </p:cTn>
                              </p:par>
                              <p:par>
                                <p:cTn id="47" presetID="2" presetClass="entr" presetSubtype="1" fill="hold" nodeType="withEffect">
                                  <p:stCondLst>
                                    <p:cond delay="0"/>
                                  </p:stCondLst>
                                  <p:childTnLst>
                                    <p:set>
                                      <p:cBhvr>
                                        <p:cTn id="48" dur="1" fill="hold">
                                          <p:stCondLst>
                                            <p:cond delay="0"/>
                                          </p:stCondLst>
                                        </p:cTn>
                                        <p:tgtEl>
                                          <p:spTgt spid="1071">
                                            <p:txEl>
                                              <p:pRg st="1" end="1"/>
                                            </p:txEl>
                                          </p:spTgt>
                                        </p:tgtEl>
                                        <p:attrNameLst>
                                          <p:attrName>style.visibility</p:attrName>
                                        </p:attrNameLst>
                                      </p:cBhvr>
                                      <p:to>
                                        <p:strVal val="visible"/>
                                      </p:to>
                                    </p:set>
                                    <p:anim calcmode="lin" valueType="num">
                                      <p:cBhvr additive="base">
                                        <p:cTn id="49" dur="750"/>
                                        <p:tgtEl>
                                          <p:spTgt spid="1071">
                                            <p:txEl>
                                              <p:pRg st="1" end="1"/>
                                            </p:txEl>
                                          </p:spTgt>
                                        </p:tgtEl>
                                        <p:attrNameLst>
                                          <p:attrName>ppt_y</p:attrName>
                                        </p:attrNameLst>
                                      </p:cBhvr>
                                      <p:tavLst>
                                        <p:tav tm="0">
                                          <p:val>
                                            <p:strVal val="#ppt_y-1"/>
                                          </p:val>
                                        </p:tav>
                                        <p:tav tm="100000">
                                          <p:val>
                                            <p:strVal val="#ppt_y"/>
                                          </p:val>
                                        </p:tav>
                                      </p:tavLst>
                                    </p:anim>
                                  </p:childTnLst>
                                </p:cTn>
                              </p:par>
                              <p:par>
                                <p:cTn id="50" presetID="2" presetClass="entr" presetSubtype="1" fill="hold" nodeType="withEffect">
                                  <p:stCondLst>
                                    <p:cond delay="0"/>
                                  </p:stCondLst>
                                  <p:childTnLst>
                                    <p:set>
                                      <p:cBhvr>
                                        <p:cTn id="51" dur="1" fill="hold">
                                          <p:stCondLst>
                                            <p:cond delay="0"/>
                                          </p:stCondLst>
                                        </p:cTn>
                                        <p:tgtEl>
                                          <p:spTgt spid="1071">
                                            <p:txEl>
                                              <p:pRg st="2" end="2"/>
                                            </p:txEl>
                                          </p:spTgt>
                                        </p:tgtEl>
                                        <p:attrNameLst>
                                          <p:attrName>style.visibility</p:attrName>
                                        </p:attrNameLst>
                                      </p:cBhvr>
                                      <p:to>
                                        <p:strVal val="visible"/>
                                      </p:to>
                                    </p:set>
                                    <p:anim calcmode="lin" valueType="num">
                                      <p:cBhvr additive="base">
                                        <p:cTn id="52" dur="750"/>
                                        <p:tgtEl>
                                          <p:spTgt spid="1071">
                                            <p:txEl>
                                              <p:pRg st="2" end="2"/>
                                            </p:txEl>
                                          </p:spTgt>
                                        </p:tgtEl>
                                        <p:attrNameLst>
                                          <p:attrName>ppt_y</p:attrName>
                                        </p:attrNameLst>
                                      </p:cBhvr>
                                      <p:tavLst>
                                        <p:tav tm="0">
                                          <p:val>
                                            <p:strVal val="#ppt_y-1"/>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1071">
                                            <p:txEl>
                                              <p:pRg st="3" end="3"/>
                                            </p:txEl>
                                          </p:spTgt>
                                        </p:tgtEl>
                                        <p:attrNameLst>
                                          <p:attrName>style.visibility</p:attrName>
                                        </p:attrNameLst>
                                      </p:cBhvr>
                                      <p:to>
                                        <p:strVal val="visible"/>
                                      </p:to>
                                    </p:set>
                                    <p:anim calcmode="lin" valueType="num">
                                      <p:cBhvr additive="base">
                                        <p:cTn id="55" dur="750"/>
                                        <p:tgtEl>
                                          <p:spTgt spid="1071">
                                            <p:txEl>
                                              <p:pRg st="3" end="3"/>
                                            </p:txEl>
                                          </p:spTgt>
                                        </p:tgtEl>
                                        <p:attrNameLst>
                                          <p:attrName>ppt_y</p:attrName>
                                        </p:attrNameLst>
                                      </p:cBhvr>
                                      <p:tavLst>
                                        <p:tav tm="0">
                                          <p:val>
                                            <p:strVal val="#ppt_y-1"/>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1071">
                                            <p:txEl>
                                              <p:pRg st="4" end="4"/>
                                            </p:txEl>
                                          </p:spTgt>
                                        </p:tgtEl>
                                        <p:attrNameLst>
                                          <p:attrName>style.visibility</p:attrName>
                                        </p:attrNameLst>
                                      </p:cBhvr>
                                      <p:to>
                                        <p:strVal val="visible"/>
                                      </p:to>
                                    </p:set>
                                    <p:anim calcmode="lin" valueType="num">
                                      <p:cBhvr additive="base">
                                        <p:cTn id="58" dur="750"/>
                                        <p:tgtEl>
                                          <p:spTgt spid="1071">
                                            <p:txEl>
                                              <p:pRg st="4" end="4"/>
                                            </p:txEl>
                                          </p:spTgt>
                                        </p:tgtEl>
                                        <p:attrNameLst>
                                          <p:attrName>ppt_y</p:attrName>
                                        </p:attrNameLst>
                                      </p:cBhvr>
                                      <p:tavLst>
                                        <p:tav tm="0">
                                          <p:val>
                                            <p:strVal val="#ppt_y-1"/>
                                          </p:val>
                                        </p:tav>
                                        <p:tav tm="100000">
                                          <p:val>
                                            <p:strVal val="#ppt_y"/>
                                          </p:val>
                                        </p:tav>
                                      </p:tavLst>
                                    </p:anim>
                                  </p:childTnLst>
                                </p:cTn>
                              </p:par>
                              <p:par>
                                <p:cTn id="59" presetID="2" presetClass="entr" presetSubtype="1" fill="hold" nodeType="withEffect">
                                  <p:stCondLst>
                                    <p:cond delay="0"/>
                                  </p:stCondLst>
                                  <p:childTnLst>
                                    <p:set>
                                      <p:cBhvr>
                                        <p:cTn id="60" dur="1" fill="hold">
                                          <p:stCondLst>
                                            <p:cond delay="0"/>
                                          </p:stCondLst>
                                        </p:cTn>
                                        <p:tgtEl>
                                          <p:spTgt spid="1071">
                                            <p:txEl>
                                              <p:pRg st="5" end="5"/>
                                            </p:txEl>
                                          </p:spTgt>
                                        </p:tgtEl>
                                        <p:attrNameLst>
                                          <p:attrName>style.visibility</p:attrName>
                                        </p:attrNameLst>
                                      </p:cBhvr>
                                      <p:to>
                                        <p:strVal val="visible"/>
                                      </p:to>
                                    </p:set>
                                    <p:anim calcmode="lin" valueType="num">
                                      <p:cBhvr additive="base">
                                        <p:cTn id="61" dur="750"/>
                                        <p:tgtEl>
                                          <p:spTgt spid="1071">
                                            <p:txEl>
                                              <p:pRg st="5" end="5"/>
                                            </p:txEl>
                                          </p:spTgt>
                                        </p:tgtEl>
                                        <p:attrNameLst>
                                          <p:attrName>ppt_y</p:attrName>
                                        </p:attrNameLst>
                                      </p:cBhvr>
                                      <p:tavLst>
                                        <p:tav tm="0">
                                          <p:val>
                                            <p:strVal val="#ppt_y-1"/>
                                          </p:val>
                                        </p:tav>
                                        <p:tav tm="100000">
                                          <p:val>
                                            <p:strVal val="#ppt_y"/>
                                          </p:val>
                                        </p:tav>
                                      </p:tavLst>
                                    </p:anim>
                                  </p:childTnLst>
                                </p:cTn>
                              </p:par>
                              <p:par>
                                <p:cTn id="62" presetID="2" presetClass="entr" presetSubtype="1" fill="hold" nodeType="withEffect">
                                  <p:stCondLst>
                                    <p:cond delay="0"/>
                                  </p:stCondLst>
                                  <p:childTnLst>
                                    <p:set>
                                      <p:cBhvr>
                                        <p:cTn id="63" dur="1" fill="hold">
                                          <p:stCondLst>
                                            <p:cond delay="0"/>
                                          </p:stCondLst>
                                        </p:cTn>
                                        <p:tgtEl>
                                          <p:spTgt spid="1071">
                                            <p:txEl>
                                              <p:pRg st="6" end="6"/>
                                            </p:txEl>
                                          </p:spTgt>
                                        </p:tgtEl>
                                        <p:attrNameLst>
                                          <p:attrName>style.visibility</p:attrName>
                                        </p:attrNameLst>
                                      </p:cBhvr>
                                      <p:to>
                                        <p:strVal val="visible"/>
                                      </p:to>
                                    </p:set>
                                    <p:anim calcmode="lin" valueType="num">
                                      <p:cBhvr additive="base">
                                        <p:cTn id="64" dur="750"/>
                                        <p:tgtEl>
                                          <p:spTgt spid="1071">
                                            <p:txEl>
                                              <p:pRg st="6" end="6"/>
                                            </p:txEl>
                                          </p:spTgt>
                                        </p:tgtEl>
                                        <p:attrNameLst>
                                          <p:attrName>ppt_y</p:attrName>
                                        </p:attrNameLst>
                                      </p:cBhvr>
                                      <p:tavLst>
                                        <p:tav tm="0">
                                          <p:val>
                                            <p:strVal val="#ppt_y-1"/>
                                          </p:val>
                                        </p:tav>
                                        <p:tav tm="100000">
                                          <p:val>
                                            <p:strVal val="#ppt_y"/>
                                          </p:val>
                                        </p:tav>
                                      </p:tavLst>
                                    </p:anim>
                                  </p:childTnLst>
                                </p:cTn>
                              </p:par>
                              <p:par>
                                <p:cTn id="65" presetID="2" presetClass="entr" presetSubtype="1" fill="hold" nodeType="withEffect">
                                  <p:stCondLst>
                                    <p:cond delay="0"/>
                                  </p:stCondLst>
                                  <p:childTnLst>
                                    <p:set>
                                      <p:cBhvr>
                                        <p:cTn id="66" dur="1" fill="hold">
                                          <p:stCondLst>
                                            <p:cond delay="0"/>
                                          </p:stCondLst>
                                        </p:cTn>
                                        <p:tgtEl>
                                          <p:spTgt spid="1071">
                                            <p:txEl>
                                              <p:pRg st="7" end="7"/>
                                            </p:txEl>
                                          </p:spTgt>
                                        </p:tgtEl>
                                        <p:attrNameLst>
                                          <p:attrName>style.visibility</p:attrName>
                                        </p:attrNameLst>
                                      </p:cBhvr>
                                      <p:to>
                                        <p:strVal val="visible"/>
                                      </p:to>
                                    </p:set>
                                    <p:anim calcmode="lin" valueType="num">
                                      <p:cBhvr additive="base">
                                        <p:cTn id="67" dur="750"/>
                                        <p:tgtEl>
                                          <p:spTgt spid="1071">
                                            <p:txEl>
                                              <p:pRg st="7" end="7"/>
                                            </p:txEl>
                                          </p:spTgt>
                                        </p:tgtEl>
                                        <p:attrNameLst>
                                          <p:attrName>ppt_y</p:attrName>
                                        </p:attrNameLst>
                                      </p:cBhvr>
                                      <p:tavLst>
                                        <p:tav tm="0">
                                          <p:val>
                                            <p:strVal val="#ppt_y-1"/>
                                          </p:val>
                                        </p:tav>
                                        <p:tav tm="100000">
                                          <p:val>
                                            <p:strVal val="#ppt_y"/>
                                          </p:val>
                                        </p:tav>
                                      </p:tavLst>
                                    </p:anim>
                                  </p:childTnLst>
                                </p:cTn>
                              </p:par>
                              <p:par>
                                <p:cTn id="68" presetID="2" presetClass="entr" presetSubtype="1" fill="hold" nodeType="withEffect">
                                  <p:stCondLst>
                                    <p:cond delay="0"/>
                                  </p:stCondLst>
                                  <p:childTnLst>
                                    <p:set>
                                      <p:cBhvr>
                                        <p:cTn id="69" dur="1" fill="hold">
                                          <p:stCondLst>
                                            <p:cond delay="0"/>
                                          </p:stCondLst>
                                        </p:cTn>
                                        <p:tgtEl>
                                          <p:spTgt spid="1071">
                                            <p:txEl>
                                              <p:pRg st="8" end="8"/>
                                            </p:txEl>
                                          </p:spTgt>
                                        </p:tgtEl>
                                        <p:attrNameLst>
                                          <p:attrName>style.visibility</p:attrName>
                                        </p:attrNameLst>
                                      </p:cBhvr>
                                      <p:to>
                                        <p:strVal val="visible"/>
                                      </p:to>
                                    </p:set>
                                    <p:anim calcmode="lin" valueType="num">
                                      <p:cBhvr additive="base">
                                        <p:cTn id="70" dur="750"/>
                                        <p:tgtEl>
                                          <p:spTgt spid="1071">
                                            <p:txEl>
                                              <p:pRg st="8" end="8"/>
                                            </p:txEl>
                                          </p:spTgt>
                                        </p:tgtEl>
                                        <p:attrNameLst>
                                          <p:attrName>ppt_y</p:attrName>
                                        </p:attrNameLst>
                                      </p:cBhvr>
                                      <p:tavLst>
                                        <p:tav tm="0">
                                          <p:val>
                                            <p:strVal val="#ppt_y-1"/>
                                          </p:val>
                                        </p:tav>
                                        <p:tav tm="100000">
                                          <p:val>
                                            <p:strVal val="#ppt_y"/>
                                          </p:val>
                                        </p:tav>
                                      </p:tavLst>
                                    </p:anim>
                                  </p:childTnLst>
                                </p:cTn>
                              </p:par>
                            </p:childTnLst>
                          </p:cTn>
                        </p:par>
                        <p:par>
                          <p:cTn id="71" fill="hold">
                            <p:stCondLst>
                              <p:cond delay="750"/>
                            </p:stCondLst>
                            <p:childTnLst>
                              <p:par>
                                <p:cTn id="72" presetID="10" presetClass="entr" presetSubtype="0" fill="hold" nodeType="afterEffect">
                                  <p:stCondLst>
                                    <p:cond delay="0"/>
                                  </p:stCondLst>
                                  <p:childTnLst>
                                    <p:set>
                                      <p:cBhvr>
                                        <p:cTn id="73" dur="1" fill="hold">
                                          <p:stCondLst>
                                            <p:cond delay="0"/>
                                          </p:stCondLst>
                                        </p:cTn>
                                        <p:tgtEl>
                                          <p:spTgt spid="1072">
                                            <p:txEl>
                                              <p:pRg st="0" end="0"/>
                                            </p:txEl>
                                          </p:spTgt>
                                        </p:tgtEl>
                                        <p:attrNameLst>
                                          <p:attrName>style.visibility</p:attrName>
                                        </p:attrNameLst>
                                      </p:cBhvr>
                                      <p:to>
                                        <p:strVal val="visible"/>
                                      </p:to>
                                    </p:set>
                                    <p:animEffect transition="in" filter="fade">
                                      <p:cBhvr>
                                        <p:cTn id="74" dur="500"/>
                                        <p:tgtEl>
                                          <p:spTgt spid="1072">
                                            <p:txEl>
                                              <p:pRg st="0" end="0"/>
                                            </p:txEl>
                                          </p:spTgt>
                                        </p:tgtEl>
                                      </p:cBhvr>
                                    </p:animEffect>
                                  </p:childTnLst>
                                </p:cTn>
                              </p:par>
                            </p:childTnLst>
                          </p:cTn>
                        </p:par>
                        <p:par>
                          <p:cTn id="75" fill="hold">
                            <p:stCondLst>
                              <p:cond delay="1250"/>
                            </p:stCondLst>
                            <p:childTnLst>
                              <p:par>
                                <p:cTn id="76" presetID="10" presetClass="entr" presetSubtype="0" fill="hold" nodeType="afterEffect">
                                  <p:stCondLst>
                                    <p:cond delay="0"/>
                                  </p:stCondLst>
                                  <p:childTnLst>
                                    <p:set>
                                      <p:cBhvr>
                                        <p:cTn id="77" dur="1" fill="hold">
                                          <p:stCondLst>
                                            <p:cond delay="0"/>
                                          </p:stCondLst>
                                        </p:cTn>
                                        <p:tgtEl>
                                          <p:spTgt spid="1072">
                                            <p:txEl>
                                              <p:pRg st="1" end="1"/>
                                            </p:txEl>
                                          </p:spTgt>
                                        </p:tgtEl>
                                        <p:attrNameLst>
                                          <p:attrName>style.visibility</p:attrName>
                                        </p:attrNameLst>
                                      </p:cBhvr>
                                      <p:to>
                                        <p:strVal val="visible"/>
                                      </p:to>
                                    </p:set>
                                    <p:animEffect transition="in" filter="fade">
                                      <p:cBhvr>
                                        <p:cTn id="78" dur="500"/>
                                        <p:tgtEl>
                                          <p:spTgt spid="1072">
                                            <p:txEl>
                                              <p:pRg st="1" end="1"/>
                                            </p:txEl>
                                          </p:spTgt>
                                        </p:tgtEl>
                                      </p:cBhvr>
                                    </p:animEffect>
                                  </p:childTnLst>
                                </p:cTn>
                              </p:par>
                            </p:childTnLst>
                          </p:cTn>
                        </p:par>
                        <p:par>
                          <p:cTn id="79" fill="hold">
                            <p:stCondLst>
                              <p:cond delay="1750"/>
                            </p:stCondLst>
                            <p:childTnLst>
                              <p:par>
                                <p:cTn id="80" presetID="10" presetClass="entr" presetSubtype="0" fill="hold" nodeType="afterEffect">
                                  <p:stCondLst>
                                    <p:cond delay="0"/>
                                  </p:stCondLst>
                                  <p:childTnLst>
                                    <p:set>
                                      <p:cBhvr>
                                        <p:cTn id="81" dur="1" fill="hold">
                                          <p:stCondLst>
                                            <p:cond delay="0"/>
                                          </p:stCondLst>
                                        </p:cTn>
                                        <p:tgtEl>
                                          <p:spTgt spid="1072">
                                            <p:txEl>
                                              <p:pRg st="2" end="2"/>
                                            </p:txEl>
                                          </p:spTgt>
                                        </p:tgtEl>
                                        <p:attrNameLst>
                                          <p:attrName>style.visibility</p:attrName>
                                        </p:attrNameLst>
                                      </p:cBhvr>
                                      <p:to>
                                        <p:strVal val="visible"/>
                                      </p:to>
                                    </p:set>
                                    <p:animEffect transition="in" filter="fade">
                                      <p:cBhvr>
                                        <p:cTn id="82" dur="500"/>
                                        <p:tgtEl>
                                          <p:spTgt spid="1072">
                                            <p:txEl>
                                              <p:pRg st="2" end="2"/>
                                            </p:txEl>
                                          </p:spTgt>
                                        </p:tgtEl>
                                      </p:cBhvr>
                                    </p:animEffect>
                                  </p:childTnLst>
                                </p:cTn>
                              </p:par>
                            </p:childTnLst>
                          </p:cTn>
                        </p:par>
                        <p:par>
                          <p:cTn id="83" fill="hold">
                            <p:stCondLst>
                              <p:cond delay="2250"/>
                            </p:stCondLst>
                            <p:childTnLst>
                              <p:par>
                                <p:cTn id="84" presetID="10" presetClass="entr" presetSubtype="0" fill="hold" nodeType="afterEffect">
                                  <p:stCondLst>
                                    <p:cond delay="0"/>
                                  </p:stCondLst>
                                  <p:childTnLst>
                                    <p:set>
                                      <p:cBhvr>
                                        <p:cTn id="85" dur="1" fill="hold">
                                          <p:stCondLst>
                                            <p:cond delay="0"/>
                                          </p:stCondLst>
                                        </p:cTn>
                                        <p:tgtEl>
                                          <p:spTgt spid="1072">
                                            <p:txEl>
                                              <p:pRg st="3" end="3"/>
                                            </p:txEl>
                                          </p:spTgt>
                                        </p:tgtEl>
                                        <p:attrNameLst>
                                          <p:attrName>style.visibility</p:attrName>
                                        </p:attrNameLst>
                                      </p:cBhvr>
                                      <p:to>
                                        <p:strVal val="visible"/>
                                      </p:to>
                                    </p:set>
                                    <p:animEffect transition="in" filter="fade">
                                      <p:cBhvr>
                                        <p:cTn id="86" dur="500"/>
                                        <p:tgtEl>
                                          <p:spTgt spid="1072">
                                            <p:txEl>
                                              <p:pRg st="3" end="3"/>
                                            </p:txEl>
                                          </p:spTgt>
                                        </p:tgtEl>
                                      </p:cBhvr>
                                    </p:animEffect>
                                  </p:childTnLst>
                                </p:cTn>
                              </p:par>
                            </p:childTnLst>
                          </p:cTn>
                        </p:par>
                        <p:par>
                          <p:cTn id="87" fill="hold">
                            <p:stCondLst>
                              <p:cond delay="2750"/>
                            </p:stCondLst>
                            <p:childTnLst>
                              <p:par>
                                <p:cTn id="88" presetID="10" presetClass="entr" presetSubtype="0" fill="hold" nodeType="afterEffect">
                                  <p:stCondLst>
                                    <p:cond delay="0"/>
                                  </p:stCondLst>
                                  <p:childTnLst>
                                    <p:set>
                                      <p:cBhvr>
                                        <p:cTn id="89" dur="1" fill="hold">
                                          <p:stCondLst>
                                            <p:cond delay="0"/>
                                          </p:stCondLst>
                                        </p:cTn>
                                        <p:tgtEl>
                                          <p:spTgt spid="1072">
                                            <p:txEl>
                                              <p:pRg st="4" end="4"/>
                                            </p:txEl>
                                          </p:spTgt>
                                        </p:tgtEl>
                                        <p:attrNameLst>
                                          <p:attrName>style.visibility</p:attrName>
                                        </p:attrNameLst>
                                      </p:cBhvr>
                                      <p:to>
                                        <p:strVal val="visible"/>
                                      </p:to>
                                    </p:set>
                                    <p:animEffect transition="in" filter="fade">
                                      <p:cBhvr>
                                        <p:cTn id="90" dur="500"/>
                                        <p:tgtEl>
                                          <p:spTgt spid="1072">
                                            <p:txEl>
                                              <p:pRg st="4" end="4"/>
                                            </p:txEl>
                                          </p:spTgt>
                                        </p:tgtEl>
                                      </p:cBhvr>
                                    </p:animEffect>
                                  </p:childTnLst>
                                </p:cTn>
                              </p:par>
                            </p:childTnLst>
                          </p:cTn>
                        </p:par>
                        <p:par>
                          <p:cTn id="91" fill="hold">
                            <p:stCondLst>
                              <p:cond delay="3250"/>
                            </p:stCondLst>
                            <p:childTnLst>
                              <p:par>
                                <p:cTn id="92" presetID="10" presetClass="entr" presetSubtype="0" fill="hold" nodeType="afterEffect">
                                  <p:stCondLst>
                                    <p:cond delay="0"/>
                                  </p:stCondLst>
                                  <p:childTnLst>
                                    <p:set>
                                      <p:cBhvr>
                                        <p:cTn id="93" dur="1" fill="hold">
                                          <p:stCondLst>
                                            <p:cond delay="0"/>
                                          </p:stCondLst>
                                        </p:cTn>
                                        <p:tgtEl>
                                          <p:spTgt spid="1072">
                                            <p:txEl>
                                              <p:pRg st="5" end="5"/>
                                            </p:txEl>
                                          </p:spTgt>
                                        </p:tgtEl>
                                        <p:attrNameLst>
                                          <p:attrName>style.visibility</p:attrName>
                                        </p:attrNameLst>
                                      </p:cBhvr>
                                      <p:to>
                                        <p:strVal val="visible"/>
                                      </p:to>
                                    </p:set>
                                    <p:animEffect transition="in" filter="fade">
                                      <p:cBhvr>
                                        <p:cTn id="94" dur="500"/>
                                        <p:tgtEl>
                                          <p:spTgt spid="1072">
                                            <p:txEl>
                                              <p:pRg st="5" end="5"/>
                                            </p:txEl>
                                          </p:spTgt>
                                        </p:tgtEl>
                                      </p:cBhvr>
                                    </p:animEffect>
                                  </p:childTnLst>
                                </p:cTn>
                              </p:par>
                            </p:childTnLst>
                          </p:cTn>
                        </p:par>
                        <p:par>
                          <p:cTn id="95" fill="hold">
                            <p:stCondLst>
                              <p:cond delay="3750"/>
                            </p:stCondLst>
                            <p:childTnLst>
                              <p:par>
                                <p:cTn id="96" presetID="10" presetClass="entr" presetSubtype="0" fill="hold" nodeType="afterEffect">
                                  <p:stCondLst>
                                    <p:cond delay="0"/>
                                  </p:stCondLst>
                                  <p:childTnLst>
                                    <p:set>
                                      <p:cBhvr>
                                        <p:cTn id="97" dur="1" fill="hold">
                                          <p:stCondLst>
                                            <p:cond delay="0"/>
                                          </p:stCondLst>
                                        </p:cTn>
                                        <p:tgtEl>
                                          <p:spTgt spid="1072">
                                            <p:txEl>
                                              <p:pRg st="6" end="6"/>
                                            </p:txEl>
                                          </p:spTgt>
                                        </p:tgtEl>
                                        <p:attrNameLst>
                                          <p:attrName>style.visibility</p:attrName>
                                        </p:attrNameLst>
                                      </p:cBhvr>
                                      <p:to>
                                        <p:strVal val="visible"/>
                                      </p:to>
                                    </p:set>
                                    <p:animEffect transition="in" filter="fade">
                                      <p:cBhvr>
                                        <p:cTn id="98" dur="500"/>
                                        <p:tgtEl>
                                          <p:spTgt spid="1072">
                                            <p:txEl>
                                              <p:pRg st="6" end="6"/>
                                            </p:txEl>
                                          </p:spTgt>
                                        </p:tgtEl>
                                      </p:cBhvr>
                                    </p:animEffect>
                                  </p:childTnLst>
                                </p:cTn>
                              </p:par>
                            </p:childTnLst>
                          </p:cTn>
                        </p:par>
                        <p:par>
                          <p:cTn id="99" fill="hold">
                            <p:stCondLst>
                              <p:cond delay="4250"/>
                            </p:stCondLst>
                            <p:childTnLst>
                              <p:par>
                                <p:cTn id="100" presetID="10" presetClass="entr" presetSubtype="0" fill="hold" nodeType="afterEffect">
                                  <p:stCondLst>
                                    <p:cond delay="0"/>
                                  </p:stCondLst>
                                  <p:childTnLst>
                                    <p:set>
                                      <p:cBhvr>
                                        <p:cTn id="101" dur="1" fill="hold">
                                          <p:stCondLst>
                                            <p:cond delay="0"/>
                                          </p:stCondLst>
                                        </p:cTn>
                                        <p:tgtEl>
                                          <p:spTgt spid="1072">
                                            <p:txEl>
                                              <p:pRg st="7" end="7"/>
                                            </p:txEl>
                                          </p:spTgt>
                                        </p:tgtEl>
                                        <p:attrNameLst>
                                          <p:attrName>style.visibility</p:attrName>
                                        </p:attrNameLst>
                                      </p:cBhvr>
                                      <p:to>
                                        <p:strVal val="visible"/>
                                      </p:to>
                                    </p:set>
                                    <p:animEffect transition="in" filter="fade">
                                      <p:cBhvr>
                                        <p:cTn id="102" dur="500"/>
                                        <p:tgtEl>
                                          <p:spTgt spid="1072">
                                            <p:txEl>
                                              <p:pRg st="7" end="7"/>
                                            </p:txEl>
                                          </p:spTgt>
                                        </p:tgtEl>
                                      </p:cBhvr>
                                    </p:animEffect>
                                  </p:childTnLst>
                                </p:cTn>
                              </p:par>
                            </p:childTnLst>
                          </p:cTn>
                        </p:par>
                        <p:par>
                          <p:cTn id="103" fill="hold">
                            <p:stCondLst>
                              <p:cond delay="4750"/>
                            </p:stCondLst>
                            <p:childTnLst>
                              <p:par>
                                <p:cTn id="104" presetID="10" presetClass="entr" presetSubtype="0" fill="hold" nodeType="afterEffect">
                                  <p:stCondLst>
                                    <p:cond delay="0"/>
                                  </p:stCondLst>
                                  <p:childTnLst>
                                    <p:set>
                                      <p:cBhvr>
                                        <p:cTn id="105" dur="1" fill="hold">
                                          <p:stCondLst>
                                            <p:cond delay="0"/>
                                          </p:stCondLst>
                                        </p:cTn>
                                        <p:tgtEl>
                                          <p:spTgt spid="1072">
                                            <p:txEl>
                                              <p:pRg st="8" end="8"/>
                                            </p:txEl>
                                          </p:spTgt>
                                        </p:tgtEl>
                                        <p:attrNameLst>
                                          <p:attrName>style.visibility</p:attrName>
                                        </p:attrNameLst>
                                      </p:cBhvr>
                                      <p:to>
                                        <p:strVal val="visible"/>
                                      </p:to>
                                    </p:set>
                                    <p:animEffect transition="in" filter="fade">
                                      <p:cBhvr>
                                        <p:cTn id="106" dur="500"/>
                                        <p:tgtEl>
                                          <p:spTgt spid="1072">
                                            <p:txEl>
                                              <p:pRg st="8" end="8"/>
                                            </p:txEl>
                                          </p:spTgt>
                                        </p:tgtEl>
                                      </p:cBhvr>
                                    </p:animEffect>
                                  </p:childTnLst>
                                </p:cTn>
                              </p:par>
                              <p:par>
                                <p:cTn id="107" presetID="10" presetClass="entr" presetSubtype="0" fill="hold" nodeType="withEffect">
                                  <p:stCondLst>
                                    <p:cond delay="100"/>
                                  </p:stCondLst>
                                  <p:childTnLst>
                                    <p:set>
                                      <p:cBhvr>
                                        <p:cTn id="108" dur="1" fill="hold">
                                          <p:stCondLst>
                                            <p:cond delay="0"/>
                                          </p:stCondLst>
                                        </p:cTn>
                                        <p:tgtEl>
                                          <p:spTgt spid="1073">
                                            <p:txEl>
                                              <p:pRg st="0" end="0"/>
                                            </p:txEl>
                                          </p:spTgt>
                                        </p:tgtEl>
                                        <p:attrNameLst>
                                          <p:attrName>style.visibility</p:attrName>
                                        </p:attrNameLst>
                                      </p:cBhvr>
                                      <p:to>
                                        <p:strVal val="visible"/>
                                      </p:to>
                                    </p:set>
                                    <p:animEffect transition="in" filter="fade">
                                      <p:cBhvr>
                                        <p:cTn id="109" dur="500"/>
                                        <p:tgtEl>
                                          <p:spTgt spid="1073">
                                            <p:txEl>
                                              <p:pRg st="0" end="0"/>
                                            </p:txEl>
                                          </p:spTgt>
                                        </p:tgtEl>
                                      </p:cBhvr>
                                    </p:animEffect>
                                  </p:childTnLst>
                                </p:cTn>
                              </p:par>
                              <p:par>
                                <p:cTn id="110" presetID="10" presetClass="entr" presetSubtype="0" fill="hold" nodeType="withEffect">
                                  <p:stCondLst>
                                    <p:cond delay="100"/>
                                  </p:stCondLst>
                                  <p:childTnLst>
                                    <p:set>
                                      <p:cBhvr>
                                        <p:cTn id="111" dur="1" fill="hold">
                                          <p:stCondLst>
                                            <p:cond delay="0"/>
                                          </p:stCondLst>
                                        </p:cTn>
                                        <p:tgtEl>
                                          <p:spTgt spid="1073">
                                            <p:txEl>
                                              <p:pRg st="1" end="1"/>
                                            </p:txEl>
                                          </p:spTgt>
                                        </p:tgtEl>
                                        <p:attrNameLst>
                                          <p:attrName>style.visibility</p:attrName>
                                        </p:attrNameLst>
                                      </p:cBhvr>
                                      <p:to>
                                        <p:strVal val="visible"/>
                                      </p:to>
                                    </p:set>
                                    <p:animEffect transition="in" filter="fade">
                                      <p:cBhvr>
                                        <p:cTn id="112" dur="500"/>
                                        <p:tgtEl>
                                          <p:spTgt spid="1073">
                                            <p:txEl>
                                              <p:pRg st="1" end="1"/>
                                            </p:txEl>
                                          </p:spTgt>
                                        </p:tgtEl>
                                      </p:cBhvr>
                                    </p:animEffect>
                                  </p:childTnLst>
                                </p:cTn>
                              </p:par>
                              <p:par>
                                <p:cTn id="113" presetID="10" presetClass="entr" presetSubtype="0" fill="hold" nodeType="withEffect">
                                  <p:stCondLst>
                                    <p:cond delay="100"/>
                                  </p:stCondLst>
                                  <p:childTnLst>
                                    <p:set>
                                      <p:cBhvr>
                                        <p:cTn id="114" dur="1" fill="hold">
                                          <p:stCondLst>
                                            <p:cond delay="0"/>
                                          </p:stCondLst>
                                        </p:cTn>
                                        <p:tgtEl>
                                          <p:spTgt spid="1073">
                                            <p:txEl>
                                              <p:pRg st="2" end="2"/>
                                            </p:txEl>
                                          </p:spTgt>
                                        </p:tgtEl>
                                        <p:attrNameLst>
                                          <p:attrName>style.visibility</p:attrName>
                                        </p:attrNameLst>
                                      </p:cBhvr>
                                      <p:to>
                                        <p:strVal val="visible"/>
                                      </p:to>
                                    </p:set>
                                    <p:animEffect transition="in" filter="fade">
                                      <p:cBhvr>
                                        <p:cTn id="115" dur="500"/>
                                        <p:tgtEl>
                                          <p:spTgt spid="1073">
                                            <p:txEl>
                                              <p:pRg st="2" end="2"/>
                                            </p:txEl>
                                          </p:spTgt>
                                        </p:tgtEl>
                                      </p:cBhvr>
                                    </p:animEffect>
                                  </p:childTnLst>
                                </p:cTn>
                              </p:par>
                              <p:par>
                                <p:cTn id="116" presetID="10" presetClass="entr" presetSubtype="0" fill="hold" nodeType="withEffect">
                                  <p:stCondLst>
                                    <p:cond delay="100"/>
                                  </p:stCondLst>
                                  <p:childTnLst>
                                    <p:set>
                                      <p:cBhvr>
                                        <p:cTn id="117" dur="1" fill="hold">
                                          <p:stCondLst>
                                            <p:cond delay="0"/>
                                          </p:stCondLst>
                                        </p:cTn>
                                        <p:tgtEl>
                                          <p:spTgt spid="1073">
                                            <p:txEl>
                                              <p:pRg st="3" end="3"/>
                                            </p:txEl>
                                          </p:spTgt>
                                        </p:tgtEl>
                                        <p:attrNameLst>
                                          <p:attrName>style.visibility</p:attrName>
                                        </p:attrNameLst>
                                      </p:cBhvr>
                                      <p:to>
                                        <p:strVal val="visible"/>
                                      </p:to>
                                    </p:set>
                                    <p:animEffect transition="in" filter="fade">
                                      <p:cBhvr>
                                        <p:cTn id="118" dur="500"/>
                                        <p:tgtEl>
                                          <p:spTgt spid="1073">
                                            <p:txEl>
                                              <p:pRg st="3" end="3"/>
                                            </p:txEl>
                                          </p:spTgt>
                                        </p:tgtEl>
                                      </p:cBhvr>
                                    </p:animEffect>
                                  </p:childTnLst>
                                </p:cTn>
                              </p:par>
                              <p:par>
                                <p:cTn id="119" presetID="10" presetClass="entr" presetSubtype="0" fill="hold" nodeType="withEffect">
                                  <p:stCondLst>
                                    <p:cond delay="100"/>
                                  </p:stCondLst>
                                  <p:childTnLst>
                                    <p:set>
                                      <p:cBhvr>
                                        <p:cTn id="120" dur="1" fill="hold">
                                          <p:stCondLst>
                                            <p:cond delay="0"/>
                                          </p:stCondLst>
                                        </p:cTn>
                                        <p:tgtEl>
                                          <p:spTgt spid="1073">
                                            <p:txEl>
                                              <p:pRg st="4" end="4"/>
                                            </p:txEl>
                                          </p:spTgt>
                                        </p:tgtEl>
                                        <p:attrNameLst>
                                          <p:attrName>style.visibility</p:attrName>
                                        </p:attrNameLst>
                                      </p:cBhvr>
                                      <p:to>
                                        <p:strVal val="visible"/>
                                      </p:to>
                                    </p:set>
                                    <p:animEffect transition="in" filter="fade">
                                      <p:cBhvr>
                                        <p:cTn id="121" dur="500"/>
                                        <p:tgtEl>
                                          <p:spTgt spid="1073">
                                            <p:txEl>
                                              <p:pRg st="4" end="4"/>
                                            </p:txEl>
                                          </p:spTgt>
                                        </p:tgtEl>
                                      </p:cBhvr>
                                    </p:animEffect>
                                  </p:childTnLst>
                                </p:cTn>
                              </p:par>
                              <p:par>
                                <p:cTn id="122" presetID="10" presetClass="entr" presetSubtype="0" fill="hold" nodeType="withEffect">
                                  <p:stCondLst>
                                    <p:cond delay="100"/>
                                  </p:stCondLst>
                                  <p:childTnLst>
                                    <p:set>
                                      <p:cBhvr>
                                        <p:cTn id="123" dur="1" fill="hold">
                                          <p:stCondLst>
                                            <p:cond delay="0"/>
                                          </p:stCondLst>
                                        </p:cTn>
                                        <p:tgtEl>
                                          <p:spTgt spid="1073">
                                            <p:txEl>
                                              <p:pRg st="5" end="5"/>
                                            </p:txEl>
                                          </p:spTgt>
                                        </p:tgtEl>
                                        <p:attrNameLst>
                                          <p:attrName>style.visibility</p:attrName>
                                        </p:attrNameLst>
                                      </p:cBhvr>
                                      <p:to>
                                        <p:strVal val="visible"/>
                                      </p:to>
                                    </p:set>
                                    <p:animEffect transition="in" filter="fade">
                                      <p:cBhvr>
                                        <p:cTn id="124" dur="500"/>
                                        <p:tgtEl>
                                          <p:spTgt spid="1073">
                                            <p:txEl>
                                              <p:pRg st="5" end="5"/>
                                            </p:txEl>
                                          </p:spTgt>
                                        </p:tgtEl>
                                      </p:cBhvr>
                                    </p:animEffect>
                                  </p:childTnLst>
                                </p:cTn>
                              </p:par>
                              <p:par>
                                <p:cTn id="125" presetID="10" presetClass="entr" presetSubtype="0" fill="hold" nodeType="withEffect">
                                  <p:stCondLst>
                                    <p:cond delay="100"/>
                                  </p:stCondLst>
                                  <p:childTnLst>
                                    <p:set>
                                      <p:cBhvr>
                                        <p:cTn id="126" dur="1" fill="hold">
                                          <p:stCondLst>
                                            <p:cond delay="0"/>
                                          </p:stCondLst>
                                        </p:cTn>
                                        <p:tgtEl>
                                          <p:spTgt spid="1073">
                                            <p:txEl>
                                              <p:pRg st="6" end="6"/>
                                            </p:txEl>
                                          </p:spTgt>
                                        </p:tgtEl>
                                        <p:attrNameLst>
                                          <p:attrName>style.visibility</p:attrName>
                                        </p:attrNameLst>
                                      </p:cBhvr>
                                      <p:to>
                                        <p:strVal val="visible"/>
                                      </p:to>
                                    </p:set>
                                    <p:animEffect transition="in" filter="fade">
                                      <p:cBhvr>
                                        <p:cTn id="127" dur="500"/>
                                        <p:tgtEl>
                                          <p:spTgt spid="1073">
                                            <p:txEl>
                                              <p:pRg st="6" end="6"/>
                                            </p:txEl>
                                          </p:spTgt>
                                        </p:tgtEl>
                                      </p:cBhvr>
                                    </p:animEffect>
                                  </p:childTnLst>
                                </p:cTn>
                              </p:par>
                              <p:par>
                                <p:cTn id="128" presetID="10" presetClass="entr" presetSubtype="0" fill="hold" nodeType="withEffect">
                                  <p:stCondLst>
                                    <p:cond delay="100"/>
                                  </p:stCondLst>
                                  <p:childTnLst>
                                    <p:set>
                                      <p:cBhvr>
                                        <p:cTn id="129" dur="1" fill="hold">
                                          <p:stCondLst>
                                            <p:cond delay="0"/>
                                          </p:stCondLst>
                                        </p:cTn>
                                        <p:tgtEl>
                                          <p:spTgt spid="1073">
                                            <p:txEl>
                                              <p:pRg st="7" end="7"/>
                                            </p:txEl>
                                          </p:spTgt>
                                        </p:tgtEl>
                                        <p:attrNameLst>
                                          <p:attrName>style.visibility</p:attrName>
                                        </p:attrNameLst>
                                      </p:cBhvr>
                                      <p:to>
                                        <p:strVal val="visible"/>
                                      </p:to>
                                    </p:set>
                                    <p:animEffect transition="in" filter="fade">
                                      <p:cBhvr>
                                        <p:cTn id="130" dur="500"/>
                                        <p:tgtEl>
                                          <p:spTgt spid="1073">
                                            <p:txEl>
                                              <p:pRg st="7" end="7"/>
                                            </p:txEl>
                                          </p:spTgt>
                                        </p:tgtEl>
                                      </p:cBhvr>
                                    </p:animEffect>
                                  </p:childTnLst>
                                </p:cTn>
                              </p:par>
                              <p:par>
                                <p:cTn id="131" presetID="10" presetClass="entr" presetSubtype="0" fill="hold" nodeType="withEffect">
                                  <p:stCondLst>
                                    <p:cond delay="100"/>
                                  </p:stCondLst>
                                  <p:childTnLst>
                                    <p:set>
                                      <p:cBhvr>
                                        <p:cTn id="132" dur="1" fill="hold">
                                          <p:stCondLst>
                                            <p:cond delay="0"/>
                                          </p:stCondLst>
                                        </p:cTn>
                                        <p:tgtEl>
                                          <p:spTgt spid="1073">
                                            <p:txEl>
                                              <p:pRg st="8" end="8"/>
                                            </p:txEl>
                                          </p:spTgt>
                                        </p:tgtEl>
                                        <p:attrNameLst>
                                          <p:attrName>style.visibility</p:attrName>
                                        </p:attrNameLst>
                                      </p:cBhvr>
                                      <p:to>
                                        <p:strVal val="visible"/>
                                      </p:to>
                                    </p:set>
                                    <p:animEffect transition="in" filter="fade">
                                      <p:cBhvr>
                                        <p:cTn id="133" dur="500"/>
                                        <p:tgtEl>
                                          <p:spTgt spid="1073">
                                            <p:txEl>
                                              <p:pRg st="8" end="8"/>
                                            </p:txEl>
                                          </p:spTgt>
                                        </p:tgtEl>
                                      </p:cBhvr>
                                    </p:animEffect>
                                  </p:childTnLst>
                                </p:cTn>
                              </p:par>
                              <p:par>
                                <p:cTn id="134" presetID="10" presetClass="entr" presetSubtype="0" fill="hold" nodeType="withEffect">
                                  <p:stCondLst>
                                    <p:cond delay="200"/>
                                  </p:stCondLst>
                                  <p:childTnLst>
                                    <p:set>
                                      <p:cBhvr>
                                        <p:cTn id="135" dur="1" fill="hold">
                                          <p:stCondLst>
                                            <p:cond delay="0"/>
                                          </p:stCondLst>
                                        </p:cTn>
                                        <p:tgtEl>
                                          <p:spTgt spid="1074">
                                            <p:txEl>
                                              <p:pRg st="0" end="0"/>
                                            </p:txEl>
                                          </p:spTgt>
                                        </p:tgtEl>
                                        <p:attrNameLst>
                                          <p:attrName>style.visibility</p:attrName>
                                        </p:attrNameLst>
                                      </p:cBhvr>
                                      <p:to>
                                        <p:strVal val="visible"/>
                                      </p:to>
                                    </p:set>
                                    <p:animEffect transition="in" filter="fade">
                                      <p:cBhvr>
                                        <p:cTn id="136" dur="500"/>
                                        <p:tgtEl>
                                          <p:spTgt spid="1074">
                                            <p:txEl>
                                              <p:pRg st="0" end="0"/>
                                            </p:txEl>
                                          </p:spTgt>
                                        </p:tgtEl>
                                      </p:cBhvr>
                                    </p:animEffect>
                                  </p:childTnLst>
                                </p:cTn>
                              </p:par>
                              <p:par>
                                <p:cTn id="137" presetID="10" presetClass="entr" presetSubtype="0" fill="hold" nodeType="withEffect">
                                  <p:stCondLst>
                                    <p:cond delay="200"/>
                                  </p:stCondLst>
                                  <p:childTnLst>
                                    <p:set>
                                      <p:cBhvr>
                                        <p:cTn id="138" dur="1" fill="hold">
                                          <p:stCondLst>
                                            <p:cond delay="0"/>
                                          </p:stCondLst>
                                        </p:cTn>
                                        <p:tgtEl>
                                          <p:spTgt spid="1074">
                                            <p:txEl>
                                              <p:pRg st="1" end="1"/>
                                            </p:txEl>
                                          </p:spTgt>
                                        </p:tgtEl>
                                        <p:attrNameLst>
                                          <p:attrName>style.visibility</p:attrName>
                                        </p:attrNameLst>
                                      </p:cBhvr>
                                      <p:to>
                                        <p:strVal val="visible"/>
                                      </p:to>
                                    </p:set>
                                    <p:animEffect transition="in" filter="fade">
                                      <p:cBhvr>
                                        <p:cTn id="139" dur="500"/>
                                        <p:tgtEl>
                                          <p:spTgt spid="1074">
                                            <p:txEl>
                                              <p:pRg st="1" end="1"/>
                                            </p:txEl>
                                          </p:spTgt>
                                        </p:tgtEl>
                                      </p:cBhvr>
                                    </p:animEffect>
                                  </p:childTnLst>
                                </p:cTn>
                              </p:par>
                              <p:par>
                                <p:cTn id="140" presetID="10" presetClass="entr" presetSubtype="0" fill="hold" nodeType="withEffect">
                                  <p:stCondLst>
                                    <p:cond delay="200"/>
                                  </p:stCondLst>
                                  <p:childTnLst>
                                    <p:set>
                                      <p:cBhvr>
                                        <p:cTn id="141" dur="1" fill="hold">
                                          <p:stCondLst>
                                            <p:cond delay="0"/>
                                          </p:stCondLst>
                                        </p:cTn>
                                        <p:tgtEl>
                                          <p:spTgt spid="1074">
                                            <p:txEl>
                                              <p:pRg st="2" end="2"/>
                                            </p:txEl>
                                          </p:spTgt>
                                        </p:tgtEl>
                                        <p:attrNameLst>
                                          <p:attrName>style.visibility</p:attrName>
                                        </p:attrNameLst>
                                      </p:cBhvr>
                                      <p:to>
                                        <p:strVal val="visible"/>
                                      </p:to>
                                    </p:set>
                                    <p:animEffect transition="in" filter="fade">
                                      <p:cBhvr>
                                        <p:cTn id="142" dur="500"/>
                                        <p:tgtEl>
                                          <p:spTgt spid="1074">
                                            <p:txEl>
                                              <p:pRg st="2" end="2"/>
                                            </p:txEl>
                                          </p:spTgt>
                                        </p:tgtEl>
                                      </p:cBhvr>
                                    </p:animEffect>
                                  </p:childTnLst>
                                </p:cTn>
                              </p:par>
                              <p:par>
                                <p:cTn id="143" presetID="10" presetClass="entr" presetSubtype="0" fill="hold" nodeType="withEffect">
                                  <p:stCondLst>
                                    <p:cond delay="200"/>
                                  </p:stCondLst>
                                  <p:childTnLst>
                                    <p:set>
                                      <p:cBhvr>
                                        <p:cTn id="144" dur="1" fill="hold">
                                          <p:stCondLst>
                                            <p:cond delay="0"/>
                                          </p:stCondLst>
                                        </p:cTn>
                                        <p:tgtEl>
                                          <p:spTgt spid="1074">
                                            <p:txEl>
                                              <p:pRg st="3" end="3"/>
                                            </p:txEl>
                                          </p:spTgt>
                                        </p:tgtEl>
                                        <p:attrNameLst>
                                          <p:attrName>style.visibility</p:attrName>
                                        </p:attrNameLst>
                                      </p:cBhvr>
                                      <p:to>
                                        <p:strVal val="visible"/>
                                      </p:to>
                                    </p:set>
                                    <p:animEffect transition="in" filter="fade">
                                      <p:cBhvr>
                                        <p:cTn id="145" dur="500"/>
                                        <p:tgtEl>
                                          <p:spTgt spid="1074">
                                            <p:txEl>
                                              <p:pRg st="3" end="3"/>
                                            </p:txEl>
                                          </p:spTgt>
                                        </p:tgtEl>
                                      </p:cBhvr>
                                    </p:animEffect>
                                  </p:childTnLst>
                                </p:cTn>
                              </p:par>
                              <p:par>
                                <p:cTn id="146" presetID="10" presetClass="entr" presetSubtype="0" fill="hold" nodeType="withEffect">
                                  <p:stCondLst>
                                    <p:cond delay="200"/>
                                  </p:stCondLst>
                                  <p:childTnLst>
                                    <p:set>
                                      <p:cBhvr>
                                        <p:cTn id="147" dur="1" fill="hold">
                                          <p:stCondLst>
                                            <p:cond delay="0"/>
                                          </p:stCondLst>
                                        </p:cTn>
                                        <p:tgtEl>
                                          <p:spTgt spid="1074">
                                            <p:txEl>
                                              <p:pRg st="4" end="4"/>
                                            </p:txEl>
                                          </p:spTgt>
                                        </p:tgtEl>
                                        <p:attrNameLst>
                                          <p:attrName>style.visibility</p:attrName>
                                        </p:attrNameLst>
                                      </p:cBhvr>
                                      <p:to>
                                        <p:strVal val="visible"/>
                                      </p:to>
                                    </p:set>
                                    <p:animEffect transition="in" filter="fade">
                                      <p:cBhvr>
                                        <p:cTn id="148" dur="500"/>
                                        <p:tgtEl>
                                          <p:spTgt spid="1074">
                                            <p:txEl>
                                              <p:pRg st="4" end="4"/>
                                            </p:txEl>
                                          </p:spTgt>
                                        </p:tgtEl>
                                      </p:cBhvr>
                                    </p:animEffect>
                                  </p:childTnLst>
                                </p:cTn>
                              </p:par>
                              <p:par>
                                <p:cTn id="149" presetID="10" presetClass="entr" presetSubtype="0" fill="hold" nodeType="withEffect">
                                  <p:stCondLst>
                                    <p:cond delay="200"/>
                                  </p:stCondLst>
                                  <p:childTnLst>
                                    <p:set>
                                      <p:cBhvr>
                                        <p:cTn id="150" dur="1" fill="hold">
                                          <p:stCondLst>
                                            <p:cond delay="0"/>
                                          </p:stCondLst>
                                        </p:cTn>
                                        <p:tgtEl>
                                          <p:spTgt spid="1074">
                                            <p:txEl>
                                              <p:pRg st="5" end="5"/>
                                            </p:txEl>
                                          </p:spTgt>
                                        </p:tgtEl>
                                        <p:attrNameLst>
                                          <p:attrName>style.visibility</p:attrName>
                                        </p:attrNameLst>
                                      </p:cBhvr>
                                      <p:to>
                                        <p:strVal val="visible"/>
                                      </p:to>
                                    </p:set>
                                    <p:animEffect transition="in" filter="fade">
                                      <p:cBhvr>
                                        <p:cTn id="151" dur="500"/>
                                        <p:tgtEl>
                                          <p:spTgt spid="1074">
                                            <p:txEl>
                                              <p:pRg st="5" end="5"/>
                                            </p:txEl>
                                          </p:spTgt>
                                        </p:tgtEl>
                                      </p:cBhvr>
                                    </p:animEffect>
                                  </p:childTnLst>
                                </p:cTn>
                              </p:par>
                              <p:par>
                                <p:cTn id="152" presetID="10" presetClass="entr" presetSubtype="0" fill="hold" nodeType="withEffect">
                                  <p:stCondLst>
                                    <p:cond delay="200"/>
                                  </p:stCondLst>
                                  <p:childTnLst>
                                    <p:set>
                                      <p:cBhvr>
                                        <p:cTn id="153" dur="1" fill="hold">
                                          <p:stCondLst>
                                            <p:cond delay="0"/>
                                          </p:stCondLst>
                                        </p:cTn>
                                        <p:tgtEl>
                                          <p:spTgt spid="1074">
                                            <p:txEl>
                                              <p:pRg st="6" end="6"/>
                                            </p:txEl>
                                          </p:spTgt>
                                        </p:tgtEl>
                                        <p:attrNameLst>
                                          <p:attrName>style.visibility</p:attrName>
                                        </p:attrNameLst>
                                      </p:cBhvr>
                                      <p:to>
                                        <p:strVal val="visible"/>
                                      </p:to>
                                    </p:set>
                                    <p:animEffect transition="in" filter="fade">
                                      <p:cBhvr>
                                        <p:cTn id="154" dur="500"/>
                                        <p:tgtEl>
                                          <p:spTgt spid="1074">
                                            <p:txEl>
                                              <p:pRg st="6" end="6"/>
                                            </p:txEl>
                                          </p:spTgt>
                                        </p:tgtEl>
                                      </p:cBhvr>
                                    </p:animEffect>
                                  </p:childTnLst>
                                </p:cTn>
                              </p:par>
                              <p:par>
                                <p:cTn id="155" presetID="10" presetClass="entr" presetSubtype="0" fill="hold" nodeType="withEffect">
                                  <p:stCondLst>
                                    <p:cond delay="200"/>
                                  </p:stCondLst>
                                  <p:childTnLst>
                                    <p:set>
                                      <p:cBhvr>
                                        <p:cTn id="156" dur="1" fill="hold">
                                          <p:stCondLst>
                                            <p:cond delay="0"/>
                                          </p:stCondLst>
                                        </p:cTn>
                                        <p:tgtEl>
                                          <p:spTgt spid="1074">
                                            <p:txEl>
                                              <p:pRg st="7" end="7"/>
                                            </p:txEl>
                                          </p:spTgt>
                                        </p:tgtEl>
                                        <p:attrNameLst>
                                          <p:attrName>style.visibility</p:attrName>
                                        </p:attrNameLst>
                                      </p:cBhvr>
                                      <p:to>
                                        <p:strVal val="visible"/>
                                      </p:to>
                                    </p:set>
                                    <p:animEffect transition="in" filter="fade">
                                      <p:cBhvr>
                                        <p:cTn id="157" dur="500"/>
                                        <p:tgtEl>
                                          <p:spTgt spid="1074">
                                            <p:txEl>
                                              <p:pRg st="7" end="7"/>
                                            </p:txEl>
                                          </p:spTgt>
                                        </p:tgtEl>
                                      </p:cBhvr>
                                    </p:animEffect>
                                  </p:childTnLst>
                                </p:cTn>
                              </p:par>
                              <p:par>
                                <p:cTn id="158" presetID="10" presetClass="entr" presetSubtype="0" fill="hold" nodeType="withEffect">
                                  <p:stCondLst>
                                    <p:cond delay="200"/>
                                  </p:stCondLst>
                                  <p:childTnLst>
                                    <p:set>
                                      <p:cBhvr>
                                        <p:cTn id="159" dur="1" fill="hold">
                                          <p:stCondLst>
                                            <p:cond delay="0"/>
                                          </p:stCondLst>
                                        </p:cTn>
                                        <p:tgtEl>
                                          <p:spTgt spid="1074">
                                            <p:txEl>
                                              <p:pRg st="8" end="8"/>
                                            </p:txEl>
                                          </p:spTgt>
                                        </p:tgtEl>
                                        <p:attrNameLst>
                                          <p:attrName>style.visibility</p:attrName>
                                        </p:attrNameLst>
                                      </p:cBhvr>
                                      <p:to>
                                        <p:strVal val="visible"/>
                                      </p:to>
                                    </p:set>
                                    <p:animEffect transition="in" filter="fade">
                                      <p:cBhvr>
                                        <p:cTn id="160" dur="500"/>
                                        <p:tgtEl>
                                          <p:spTgt spid="1074">
                                            <p:txEl>
                                              <p:pRg st="8" end="8"/>
                                            </p:txEl>
                                          </p:spTgt>
                                        </p:tgtEl>
                                      </p:cBhvr>
                                    </p:animEffect>
                                  </p:childTnLst>
                                </p:cTn>
                              </p:par>
                              <p:par>
                                <p:cTn id="161" presetID="10" presetClass="entr" presetSubtype="0" fill="hold" nodeType="withEffect">
                                  <p:stCondLst>
                                    <p:cond delay="300"/>
                                  </p:stCondLst>
                                  <p:childTnLst>
                                    <p:set>
                                      <p:cBhvr>
                                        <p:cTn id="162" dur="1" fill="hold">
                                          <p:stCondLst>
                                            <p:cond delay="0"/>
                                          </p:stCondLst>
                                        </p:cTn>
                                        <p:tgtEl>
                                          <p:spTgt spid="1075">
                                            <p:txEl>
                                              <p:pRg st="0" end="0"/>
                                            </p:txEl>
                                          </p:spTgt>
                                        </p:tgtEl>
                                        <p:attrNameLst>
                                          <p:attrName>style.visibility</p:attrName>
                                        </p:attrNameLst>
                                      </p:cBhvr>
                                      <p:to>
                                        <p:strVal val="visible"/>
                                      </p:to>
                                    </p:set>
                                    <p:animEffect transition="in" filter="fade">
                                      <p:cBhvr>
                                        <p:cTn id="163" dur="500"/>
                                        <p:tgtEl>
                                          <p:spTgt spid="1075">
                                            <p:txEl>
                                              <p:pRg st="0" end="0"/>
                                            </p:txEl>
                                          </p:spTgt>
                                        </p:tgtEl>
                                      </p:cBhvr>
                                    </p:animEffect>
                                  </p:childTnLst>
                                </p:cTn>
                              </p:par>
                              <p:par>
                                <p:cTn id="164" presetID="10" presetClass="entr" presetSubtype="0" fill="hold" nodeType="withEffect">
                                  <p:stCondLst>
                                    <p:cond delay="300"/>
                                  </p:stCondLst>
                                  <p:childTnLst>
                                    <p:set>
                                      <p:cBhvr>
                                        <p:cTn id="165" dur="1" fill="hold">
                                          <p:stCondLst>
                                            <p:cond delay="0"/>
                                          </p:stCondLst>
                                        </p:cTn>
                                        <p:tgtEl>
                                          <p:spTgt spid="1075">
                                            <p:txEl>
                                              <p:pRg st="1" end="1"/>
                                            </p:txEl>
                                          </p:spTgt>
                                        </p:tgtEl>
                                        <p:attrNameLst>
                                          <p:attrName>style.visibility</p:attrName>
                                        </p:attrNameLst>
                                      </p:cBhvr>
                                      <p:to>
                                        <p:strVal val="visible"/>
                                      </p:to>
                                    </p:set>
                                    <p:animEffect transition="in" filter="fade">
                                      <p:cBhvr>
                                        <p:cTn id="166" dur="500"/>
                                        <p:tgtEl>
                                          <p:spTgt spid="1075">
                                            <p:txEl>
                                              <p:pRg st="1" end="1"/>
                                            </p:txEl>
                                          </p:spTgt>
                                        </p:tgtEl>
                                      </p:cBhvr>
                                    </p:animEffect>
                                  </p:childTnLst>
                                </p:cTn>
                              </p:par>
                              <p:par>
                                <p:cTn id="167" presetID="10" presetClass="entr" presetSubtype="0" fill="hold" nodeType="withEffect">
                                  <p:stCondLst>
                                    <p:cond delay="300"/>
                                  </p:stCondLst>
                                  <p:childTnLst>
                                    <p:set>
                                      <p:cBhvr>
                                        <p:cTn id="168" dur="1" fill="hold">
                                          <p:stCondLst>
                                            <p:cond delay="0"/>
                                          </p:stCondLst>
                                        </p:cTn>
                                        <p:tgtEl>
                                          <p:spTgt spid="1075">
                                            <p:txEl>
                                              <p:pRg st="2" end="2"/>
                                            </p:txEl>
                                          </p:spTgt>
                                        </p:tgtEl>
                                        <p:attrNameLst>
                                          <p:attrName>style.visibility</p:attrName>
                                        </p:attrNameLst>
                                      </p:cBhvr>
                                      <p:to>
                                        <p:strVal val="visible"/>
                                      </p:to>
                                    </p:set>
                                    <p:animEffect transition="in" filter="fade">
                                      <p:cBhvr>
                                        <p:cTn id="169" dur="500"/>
                                        <p:tgtEl>
                                          <p:spTgt spid="1075">
                                            <p:txEl>
                                              <p:pRg st="2" end="2"/>
                                            </p:txEl>
                                          </p:spTgt>
                                        </p:tgtEl>
                                      </p:cBhvr>
                                    </p:animEffect>
                                  </p:childTnLst>
                                </p:cTn>
                              </p:par>
                              <p:par>
                                <p:cTn id="170" presetID="10" presetClass="entr" presetSubtype="0" fill="hold" nodeType="withEffect">
                                  <p:stCondLst>
                                    <p:cond delay="300"/>
                                  </p:stCondLst>
                                  <p:childTnLst>
                                    <p:set>
                                      <p:cBhvr>
                                        <p:cTn id="171" dur="1" fill="hold">
                                          <p:stCondLst>
                                            <p:cond delay="0"/>
                                          </p:stCondLst>
                                        </p:cTn>
                                        <p:tgtEl>
                                          <p:spTgt spid="1075">
                                            <p:txEl>
                                              <p:pRg st="3" end="3"/>
                                            </p:txEl>
                                          </p:spTgt>
                                        </p:tgtEl>
                                        <p:attrNameLst>
                                          <p:attrName>style.visibility</p:attrName>
                                        </p:attrNameLst>
                                      </p:cBhvr>
                                      <p:to>
                                        <p:strVal val="visible"/>
                                      </p:to>
                                    </p:set>
                                    <p:animEffect transition="in" filter="fade">
                                      <p:cBhvr>
                                        <p:cTn id="172" dur="500"/>
                                        <p:tgtEl>
                                          <p:spTgt spid="1075">
                                            <p:txEl>
                                              <p:pRg st="3" end="3"/>
                                            </p:txEl>
                                          </p:spTgt>
                                        </p:tgtEl>
                                      </p:cBhvr>
                                    </p:animEffect>
                                  </p:childTnLst>
                                </p:cTn>
                              </p:par>
                              <p:par>
                                <p:cTn id="173" presetID="10" presetClass="entr" presetSubtype="0" fill="hold" nodeType="withEffect">
                                  <p:stCondLst>
                                    <p:cond delay="300"/>
                                  </p:stCondLst>
                                  <p:childTnLst>
                                    <p:set>
                                      <p:cBhvr>
                                        <p:cTn id="174" dur="1" fill="hold">
                                          <p:stCondLst>
                                            <p:cond delay="0"/>
                                          </p:stCondLst>
                                        </p:cTn>
                                        <p:tgtEl>
                                          <p:spTgt spid="1075">
                                            <p:txEl>
                                              <p:pRg st="4" end="4"/>
                                            </p:txEl>
                                          </p:spTgt>
                                        </p:tgtEl>
                                        <p:attrNameLst>
                                          <p:attrName>style.visibility</p:attrName>
                                        </p:attrNameLst>
                                      </p:cBhvr>
                                      <p:to>
                                        <p:strVal val="visible"/>
                                      </p:to>
                                    </p:set>
                                    <p:animEffect transition="in" filter="fade">
                                      <p:cBhvr>
                                        <p:cTn id="175" dur="500"/>
                                        <p:tgtEl>
                                          <p:spTgt spid="1075">
                                            <p:txEl>
                                              <p:pRg st="4" end="4"/>
                                            </p:txEl>
                                          </p:spTgt>
                                        </p:tgtEl>
                                      </p:cBhvr>
                                    </p:animEffect>
                                  </p:childTnLst>
                                </p:cTn>
                              </p:par>
                              <p:par>
                                <p:cTn id="176" presetID="10" presetClass="entr" presetSubtype="0" fill="hold" nodeType="withEffect">
                                  <p:stCondLst>
                                    <p:cond delay="300"/>
                                  </p:stCondLst>
                                  <p:childTnLst>
                                    <p:set>
                                      <p:cBhvr>
                                        <p:cTn id="177" dur="1" fill="hold">
                                          <p:stCondLst>
                                            <p:cond delay="0"/>
                                          </p:stCondLst>
                                        </p:cTn>
                                        <p:tgtEl>
                                          <p:spTgt spid="1075">
                                            <p:txEl>
                                              <p:pRg st="5" end="5"/>
                                            </p:txEl>
                                          </p:spTgt>
                                        </p:tgtEl>
                                        <p:attrNameLst>
                                          <p:attrName>style.visibility</p:attrName>
                                        </p:attrNameLst>
                                      </p:cBhvr>
                                      <p:to>
                                        <p:strVal val="visible"/>
                                      </p:to>
                                    </p:set>
                                    <p:animEffect transition="in" filter="fade">
                                      <p:cBhvr>
                                        <p:cTn id="178" dur="500"/>
                                        <p:tgtEl>
                                          <p:spTgt spid="1075">
                                            <p:txEl>
                                              <p:pRg st="5" end="5"/>
                                            </p:txEl>
                                          </p:spTgt>
                                        </p:tgtEl>
                                      </p:cBhvr>
                                    </p:animEffect>
                                  </p:childTnLst>
                                </p:cTn>
                              </p:par>
                              <p:par>
                                <p:cTn id="179" presetID="10" presetClass="entr" presetSubtype="0" fill="hold" nodeType="withEffect">
                                  <p:stCondLst>
                                    <p:cond delay="300"/>
                                  </p:stCondLst>
                                  <p:childTnLst>
                                    <p:set>
                                      <p:cBhvr>
                                        <p:cTn id="180" dur="1" fill="hold">
                                          <p:stCondLst>
                                            <p:cond delay="0"/>
                                          </p:stCondLst>
                                        </p:cTn>
                                        <p:tgtEl>
                                          <p:spTgt spid="1075">
                                            <p:txEl>
                                              <p:pRg st="6" end="6"/>
                                            </p:txEl>
                                          </p:spTgt>
                                        </p:tgtEl>
                                        <p:attrNameLst>
                                          <p:attrName>style.visibility</p:attrName>
                                        </p:attrNameLst>
                                      </p:cBhvr>
                                      <p:to>
                                        <p:strVal val="visible"/>
                                      </p:to>
                                    </p:set>
                                    <p:animEffect transition="in" filter="fade">
                                      <p:cBhvr>
                                        <p:cTn id="181" dur="500"/>
                                        <p:tgtEl>
                                          <p:spTgt spid="1075">
                                            <p:txEl>
                                              <p:pRg st="6" end="6"/>
                                            </p:txEl>
                                          </p:spTgt>
                                        </p:tgtEl>
                                      </p:cBhvr>
                                    </p:animEffect>
                                  </p:childTnLst>
                                </p:cTn>
                              </p:par>
                              <p:par>
                                <p:cTn id="182" presetID="10" presetClass="entr" presetSubtype="0" fill="hold" nodeType="withEffect">
                                  <p:stCondLst>
                                    <p:cond delay="300"/>
                                  </p:stCondLst>
                                  <p:childTnLst>
                                    <p:set>
                                      <p:cBhvr>
                                        <p:cTn id="183" dur="1" fill="hold">
                                          <p:stCondLst>
                                            <p:cond delay="0"/>
                                          </p:stCondLst>
                                        </p:cTn>
                                        <p:tgtEl>
                                          <p:spTgt spid="1075">
                                            <p:txEl>
                                              <p:pRg st="7" end="7"/>
                                            </p:txEl>
                                          </p:spTgt>
                                        </p:tgtEl>
                                        <p:attrNameLst>
                                          <p:attrName>style.visibility</p:attrName>
                                        </p:attrNameLst>
                                      </p:cBhvr>
                                      <p:to>
                                        <p:strVal val="visible"/>
                                      </p:to>
                                    </p:set>
                                    <p:animEffect transition="in" filter="fade">
                                      <p:cBhvr>
                                        <p:cTn id="184" dur="500"/>
                                        <p:tgtEl>
                                          <p:spTgt spid="1075">
                                            <p:txEl>
                                              <p:pRg st="7" end="7"/>
                                            </p:txEl>
                                          </p:spTgt>
                                        </p:tgtEl>
                                      </p:cBhvr>
                                    </p:animEffect>
                                  </p:childTnLst>
                                </p:cTn>
                              </p:par>
                              <p:par>
                                <p:cTn id="185" presetID="10" presetClass="entr" presetSubtype="0" fill="hold" nodeType="withEffect">
                                  <p:stCondLst>
                                    <p:cond delay="300"/>
                                  </p:stCondLst>
                                  <p:childTnLst>
                                    <p:set>
                                      <p:cBhvr>
                                        <p:cTn id="186" dur="1" fill="hold">
                                          <p:stCondLst>
                                            <p:cond delay="0"/>
                                          </p:stCondLst>
                                        </p:cTn>
                                        <p:tgtEl>
                                          <p:spTgt spid="1075">
                                            <p:txEl>
                                              <p:pRg st="8" end="8"/>
                                            </p:txEl>
                                          </p:spTgt>
                                        </p:tgtEl>
                                        <p:attrNameLst>
                                          <p:attrName>style.visibility</p:attrName>
                                        </p:attrNameLst>
                                      </p:cBhvr>
                                      <p:to>
                                        <p:strVal val="visible"/>
                                      </p:to>
                                    </p:set>
                                    <p:animEffect transition="in" filter="fade">
                                      <p:cBhvr>
                                        <p:cTn id="187" dur="500"/>
                                        <p:tgtEl>
                                          <p:spTgt spid="1075">
                                            <p:txEl>
                                              <p:pRg st="8" end="8"/>
                                            </p:txEl>
                                          </p:spTgt>
                                        </p:tgtEl>
                                      </p:cBhvr>
                                    </p:animEffect>
                                  </p:childTnLst>
                                </p:cTn>
                              </p:par>
                            </p:childTnLst>
                          </p:cTn>
                        </p:par>
                        <p:par>
                          <p:cTn id="188" fill="hold">
                            <p:stCondLst>
                              <p:cond delay="5250"/>
                            </p:stCondLst>
                            <p:childTnLst>
                              <p:par>
                                <p:cTn id="189" presetID="2" presetClass="entr" presetSubtype="1" fill="hold" nodeType="afterEffect">
                                  <p:stCondLst>
                                    <p:cond delay="250"/>
                                  </p:stCondLst>
                                  <p:childTnLst>
                                    <p:set>
                                      <p:cBhvr>
                                        <p:cTn id="190" dur="1" fill="hold">
                                          <p:stCondLst>
                                            <p:cond delay="0"/>
                                          </p:stCondLst>
                                        </p:cTn>
                                        <p:tgtEl>
                                          <p:spTgt spid="1076"/>
                                        </p:tgtEl>
                                        <p:attrNameLst>
                                          <p:attrName>style.visibility</p:attrName>
                                        </p:attrNameLst>
                                      </p:cBhvr>
                                      <p:to>
                                        <p:strVal val="visible"/>
                                      </p:to>
                                    </p:set>
                                    <p:anim calcmode="lin" valueType="num">
                                      <p:cBhvr additive="base">
                                        <p:cTn id="191" dur="750"/>
                                        <p:tgtEl>
                                          <p:spTgt spid="1076"/>
                                        </p:tgtEl>
                                        <p:attrNameLst>
                                          <p:attrName>ppt_y</p:attrName>
                                        </p:attrNameLst>
                                      </p:cBhvr>
                                      <p:tavLst>
                                        <p:tav tm="0">
                                          <p:val>
                                            <p:strVal val="#ppt_y-1"/>
                                          </p:val>
                                        </p:tav>
                                        <p:tav tm="100000">
                                          <p:val>
                                            <p:strVal val="#ppt_y"/>
                                          </p:val>
                                        </p:tav>
                                      </p:tavLst>
                                    </p:anim>
                                  </p:childTnLst>
                                </p:cTn>
                              </p:par>
                              <p:par>
                                <p:cTn id="192" presetID="2" presetClass="entr" presetSubtype="1" fill="hold" nodeType="withEffect">
                                  <p:stCondLst>
                                    <p:cond delay="250"/>
                                  </p:stCondLst>
                                  <p:childTnLst>
                                    <p:set>
                                      <p:cBhvr>
                                        <p:cTn id="193" dur="1" fill="hold">
                                          <p:stCondLst>
                                            <p:cond delay="0"/>
                                          </p:stCondLst>
                                        </p:cTn>
                                        <p:tgtEl>
                                          <p:spTgt spid="1077"/>
                                        </p:tgtEl>
                                        <p:attrNameLst>
                                          <p:attrName>style.visibility</p:attrName>
                                        </p:attrNameLst>
                                      </p:cBhvr>
                                      <p:to>
                                        <p:strVal val="visible"/>
                                      </p:to>
                                    </p:set>
                                    <p:anim calcmode="lin" valueType="num">
                                      <p:cBhvr additive="base">
                                        <p:cTn id="194" dur="750"/>
                                        <p:tgtEl>
                                          <p:spTgt spid="1077"/>
                                        </p:tgtEl>
                                        <p:attrNameLst>
                                          <p:attrName>ppt_y</p:attrName>
                                        </p:attrNameLst>
                                      </p:cBhvr>
                                      <p:tavLst>
                                        <p:tav tm="0">
                                          <p:val>
                                            <p:strVal val="#ppt_y-1"/>
                                          </p:val>
                                        </p:tav>
                                        <p:tav tm="100000">
                                          <p:val>
                                            <p:strVal val="#ppt_y"/>
                                          </p:val>
                                        </p:tav>
                                      </p:tavLst>
                                    </p:anim>
                                  </p:childTnLst>
                                </p:cTn>
                              </p:par>
                              <p:par>
                                <p:cTn id="195" presetID="2" presetClass="entr" presetSubtype="1" fill="hold" nodeType="withEffect">
                                  <p:stCondLst>
                                    <p:cond delay="250"/>
                                  </p:stCondLst>
                                  <p:childTnLst>
                                    <p:set>
                                      <p:cBhvr>
                                        <p:cTn id="196" dur="1" fill="hold">
                                          <p:stCondLst>
                                            <p:cond delay="0"/>
                                          </p:stCondLst>
                                        </p:cTn>
                                        <p:tgtEl>
                                          <p:spTgt spid="1078"/>
                                        </p:tgtEl>
                                        <p:attrNameLst>
                                          <p:attrName>style.visibility</p:attrName>
                                        </p:attrNameLst>
                                      </p:cBhvr>
                                      <p:to>
                                        <p:strVal val="visible"/>
                                      </p:to>
                                    </p:set>
                                    <p:anim calcmode="lin" valueType="num">
                                      <p:cBhvr additive="base">
                                        <p:cTn id="197" dur="750"/>
                                        <p:tgtEl>
                                          <p:spTgt spid="1078"/>
                                        </p:tgtEl>
                                        <p:attrNameLst>
                                          <p:attrName>ppt_y</p:attrName>
                                        </p:attrNameLst>
                                      </p:cBhvr>
                                      <p:tavLst>
                                        <p:tav tm="0">
                                          <p:val>
                                            <p:strVal val="#ppt_y-1"/>
                                          </p:val>
                                        </p:tav>
                                        <p:tav tm="100000">
                                          <p:val>
                                            <p:strVal val="#ppt_y"/>
                                          </p:val>
                                        </p:tav>
                                      </p:tavLst>
                                    </p:anim>
                                  </p:childTnLst>
                                </p:cTn>
                              </p:par>
                              <p:par>
                                <p:cTn id="198" presetID="2" presetClass="entr" presetSubtype="4" fill="hold" nodeType="withEffect">
                                  <p:stCondLst>
                                    <p:cond delay="250"/>
                                  </p:stCondLst>
                                  <p:childTnLst>
                                    <p:set>
                                      <p:cBhvr>
                                        <p:cTn id="199" dur="1" fill="hold">
                                          <p:stCondLst>
                                            <p:cond delay="0"/>
                                          </p:stCondLst>
                                        </p:cTn>
                                        <p:tgtEl>
                                          <p:spTgt spid="1079"/>
                                        </p:tgtEl>
                                        <p:attrNameLst>
                                          <p:attrName>style.visibility</p:attrName>
                                        </p:attrNameLst>
                                      </p:cBhvr>
                                      <p:to>
                                        <p:strVal val="visible"/>
                                      </p:to>
                                    </p:set>
                                    <p:anim calcmode="lin" valueType="num">
                                      <p:cBhvr additive="base">
                                        <p:cTn id="200" dur="750"/>
                                        <p:tgtEl>
                                          <p:spTgt spid="1079"/>
                                        </p:tgtEl>
                                        <p:attrNameLst>
                                          <p:attrName>ppt_y</p:attrName>
                                        </p:attrNameLst>
                                      </p:cBhvr>
                                      <p:tavLst>
                                        <p:tav tm="0">
                                          <p:val>
                                            <p:strVal val="#ppt_y+1"/>
                                          </p:val>
                                        </p:tav>
                                        <p:tav tm="100000">
                                          <p:val>
                                            <p:strVal val="#ppt_y"/>
                                          </p:val>
                                        </p:tav>
                                      </p:tavLst>
                                    </p:anim>
                                  </p:childTnLst>
                                </p:cTn>
                              </p:par>
                              <p:par>
                                <p:cTn id="201" presetID="2" presetClass="entr" presetSubtype="1" fill="hold" nodeType="withEffect">
                                  <p:stCondLst>
                                    <p:cond delay="250"/>
                                  </p:stCondLst>
                                  <p:childTnLst>
                                    <p:set>
                                      <p:cBhvr>
                                        <p:cTn id="202" dur="1" fill="hold">
                                          <p:stCondLst>
                                            <p:cond delay="0"/>
                                          </p:stCondLst>
                                        </p:cTn>
                                        <p:tgtEl>
                                          <p:spTgt spid="1080">
                                            <p:txEl>
                                              <p:pRg st="0" end="0"/>
                                            </p:txEl>
                                          </p:spTgt>
                                        </p:tgtEl>
                                        <p:attrNameLst>
                                          <p:attrName>style.visibility</p:attrName>
                                        </p:attrNameLst>
                                      </p:cBhvr>
                                      <p:to>
                                        <p:strVal val="visible"/>
                                      </p:to>
                                    </p:set>
                                    <p:anim calcmode="lin" valueType="num">
                                      <p:cBhvr additive="base">
                                        <p:cTn id="203" dur="750"/>
                                        <p:tgtEl>
                                          <p:spTgt spid="1080">
                                            <p:txEl>
                                              <p:pRg st="0" end="0"/>
                                            </p:txEl>
                                          </p:spTgt>
                                        </p:tgtEl>
                                        <p:attrNameLst>
                                          <p:attrName>ppt_y</p:attrName>
                                        </p:attrNameLst>
                                      </p:cBhvr>
                                      <p:tavLst>
                                        <p:tav tm="0">
                                          <p:val>
                                            <p:strVal val="#ppt_y-1"/>
                                          </p:val>
                                        </p:tav>
                                        <p:tav tm="100000">
                                          <p:val>
                                            <p:strVal val="#ppt_y"/>
                                          </p:val>
                                        </p:tav>
                                      </p:tavLst>
                                    </p:anim>
                                  </p:childTnLst>
                                </p:cTn>
                              </p:par>
                              <p:par>
                                <p:cTn id="204" presetID="2" presetClass="entr" presetSubtype="1" fill="hold" nodeType="withEffect">
                                  <p:stCondLst>
                                    <p:cond delay="250"/>
                                  </p:stCondLst>
                                  <p:childTnLst>
                                    <p:set>
                                      <p:cBhvr>
                                        <p:cTn id="205" dur="1" fill="hold">
                                          <p:stCondLst>
                                            <p:cond delay="0"/>
                                          </p:stCondLst>
                                        </p:cTn>
                                        <p:tgtEl>
                                          <p:spTgt spid="1080">
                                            <p:txEl>
                                              <p:pRg st="1" end="1"/>
                                            </p:txEl>
                                          </p:spTgt>
                                        </p:tgtEl>
                                        <p:attrNameLst>
                                          <p:attrName>style.visibility</p:attrName>
                                        </p:attrNameLst>
                                      </p:cBhvr>
                                      <p:to>
                                        <p:strVal val="visible"/>
                                      </p:to>
                                    </p:set>
                                    <p:anim calcmode="lin" valueType="num">
                                      <p:cBhvr additive="base">
                                        <p:cTn id="206" dur="750"/>
                                        <p:tgtEl>
                                          <p:spTgt spid="1080">
                                            <p:txEl>
                                              <p:pRg st="1" end="1"/>
                                            </p:txEl>
                                          </p:spTgt>
                                        </p:tgtEl>
                                        <p:attrNameLst>
                                          <p:attrName>ppt_y</p:attrName>
                                        </p:attrNameLst>
                                      </p:cBhvr>
                                      <p:tavLst>
                                        <p:tav tm="0">
                                          <p:val>
                                            <p:strVal val="#ppt_y-1"/>
                                          </p:val>
                                        </p:tav>
                                        <p:tav tm="100000">
                                          <p:val>
                                            <p:strVal val="#ppt_y"/>
                                          </p:val>
                                        </p:tav>
                                      </p:tavLst>
                                    </p:anim>
                                  </p:childTnLst>
                                </p:cTn>
                              </p:par>
                              <p:par>
                                <p:cTn id="207" presetID="2" presetClass="entr" presetSubtype="1" fill="hold" nodeType="withEffect">
                                  <p:stCondLst>
                                    <p:cond delay="250"/>
                                  </p:stCondLst>
                                  <p:childTnLst>
                                    <p:set>
                                      <p:cBhvr>
                                        <p:cTn id="208" dur="1" fill="hold">
                                          <p:stCondLst>
                                            <p:cond delay="0"/>
                                          </p:stCondLst>
                                        </p:cTn>
                                        <p:tgtEl>
                                          <p:spTgt spid="1080">
                                            <p:txEl>
                                              <p:pRg st="2" end="2"/>
                                            </p:txEl>
                                          </p:spTgt>
                                        </p:tgtEl>
                                        <p:attrNameLst>
                                          <p:attrName>style.visibility</p:attrName>
                                        </p:attrNameLst>
                                      </p:cBhvr>
                                      <p:to>
                                        <p:strVal val="visible"/>
                                      </p:to>
                                    </p:set>
                                    <p:anim calcmode="lin" valueType="num">
                                      <p:cBhvr additive="base">
                                        <p:cTn id="209" dur="750"/>
                                        <p:tgtEl>
                                          <p:spTgt spid="1080">
                                            <p:txEl>
                                              <p:pRg st="2" end="2"/>
                                            </p:txEl>
                                          </p:spTgt>
                                        </p:tgtEl>
                                        <p:attrNameLst>
                                          <p:attrName>ppt_y</p:attrName>
                                        </p:attrNameLst>
                                      </p:cBhvr>
                                      <p:tavLst>
                                        <p:tav tm="0">
                                          <p:val>
                                            <p:strVal val="#ppt_y-1"/>
                                          </p:val>
                                        </p:tav>
                                        <p:tav tm="100000">
                                          <p:val>
                                            <p:strVal val="#ppt_y"/>
                                          </p:val>
                                        </p:tav>
                                      </p:tavLst>
                                    </p:anim>
                                  </p:childTnLst>
                                </p:cTn>
                              </p:par>
                              <p:par>
                                <p:cTn id="210" presetID="2" presetClass="entr" presetSubtype="1" fill="hold" nodeType="withEffect">
                                  <p:stCondLst>
                                    <p:cond delay="250"/>
                                  </p:stCondLst>
                                  <p:childTnLst>
                                    <p:set>
                                      <p:cBhvr>
                                        <p:cTn id="211" dur="1" fill="hold">
                                          <p:stCondLst>
                                            <p:cond delay="0"/>
                                          </p:stCondLst>
                                        </p:cTn>
                                        <p:tgtEl>
                                          <p:spTgt spid="1080">
                                            <p:txEl>
                                              <p:pRg st="3" end="3"/>
                                            </p:txEl>
                                          </p:spTgt>
                                        </p:tgtEl>
                                        <p:attrNameLst>
                                          <p:attrName>style.visibility</p:attrName>
                                        </p:attrNameLst>
                                      </p:cBhvr>
                                      <p:to>
                                        <p:strVal val="visible"/>
                                      </p:to>
                                    </p:set>
                                    <p:anim calcmode="lin" valueType="num">
                                      <p:cBhvr additive="base">
                                        <p:cTn id="212" dur="750"/>
                                        <p:tgtEl>
                                          <p:spTgt spid="1080">
                                            <p:txEl>
                                              <p:pRg st="3" end="3"/>
                                            </p:txEl>
                                          </p:spTgt>
                                        </p:tgtEl>
                                        <p:attrNameLst>
                                          <p:attrName>ppt_y</p:attrName>
                                        </p:attrNameLst>
                                      </p:cBhvr>
                                      <p:tavLst>
                                        <p:tav tm="0">
                                          <p:val>
                                            <p:strVal val="#ppt_y-1"/>
                                          </p:val>
                                        </p:tav>
                                        <p:tav tm="100000">
                                          <p:val>
                                            <p:strVal val="#ppt_y"/>
                                          </p:val>
                                        </p:tav>
                                      </p:tavLst>
                                    </p:anim>
                                  </p:childTnLst>
                                </p:cTn>
                              </p:par>
                              <p:par>
                                <p:cTn id="213" presetID="2" presetClass="entr" presetSubtype="1" fill="hold" nodeType="withEffect">
                                  <p:stCondLst>
                                    <p:cond delay="250"/>
                                  </p:stCondLst>
                                  <p:childTnLst>
                                    <p:set>
                                      <p:cBhvr>
                                        <p:cTn id="214" dur="1" fill="hold">
                                          <p:stCondLst>
                                            <p:cond delay="0"/>
                                          </p:stCondLst>
                                        </p:cTn>
                                        <p:tgtEl>
                                          <p:spTgt spid="1080">
                                            <p:txEl>
                                              <p:pRg st="4" end="4"/>
                                            </p:txEl>
                                          </p:spTgt>
                                        </p:tgtEl>
                                        <p:attrNameLst>
                                          <p:attrName>style.visibility</p:attrName>
                                        </p:attrNameLst>
                                      </p:cBhvr>
                                      <p:to>
                                        <p:strVal val="visible"/>
                                      </p:to>
                                    </p:set>
                                    <p:anim calcmode="lin" valueType="num">
                                      <p:cBhvr additive="base">
                                        <p:cTn id="215" dur="750"/>
                                        <p:tgtEl>
                                          <p:spTgt spid="1080">
                                            <p:txEl>
                                              <p:pRg st="4" end="4"/>
                                            </p:txEl>
                                          </p:spTgt>
                                        </p:tgtEl>
                                        <p:attrNameLst>
                                          <p:attrName>ppt_y</p:attrName>
                                        </p:attrNameLst>
                                      </p:cBhvr>
                                      <p:tavLst>
                                        <p:tav tm="0">
                                          <p:val>
                                            <p:strVal val="#ppt_y-1"/>
                                          </p:val>
                                        </p:tav>
                                        <p:tav tm="100000">
                                          <p:val>
                                            <p:strVal val="#ppt_y"/>
                                          </p:val>
                                        </p:tav>
                                      </p:tavLst>
                                    </p:anim>
                                  </p:childTnLst>
                                </p:cTn>
                              </p:par>
                              <p:par>
                                <p:cTn id="216" presetID="2" presetClass="entr" presetSubtype="1" fill="hold" nodeType="withEffect">
                                  <p:stCondLst>
                                    <p:cond delay="250"/>
                                  </p:stCondLst>
                                  <p:childTnLst>
                                    <p:set>
                                      <p:cBhvr>
                                        <p:cTn id="217" dur="1" fill="hold">
                                          <p:stCondLst>
                                            <p:cond delay="0"/>
                                          </p:stCondLst>
                                        </p:cTn>
                                        <p:tgtEl>
                                          <p:spTgt spid="1080">
                                            <p:txEl>
                                              <p:pRg st="5" end="5"/>
                                            </p:txEl>
                                          </p:spTgt>
                                        </p:tgtEl>
                                        <p:attrNameLst>
                                          <p:attrName>style.visibility</p:attrName>
                                        </p:attrNameLst>
                                      </p:cBhvr>
                                      <p:to>
                                        <p:strVal val="visible"/>
                                      </p:to>
                                    </p:set>
                                    <p:anim calcmode="lin" valueType="num">
                                      <p:cBhvr additive="base">
                                        <p:cTn id="218" dur="750"/>
                                        <p:tgtEl>
                                          <p:spTgt spid="1080">
                                            <p:txEl>
                                              <p:pRg st="5" end="5"/>
                                            </p:txEl>
                                          </p:spTgt>
                                        </p:tgtEl>
                                        <p:attrNameLst>
                                          <p:attrName>ppt_y</p:attrName>
                                        </p:attrNameLst>
                                      </p:cBhvr>
                                      <p:tavLst>
                                        <p:tav tm="0">
                                          <p:val>
                                            <p:strVal val="#ppt_y-1"/>
                                          </p:val>
                                        </p:tav>
                                        <p:tav tm="100000">
                                          <p:val>
                                            <p:strVal val="#ppt_y"/>
                                          </p:val>
                                        </p:tav>
                                      </p:tavLst>
                                    </p:anim>
                                  </p:childTnLst>
                                </p:cTn>
                              </p:par>
                              <p:par>
                                <p:cTn id="219" presetID="2" presetClass="entr" presetSubtype="1" fill="hold" nodeType="withEffect">
                                  <p:stCondLst>
                                    <p:cond delay="250"/>
                                  </p:stCondLst>
                                  <p:childTnLst>
                                    <p:set>
                                      <p:cBhvr>
                                        <p:cTn id="220" dur="1" fill="hold">
                                          <p:stCondLst>
                                            <p:cond delay="0"/>
                                          </p:stCondLst>
                                        </p:cTn>
                                        <p:tgtEl>
                                          <p:spTgt spid="1080">
                                            <p:txEl>
                                              <p:pRg st="6" end="6"/>
                                            </p:txEl>
                                          </p:spTgt>
                                        </p:tgtEl>
                                        <p:attrNameLst>
                                          <p:attrName>style.visibility</p:attrName>
                                        </p:attrNameLst>
                                      </p:cBhvr>
                                      <p:to>
                                        <p:strVal val="visible"/>
                                      </p:to>
                                    </p:set>
                                    <p:anim calcmode="lin" valueType="num">
                                      <p:cBhvr additive="base">
                                        <p:cTn id="221" dur="750"/>
                                        <p:tgtEl>
                                          <p:spTgt spid="1080">
                                            <p:txEl>
                                              <p:pRg st="6" end="6"/>
                                            </p:txEl>
                                          </p:spTgt>
                                        </p:tgtEl>
                                        <p:attrNameLst>
                                          <p:attrName>ppt_y</p:attrName>
                                        </p:attrNameLst>
                                      </p:cBhvr>
                                      <p:tavLst>
                                        <p:tav tm="0">
                                          <p:val>
                                            <p:strVal val="#ppt_y-1"/>
                                          </p:val>
                                        </p:tav>
                                        <p:tav tm="100000">
                                          <p:val>
                                            <p:strVal val="#ppt_y"/>
                                          </p:val>
                                        </p:tav>
                                      </p:tavLst>
                                    </p:anim>
                                  </p:childTnLst>
                                </p:cTn>
                              </p:par>
                              <p:par>
                                <p:cTn id="222" presetID="2" presetClass="entr" presetSubtype="1" fill="hold" nodeType="withEffect">
                                  <p:stCondLst>
                                    <p:cond delay="250"/>
                                  </p:stCondLst>
                                  <p:childTnLst>
                                    <p:set>
                                      <p:cBhvr>
                                        <p:cTn id="223" dur="1" fill="hold">
                                          <p:stCondLst>
                                            <p:cond delay="0"/>
                                          </p:stCondLst>
                                        </p:cTn>
                                        <p:tgtEl>
                                          <p:spTgt spid="1080">
                                            <p:txEl>
                                              <p:pRg st="7" end="7"/>
                                            </p:txEl>
                                          </p:spTgt>
                                        </p:tgtEl>
                                        <p:attrNameLst>
                                          <p:attrName>style.visibility</p:attrName>
                                        </p:attrNameLst>
                                      </p:cBhvr>
                                      <p:to>
                                        <p:strVal val="visible"/>
                                      </p:to>
                                    </p:set>
                                    <p:anim calcmode="lin" valueType="num">
                                      <p:cBhvr additive="base">
                                        <p:cTn id="224" dur="750"/>
                                        <p:tgtEl>
                                          <p:spTgt spid="1080">
                                            <p:txEl>
                                              <p:pRg st="7" end="7"/>
                                            </p:txEl>
                                          </p:spTgt>
                                        </p:tgtEl>
                                        <p:attrNameLst>
                                          <p:attrName>ppt_y</p:attrName>
                                        </p:attrNameLst>
                                      </p:cBhvr>
                                      <p:tavLst>
                                        <p:tav tm="0">
                                          <p:val>
                                            <p:strVal val="#ppt_y-1"/>
                                          </p:val>
                                        </p:tav>
                                        <p:tav tm="100000">
                                          <p:val>
                                            <p:strVal val="#ppt_y"/>
                                          </p:val>
                                        </p:tav>
                                      </p:tavLst>
                                    </p:anim>
                                  </p:childTnLst>
                                </p:cTn>
                              </p:par>
                              <p:par>
                                <p:cTn id="225" presetID="2" presetClass="entr" presetSubtype="1" fill="hold" nodeType="withEffect">
                                  <p:stCondLst>
                                    <p:cond delay="250"/>
                                  </p:stCondLst>
                                  <p:childTnLst>
                                    <p:set>
                                      <p:cBhvr>
                                        <p:cTn id="226" dur="1" fill="hold">
                                          <p:stCondLst>
                                            <p:cond delay="0"/>
                                          </p:stCondLst>
                                        </p:cTn>
                                        <p:tgtEl>
                                          <p:spTgt spid="1080">
                                            <p:txEl>
                                              <p:pRg st="8" end="8"/>
                                            </p:txEl>
                                          </p:spTgt>
                                        </p:tgtEl>
                                        <p:attrNameLst>
                                          <p:attrName>style.visibility</p:attrName>
                                        </p:attrNameLst>
                                      </p:cBhvr>
                                      <p:to>
                                        <p:strVal val="visible"/>
                                      </p:to>
                                    </p:set>
                                    <p:anim calcmode="lin" valueType="num">
                                      <p:cBhvr additive="base">
                                        <p:cTn id="227" dur="750"/>
                                        <p:tgtEl>
                                          <p:spTgt spid="1080">
                                            <p:txEl>
                                              <p:pRg st="8" end="8"/>
                                            </p:txEl>
                                          </p:spTgt>
                                        </p:tgtEl>
                                        <p:attrNameLst>
                                          <p:attrName>ppt_y</p:attrName>
                                        </p:attrNameLst>
                                      </p:cBhvr>
                                      <p:tavLst>
                                        <p:tav tm="0">
                                          <p:val>
                                            <p:strVal val="#ppt_y-1"/>
                                          </p:val>
                                        </p:tav>
                                        <p:tav tm="100000">
                                          <p:val>
                                            <p:strVal val="#ppt_y"/>
                                          </p:val>
                                        </p:tav>
                                      </p:tavLst>
                                    </p:anim>
                                  </p:childTnLst>
                                </p:cTn>
                              </p:par>
                              <p:par>
                                <p:cTn id="228" presetID="2" presetClass="entr" presetSubtype="1" fill="hold" nodeType="withEffect">
                                  <p:stCondLst>
                                    <p:cond delay="250"/>
                                  </p:stCondLst>
                                  <p:childTnLst>
                                    <p:set>
                                      <p:cBhvr>
                                        <p:cTn id="229" dur="1" fill="hold">
                                          <p:stCondLst>
                                            <p:cond delay="0"/>
                                          </p:stCondLst>
                                        </p:cTn>
                                        <p:tgtEl>
                                          <p:spTgt spid="1081">
                                            <p:txEl>
                                              <p:pRg st="0" end="0"/>
                                            </p:txEl>
                                          </p:spTgt>
                                        </p:tgtEl>
                                        <p:attrNameLst>
                                          <p:attrName>style.visibility</p:attrName>
                                        </p:attrNameLst>
                                      </p:cBhvr>
                                      <p:to>
                                        <p:strVal val="visible"/>
                                      </p:to>
                                    </p:set>
                                    <p:anim calcmode="lin" valueType="num">
                                      <p:cBhvr additive="base">
                                        <p:cTn id="230" dur="750"/>
                                        <p:tgtEl>
                                          <p:spTgt spid="1081">
                                            <p:txEl>
                                              <p:pRg st="0" end="0"/>
                                            </p:txEl>
                                          </p:spTgt>
                                        </p:tgtEl>
                                        <p:attrNameLst>
                                          <p:attrName>ppt_y</p:attrName>
                                        </p:attrNameLst>
                                      </p:cBhvr>
                                      <p:tavLst>
                                        <p:tav tm="0">
                                          <p:val>
                                            <p:strVal val="#ppt_y-1"/>
                                          </p:val>
                                        </p:tav>
                                        <p:tav tm="100000">
                                          <p:val>
                                            <p:strVal val="#ppt_y"/>
                                          </p:val>
                                        </p:tav>
                                      </p:tavLst>
                                    </p:anim>
                                  </p:childTnLst>
                                </p:cTn>
                              </p:par>
                              <p:par>
                                <p:cTn id="231" presetID="2" presetClass="entr" presetSubtype="1" fill="hold" nodeType="withEffect">
                                  <p:stCondLst>
                                    <p:cond delay="250"/>
                                  </p:stCondLst>
                                  <p:childTnLst>
                                    <p:set>
                                      <p:cBhvr>
                                        <p:cTn id="232" dur="1" fill="hold">
                                          <p:stCondLst>
                                            <p:cond delay="0"/>
                                          </p:stCondLst>
                                        </p:cTn>
                                        <p:tgtEl>
                                          <p:spTgt spid="1081">
                                            <p:txEl>
                                              <p:pRg st="1" end="1"/>
                                            </p:txEl>
                                          </p:spTgt>
                                        </p:tgtEl>
                                        <p:attrNameLst>
                                          <p:attrName>style.visibility</p:attrName>
                                        </p:attrNameLst>
                                      </p:cBhvr>
                                      <p:to>
                                        <p:strVal val="visible"/>
                                      </p:to>
                                    </p:set>
                                    <p:anim calcmode="lin" valueType="num">
                                      <p:cBhvr additive="base">
                                        <p:cTn id="233" dur="750"/>
                                        <p:tgtEl>
                                          <p:spTgt spid="1081">
                                            <p:txEl>
                                              <p:pRg st="1" end="1"/>
                                            </p:txEl>
                                          </p:spTgt>
                                        </p:tgtEl>
                                        <p:attrNameLst>
                                          <p:attrName>ppt_y</p:attrName>
                                        </p:attrNameLst>
                                      </p:cBhvr>
                                      <p:tavLst>
                                        <p:tav tm="0">
                                          <p:val>
                                            <p:strVal val="#ppt_y-1"/>
                                          </p:val>
                                        </p:tav>
                                        <p:tav tm="100000">
                                          <p:val>
                                            <p:strVal val="#ppt_y"/>
                                          </p:val>
                                        </p:tav>
                                      </p:tavLst>
                                    </p:anim>
                                  </p:childTnLst>
                                </p:cTn>
                              </p:par>
                              <p:par>
                                <p:cTn id="234" presetID="2" presetClass="entr" presetSubtype="1" fill="hold" nodeType="withEffect">
                                  <p:stCondLst>
                                    <p:cond delay="250"/>
                                  </p:stCondLst>
                                  <p:childTnLst>
                                    <p:set>
                                      <p:cBhvr>
                                        <p:cTn id="235" dur="1" fill="hold">
                                          <p:stCondLst>
                                            <p:cond delay="0"/>
                                          </p:stCondLst>
                                        </p:cTn>
                                        <p:tgtEl>
                                          <p:spTgt spid="1081">
                                            <p:txEl>
                                              <p:pRg st="2" end="2"/>
                                            </p:txEl>
                                          </p:spTgt>
                                        </p:tgtEl>
                                        <p:attrNameLst>
                                          <p:attrName>style.visibility</p:attrName>
                                        </p:attrNameLst>
                                      </p:cBhvr>
                                      <p:to>
                                        <p:strVal val="visible"/>
                                      </p:to>
                                    </p:set>
                                    <p:anim calcmode="lin" valueType="num">
                                      <p:cBhvr additive="base">
                                        <p:cTn id="236" dur="750"/>
                                        <p:tgtEl>
                                          <p:spTgt spid="1081">
                                            <p:txEl>
                                              <p:pRg st="2" end="2"/>
                                            </p:txEl>
                                          </p:spTgt>
                                        </p:tgtEl>
                                        <p:attrNameLst>
                                          <p:attrName>ppt_y</p:attrName>
                                        </p:attrNameLst>
                                      </p:cBhvr>
                                      <p:tavLst>
                                        <p:tav tm="0">
                                          <p:val>
                                            <p:strVal val="#ppt_y-1"/>
                                          </p:val>
                                        </p:tav>
                                        <p:tav tm="100000">
                                          <p:val>
                                            <p:strVal val="#ppt_y"/>
                                          </p:val>
                                        </p:tav>
                                      </p:tavLst>
                                    </p:anim>
                                  </p:childTnLst>
                                </p:cTn>
                              </p:par>
                              <p:par>
                                <p:cTn id="237" presetID="2" presetClass="entr" presetSubtype="1" fill="hold" nodeType="withEffect">
                                  <p:stCondLst>
                                    <p:cond delay="250"/>
                                  </p:stCondLst>
                                  <p:childTnLst>
                                    <p:set>
                                      <p:cBhvr>
                                        <p:cTn id="238" dur="1" fill="hold">
                                          <p:stCondLst>
                                            <p:cond delay="0"/>
                                          </p:stCondLst>
                                        </p:cTn>
                                        <p:tgtEl>
                                          <p:spTgt spid="1081">
                                            <p:txEl>
                                              <p:pRg st="3" end="3"/>
                                            </p:txEl>
                                          </p:spTgt>
                                        </p:tgtEl>
                                        <p:attrNameLst>
                                          <p:attrName>style.visibility</p:attrName>
                                        </p:attrNameLst>
                                      </p:cBhvr>
                                      <p:to>
                                        <p:strVal val="visible"/>
                                      </p:to>
                                    </p:set>
                                    <p:anim calcmode="lin" valueType="num">
                                      <p:cBhvr additive="base">
                                        <p:cTn id="239" dur="750"/>
                                        <p:tgtEl>
                                          <p:spTgt spid="1081">
                                            <p:txEl>
                                              <p:pRg st="3" end="3"/>
                                            </p:txEl>
                                          </p:spTgt>
                                        </p:tgtEl>
                                        <p:attrNameLst>
                                          <p:attrName>ppt_y</p:attrName>
                                        </p:attrNameLst>
                                      </p:cBhvr>
                                      <p:tavLst>
                                        <p:tav tm="0">
                                          <p:val>
                                            <p:strVal val="#ppt_y-1"/>
                                          </p:val>
                                        </p:tav>
                                        <p:tav tm="100000">
                                          <p:val>
                                            <p:strVal val="#ppt_y"/>
                                          </p:val>
                                        </p:tav>
                                      </p:tavLst>
                                    </p:anim>
                                  </p:childTnLst>
                                </p:cTn>
                              </p:par>
                              <p:par>
                                <p:cTn id="240" presetID="2" presetClass="entr" presetSubtype="1" fill="hold" nodeType="withEffect">
                                  <p:stCondLst>
                                    <p:cond delay="250"/>
                                  </p:stCondLst>
                                  <p:childTnLst>
                                    <p:set>
                                      <p:cBhvr>
                                        <p:cTn id="241" dur="1" fill="hold">
                                          <p:stCondLst>
                                            <p:cond delay="0"/>
                                          </p:stCondLst>
                                        </p:cTn>
                                        <p:tgtEl>
                                          <p:spTgt spid="1081">
                                            <p:txEl>
                                              <p:pRg st="4" end="4"/>
                                            </p:txEl>
                                          </p:spTgt>
                                        </p:tgtEl>
                                        <p:attrNameLst>
                                          <p:attrName>style.visibility</p:attrName>
                                        </p:attrNameLst>
                                      </p:cBhvr>
                                      <p:to>
                                        <p:strVal val="visible"/>
                                      </p:to>
                                    </p:set>
                                    <p:anim calcmode="lin" valueType="num">
                                      <p:cBhvr additive="base">
                                        <p:cTn id="242" dur="750"/>
                                        <p:tgtEl>
                                          <p:spTgt spid="1081">
                                            <p:txEl>
                                              <p:pRg st="4" end="4"/>
                                            </p:txEl>
                                          </p:spTgt>
                                        </p:tgtEl>
                                        <p:attrNameLst>
                                          <p:attrName>ppt_y</p:attrName>
                                        </p:attrNameLst>
                                      </p:cBhvr>
                                      <p:tavLst>
                                        <p:tav tm="0">
                                          <p:val>
                                            <p:strVal val="#ppt_y-1"/>
                                          </p:val>
                                        </p:tav>
                                        <p:tav tm="100000">
                                          <p:val>
                                            <p:strVal val="#ppt_y"/>
                                          </p:val>
                                        </p:tav>
                                      </p:tavLst>
                                    </p:anim>
                                  </p:childTnLst>
                                </p:cTn>
                              </p:par>
                              <p:par>
                                <p:cTn id="243" presetID="2" presetClass="entr" presetSubtype="1" fill="hold" nodeType="withEffect">
                                  <p:stCondLst>
                                    <p:cond delay="250"/>
                                  </p:stCondLst>
                                  <p:childTnLst>
                                    <p:set>
                                      <p:cBhvr>
                                        <p:cTn id="244" dur="1" fill="hold">
                                          <p:stCondLst>
                                            <p:cond delay="0"/>
                                          </p:stCondLst>
                                        </p:cTn>
                                        <p:tgtEl>
                                          <p:spTgt spid="1081">
                                            <p:txEl>
                                              <p:pRg st="5" end="5"/>
                                            </p:txEl>
                                          </p:spTgt>
                                        </p:tgtEl>
                                        <p:attrNameLst>
                                          <p:attrName>style.visibility</p:attrName>
                                        </p:attrNameLst>
                                      </p:cBhvr>
                                      <p:to>
                                        <p:strVal val="visible"/>
                                      </p:to>
                                    </p:set>
                                    <p:anim calcmode="lin" valueType="num">
                                      <p:cBhvr additive="base">
                                        <p:cTn id="245" dur="750"/>
                                        <p:tgtEl>
                                          <p:spTgt spid="1081">
                                            <p:txEl>
                                              <p:pRg st="5" end="5"/>
                                            </p:txEl>
                                          </p:spTgt>
                                        </p:tgtEl>
                                        <p:attrNameLst>
                                          <p:attrName>ppt_y</p:attrName>
                                        </p:attrNameLst>
                                      </p:cBhvr>
                                      <p:tavLst>
                                        <p:tav tm="0">
                                          <p:val>
                                            <p:strVal val="#ppt_y-1"/>
                                          </p:val>
                                        </p:tav>
                                        <p:tav tm="100000">
                                          <p:val>
                                            <p:strVal val="#ppt_y"/>
                                          </p:val>
                                        </p:tav>
                                      </p:tavLst>
                                    </p:anim>
                                  </p:childTnLst>
                                </p:cTn>
                              </p:par>
                              <p:par>
                                <p:cTn id="246" presetID="2" presetClass="entr" presetSubtype="1" fill="hold" nodeType="withEffect">
                                  <p:stCondLst>
                                    <p:cond delay="250"/>
                                  </p:stCondLst>
                                  <p:childTnLst>
                                    <p:set>
                                      <p:cBhvr>
                                        <p:cTn id="247" dur="1" fill="hold">
                                          <p:stCondLst>
                                            <p:cond delay="0"/>
                                          </p:stCondLst>
                                        </p:cTn>
                                        <p:tgtEl>
                                          <p:spTgt spid="1081">
                                            <p:txEl>
                                              <p:pRg st="6" end="6"/>
                                            </p:txEl>
                                          </p:spTgt>
                                        </p:tgtEl>
                                        <p:attrNameLst>
                                          <p:attrName>style.visibility</p:attrName>
                                        </p:attrNameLst>
                                      </p:cBhvr>
                                      <p:to>
                                        <p:strVal val="visible"/>
                                      </p:to>
                                    </p:set>
                                    <p:anim calcmode="lin" valueType="num">
                                      <p:cBhvr additive="base">
                                        <p:cTn id="248" dur="750"/>
                                        <p:tgtEl>
                                          <p:spTgt spid="1081">
                                            <p:txEl>
                                              <p:pRg st="6" end="6"/>
                                            </p:txEl>
                                          </p:spTgt>
                                        </p:tgtEl>
                                        <p:attrNameLst>
                                          <p:attrName>ppt_y</p:attrName>
                                        </p:attrNameLst>
                                      </p:cBhvr>
                                      <p:tavLst>
                                        <p:tav tm="0">
                                          <p:val>
                                            <p:strVal val="#ppt_y-1"/>
                                          </p:val>
                                        </p:tav>
                                        <p:tav tm="100000">
                                          <p:val>
                                            <p:strVal val="#ppt_y"/>
                                          </p:val>
                                        </p:tav>
                                      </p:tavLst>
                                    </p:anim>
                                  </p:childTnLst>
                                </p:cTn>
                              </p:par>
                              <p:par>
                                <p:cTn id="249" presetID="2" presetClass="entr" presetSubtype="1" fill="hold" nodeType="withEffect">
                                  <p:stCondLst>
                                    <p:cond delay="250"/>
                                  </p:stCondLst>
                                  <p:childTnLst>
                                    <p:set>
                                      <p:cBhvr>
                                        <p:cTn id="250" dur="1" fill="hold">
                                          <p:stCondLst>
                                            <p:cond delay="0"/>
                                          </p:stCondLst>
                                        </p:cTn>
                                        <p:tgtEl>
                                          <p:spTgt spid="1081">
                                            <p:txEl>
                                              <p:pRg st="7" end="7"/>
                                            </p:txEl>
                                          </p:spTgt>
                                        </p:tgtEl>
                                        <p:attrNameLst>
                                          <p:attrName>style.visibility</p:attrName>
                                        </p:attrNameLst>
                                      </p:cBhvr>
                                      <p:to>
                                        <p:strVal val="visible"/>
                                      </p:to>
                                    </p:set>
                                    <p:anim calcmode="lin" valueType="num">
                                      <p:cBhvr additive="base">
                                        <p:cTn id="251" dur="750"/>
                                        <p:tgtEl>
                                          <p:spTgt spid="1081">
                                            <p:txEl>
                                              <p:pRg st="7" end="7"/>
                                            </p:txEl>
                                          </p:spTgt>
                                        </p:tgtEl>
                                        <p:attrNameLst>
                                          <p:attrName>ppt_y</p:attrName>
                                        </p:attrNameLst>
                                      </p:cBhvr>
                                      <p:tavLst>
                                        <p:tav tm="0">
                                          <p:val>
                                            <p:strVal val="#ppt_y-1"/>
                                          </p:val>
                                        </p:tav>
                                        <p:tav tm="100000">
                                          <p:val>
                                            <p:strVal val="#ppt_y"/>
                                          </p:val>
                                        </p:tav>
                                      </p:tavLst>
                                    </p:anim>
                                  </p:childTnLst>
                                </p:cTn>
                              </p:par>
                              <p:par>
                                <p:cTn id="252" presetID="2" presetClass="entr" presetSubtype="1" fill="hold" nodeType="withEffect">
                                  <p:stCondLst>
                                    <p:cond delay="250"/>
                                  </p:stCondLst>
                                  <p:childTnLst>
                                    <p:set>
                                      <p:cBhvr>
                                        <p:cTn id="253" dur="1" fill="hold">
                                          <p:stCondLst>
                                            <p:cond delay="0"/>
                                          </p:stCondLst>
                                        </p:cTn>
                                        <p:tgtEl>
                                          <p:spTgt spid="1081">
                                            <p:txEl>
                                              <p:pRg st="8" end="8"/>
                                            </p:txEl>
                                          </p:spTgt>
                                        </p:tgtEl>
                                        <p:attrNameLst>
                                          <p:attrName>style.visibility</p:attrName>
                                        </p:attrNameLst>
                                      </p:cBhvr>
                                      <p:to>
                                        <p:strVal val="visible"/>
                                      </p:to>
                                    </p:set>
                                    <p:anim calcmode="lin" valueType="num">
                                      <p:cBhvr additive="base">
                                        <p:cTn id="254" dur="750"/>
                                        <p:tgtEl>
                                          <p:spTgt spid="1081">
                                            <p:txEl>
                                              <p:pRg st="8" end="8"/>
                                            </p:txEl>
                                          </p:spTgt>
                                        </p:tgtEl>
                                        <p:attrNameLst>
                                          <p:attrName>ppt_y</p:attrName>
                                        </p:attrNameLst>
                                      </p:cBhvr>
                                      <p:tavLst>
                                        <p:tav tm="0">
                                          <p:val>
                                            <p:strVal val="#ppt_y-1"/>
                                          </p:val>
                                        </p:tav>
                                        <p:tav tm="100000">
                                          <p:val>
                                            <p:strVal val="#ppt_y"/>
                                          </p:val>
                                        </p:tav>
                                      </p:tavLst>
                                    </p:anim>
                                  </p:childTnLst>
                                </p:cTn>
                              </p:par>
                            </p:childTnLst>
                          </p:cTn>
                        </p:par>
                        <p:par>
                          <p:cTn id="255" fill="hold">
                            <p:stCondLst>
                              <p:cond delay="6000"/>
                            </p:stCondLst>
                            <p:childTnLst>
                              <p:par>
                                <p:cTn id="256" presetID="10" presetClass="entr" presetSubtype="0" fill="hold" nodeType="afterEffect">
                                  <p:stCondLst>
                                    <p:cond delay="0"/>
                                  </p:stCondLst>
                                  <p:childTnLst>
                                    <p:set>
                                      <p:cBhvr>
                                        <p:cTn id="257" dur="1" fill="hold">
                                          <p:stCondLst>
                                            <p:cond delay="0"/>
                                          </p:stCondLst>
                                        </p:cTn>
                                        <p:tgtEl>
                                          <p:spTgt spid="1082">
                                            <p:txEl>
                                              <p:pRg st="0" end="0"/>
                                            </p:txEl>
                                          </p:spTgt>
                                        </p:tgtEl>
                                        <p:attrNameLst>
                                          <p:attrName>style.visibility</p:attrName>
                                        </p:attrNameLst>
                                      </p:cBhvr>
                                      <p:to>
                                        <p:strVal val="visible"/>
                                      </p:to>
                                    </p:set>
                                    <p:animEffect transition="in" filter="fade">
                                      <p:cBhvr>
                                        <p:cTn id="258" dur="500"/>
                                        <p:tgtEl>
                                          <p:spTgt spid="1082">
                                            <p:txEl>
                                              <p:pRg st="0" end="0"/>
                                            </p:txEl>
                                          </p:spTgt>
                                        </p:tgtEl>
                                      </p:cBhvr>
                                    </p:animEffect>
                                  </p:childTnLst>
                                </p:cTn>
                              </p:par>
                            </p:childTnLst>
                          </p:cTn>
                        </p:par>
                        <p:par>
                          <p:cTn id="259" fill="hold">
                            <p:stCondLst>
                              <p:cond delay="6500"/>
                            </p:stCondLst>
                            <p:childTnLst>
                              <p:par>
                                <p:cTn id="260" presetID="10" presetClass="entr" presetSubtype="0" fill="hold" nodeType="afterEffect">
                                  <p:stCondLst>
                                    <p:cond delay="0"/>
                                  </p:stCondLst>
                                  <p:childTnLst>
                                    <p:set>
                                      <p:cBhvr>
                                        <p:cTn id="261" dur="1" fill="hold">
                                          <p:stCondLst>
                                            <p:cond delay="0"/>
                                          </p:stCondLst>
                                        </p:cTn>
                                        <p:tgtEl>
                                          <p:spTgt spid="1082">
                                            <p:txEl>
                                              <p:pRg st="1" end="1"/>
                                            </p:txEl>
                                          </p:spTgt>
                                        </p:tgtEl>
                                        <p:attrNameLst>
                                          <p:attrName>style.visibility</p:attrName>
                                        </p:attrNameLst>
                                      </p:cBhvr>
                                      <p:to>
                                        <p:strVal val="visible"/>
                                      </p:to>
                                    </p:set>
                                    <p:animEffect transition="in" filter="fade">
                                      <p:cBhvr>
                                        <p:cTn id="262" dur="500"/>
                                        <p:tgtEl>
                                          <p:spTgt spid="1082">
                                            <p:txEl>
                                              <p:pRg st="1" end="1"/>
                                            </p:txEl>
                                          </p:spTgt>
                                        </p:tgtEl>
                                      </p:cBhvr>
                                    </p:animEffect>
                                  </p:childTnLst>
                                </p:cTn>
                              </p:par>
                            </p:childTnLst>
                          </p:cTn>
                        </p:par>
                        <p:par>
                          <p:cTn id="263" fill="hold">
                            <p:stCondLst>
                              <p:cond delay="7000"/>
                            </p:stCondLst>
                            <p:childTnLst>
                              <p:par>
                                <p:cTn id="264" presetID="10" presetClass="entr" presetSubtype="0" fill="hold" nodeType="afterEffect">
                                  <p:stCondLst>
                                    <p:cond delay="0"/>
                                  </p:stCondLst>
                                  <p:childTnLst>
                                    <p:set>
                                      <p:cBhvr>
                                        <p:cTn id="265" dur="1" fill="hold">
                                          <p:stCondLst>
                                            <p:cond delay="0"/>
                                          </p:stCondLst>
                                        </p:cTn>
                                        <p:tgtEl>
                                          <p:spTgt spid="1082">
                                            <p:txEl>
                                              <p:pRg st="2" end="2"/>
                                            </p:txEl>
                                          </p:spTgt>
                                        </p:tgtEl>
                                        <p:attrNameLst>
                                          <p:attrName>style.visibility</p:attrName>
                                        </p:attrNameLst>
                                      </p:cBhvr>
                                      <p:to>
                                        <p:strVal val="visible"/>
                                      </p:to>
                                    </p:set>
                                    <p:animEffect transition="in" filter="fade">
                                      <p:cBhvr>
                                        <p:cTn id="266" dur="500"/>
                                        <p:tgtEl>
                                          <p:spTgt spid="1082">
                                            <p:txEl>
                                              <p:pRg st="2" end="2"/>
                                            </p:txEl>
                                          </p:spTgt>
                                        </p:tgtEl>
                                      </p:cBhvr>
                                    </p:animEffect>
                                  </p:childTnLst>
                                </p:cTn>
                              </p:par>
                            </p:childTnLst>
                          </p:cTn>
                        </p:par>
                        <p:par>
                          <p:cTn id="267" fill="hold">
                            <p:stCondLst>
                              <p:cond delay="7500"/>
                            </p:stCondLst>
                            <p:childTnLst>
                              <p:par>
                                <p:cTn id="268" presetID="10" presetClass="entr" presetSubtype="0" fill="hold" nodeType="afterEffect">
                                  <p:stCondLst>
                                    <p:cond delay="0"/>
                                  </p:stCondLst>
                                  <p:childTnLst>
                                    <p:set>
                                      <p:cBhvr>
                                        <p:cTn id="269" dur="1" fill="hold">
                                          <p:stCondLst>
                                            <p:cond delay="0"/>
                                          </p:stCondLst>
                                        </p:cTn>
                                        <p:tgtEl>
                                          <p:spTgt spid="1082">
                                            <p:txEl>
                                              <p:pRg st="3" end="3"/>
                                            </p:txEl>
                                          </p:spTgt>
                                        </p:tgtEl>
                                        <p:attrNameLst>
                                          <p:attrName>style.visibility</p:attrName>
                                        </p:attrNameLst>
                                      </p:cBhvr>
                                      <p:to>
                                        <p:strVal val="visible"/>
                                      </p:to>
                                    </p:set>
                                    <p:animEffect transition="in" filter="fade">
                                      <p:cBhvr>
                                        <p:cTn id="270" dur="500"/>
                                        <p:tgtEl>
                                          <p:spTgt spid="1082">
                                            <p:txEl>
                                              <p:pRg st="3" end="3"/>
                                            </p:txEl>
                                          </p:spTgt>
                                        </p:tgtEl>
                                      </p:cBhvr>
                                    </p:animEffect>
                                  </p:childTnLst>
                                </p:cTn>
                              </p:par>
                            </p:childTnLst>
                          </p:cTn>
                        </p:par>
                        <p:par>
                          <p:cTn id="271" fill="hold">
                            <p:stCondLst>
                              <p:cond delay="8000"/>
                            </p:stCondLst>
                            <p:childTnLst>
                              <p:par>
                                <p:cTn id="272" presetID="10" presetClass="entr" presetSubtype="0" fill="hold" nodeType="afterEffect">
                                  <p:stCondLst>
                                    <p:cond delay="0"/>
                                  </p:stCondLst>
                                  <p:childTnLst>
                                    <p:set>
                                      <p:cBhvr>
                                        <p:cTn id="273" dur="1" fill="hold">
                                          <p:stCondLst>
                                            <p:cond delay="0"/>
                                          </p:stCondLst>
                                        </p:cTn>
                                        <p:tgtEl>
                                          <p:spTgt spid="1082">
                                            <p:txEl>
                                              <p:pRg st="4" end="4"/>
                                            </p:txEl>
                                          </p:spTgt>
                                        </p:tgtEl>
                                        <p:attrNameLst>
                                          <p:attrName>style.visibility</p:attrName>
                                        </p:attrNameLst>
                                      </p:cBhvr>
                                      <p:to>
                                        <p:strVal val="visible"/>
                                      </p:to>
                                    </p:set>
                                    <p:animEffect transition="in" filter="fade">
                                      <p:cBhvr>
                                        <p:cTn id="274" dur="500"/>
                                        <p:tgtEl>
                                          <p:spTgt spid="1082">
                                            <p:txEl>
                                              <p:pRg st="4" end="4"/>
                                            </p:txEl>
                                          </p:spTgt>
                                        </p:tgtEl>
                                      </p:cBhvr>
                                    </p:animEffect>
                                  </p:childTnLst>
                                </p:cTn>
                              </p:par>
                            </p:childTnLst>
                          </p:cTn>
                        </p:par>
                        <p:par>
                          <p:cTn id="275" fill="hold">
                            <p:stCondLst>
                              <p:cond delay="8500"/>
                            </p:stCondLst>
                            <p:childTnLst>
                              <p:par>
                                <p:cTn id="276" presetID="10" presetClass="entr" presetSubtype="0" fill="hold" nodeType="afterEffect">
                                  <p:stCondLst>
                                    <p:cond delay="0"/>
                                  </p:stCondLst>
                                  <p:childTnLst>
                                    <p:set>
                                      <p:cBhvr>
                                        <p:cTn id="277" dur="1" fill="hold">
                                          <p:stCondLst>
                                            <p:cond delay="0"/>
                                          </p:stCondLst>
                                        </p:cTn>
                                        <p:tgtEl>
                                          <p:spTgt spid="1082">
                                            <p:txEl>
                                              <p:pRg st="5" end="5"/>
                                            </p:txEl>
                                          </p:spTgt>
                                        </p:tgtEl>
                                        <p:attrNameLst>
                                          <p:attrName>style.visibility</p:attrName>
                                        </p:attrNameLst>
                                      </p:cBhvr>
                                      <p:to>
                                        <p:strVal val="visible"/>
                                      </p:to>
                                    </p:set>
                                    <p:animEffect transition="in" filter="fade">
                                      <p:cBhvr>
                                        <p:cTn id="278" dur="500"/>
                                        <p:tgtEl>
                                          <p:spTgt spid="1082">
                                            <p:txEl>
                                              <p:pRg st="5" end="5"/>
                                            </p:txEl>
                                          </p:spTgt>
                                        </p:tgtEl>
                                      </p:cBhvr>
                                    </p:animEffect>
                                  </p:childTnLst>
                                </p:cTn>
                              </p:par>
                            </p:childTnLst>
                          </p:cTn>
                        </p:par>
                        <p:par>
                          <p:cTn id="279" fill="hold">
                            <p:stCondLst>
                              <p:cond delay="9000"/>
                            </p:stCondLst>
                            <p:childTnLst>
                              <p:par>
                                <p:cTn id="280" presetID="10" presetClass="entr" presetSubtype="0" fill="hold" nodeType="afterEffect">
                                  <p:stCondLst>
                                    <p:cond delay="0"/>
                                  </p:stCondLst>
                                  <p:childTnLst>
                                    <p:set>
                                      <p:cBhvr>
                                        <p:cTn id="281" dur="1" fill="hold">
                                          <p:stCondLst>
                                            <p:cond delay="0"/>
                                          </p:stCondLst>
                                        </p:cTn>
                                        <p:tgtEl>
                                          <p:spTgt spid="1082">
                                            <p:txEl>
                                              <p:pRg st="6" end="6"/>
                                            </p:txEl>
                                          </p:spTgt>
                                        </p:tgtEl>
                                        <p:attrNameLst>
                                          <p:attrName>style.visibility</p:attrName>
                                        </p:attrNameLst>
                                      </p:cBhvr>
                                      <p:to>
                                        <p:strVal val="visible"/>
                                      </p:to>
                                    </p:set>
                                    <p:animEffect transition="in" filter="fade">
                                      <p:cBhvr>
                                        <p:cTn id="282" dur="500"/>
                                        <p:tgtEl>
                                          <p:spTgt spid="1082">
                                            <p:txEl>
                                              <p:pRg st="6" end="6"/>
                                            </p:txEl>
                                          </p:spTgt>
                                        </p:tgtEl>
                                      </p:cBhvr>
                                    </p:animEffect>
                                  </p:childTnLst>
                                </p:cTn>
                              </p:par>
                            </p:childTnLst>
                          </p:cTn>
                        </p:par>
                        <p:par>
                          <p:cTn id="283" fill="hold">
                            <p:stCondLst>
                              <p:cond delay="9500"/>
                            </p:stCondLst>
                            <p:childTnLst>
                              <p:par>
                                <p:cTn id="284" presetID="10" presetClass="entr" presetSubtype="0" fill="hold" nodeType="afterEffect">
                                  <p:stCondLst>
                                    <p:cond delay="0"/>
                                  </p:stCondLst>
                                  <p:childTnLst>
                                    <p:set>
                                      <p:cBhvr>
                                        <p:cTn id="285" dur="1" fill="hold">
                                          <p:stCondLst>
                                            <p:cond delay="0"/>
                                          </p:stCondLst>
                                        </p:cTn>
                                        <p:tgtEl>
                                          <p:spTgt spid="1082">
                                            <p:txEl>
                                              <p:pRg st="7" end="7"/>
                                            </p:txEl>
                                          </p:spTgt>
                                        </p:tgtEl>
                                        <p:attrNameLst>
                                          <p:attrName>style.visibility</p:attrName>
                                        </p:attrNameLst>
                                      </p:cBhvr>
                                      <p:to>
                                        <p:strVal val="visible"/>
                                      </p:to>
                                    </p:set>
                                    <p:animEffect transition="in" filter="fade">
                                      <p:cBhvr>
                                        <p:cTn id="286" dur="500"/>
                                        <p:tgtEl>
                                          <p:spTgt spid="1082">
                                            <p:txEl>
                                              <p:pRg st="7" end="7"/>
                                            </p:txEl>
                                          </p:spTgt>
                                        </p:tgtEl>
                                      </p:cBhvr>
                                    </p:animEffect>
                                  </p:childTnLst>
                                </p:cTn>
                              </p:par>
                            </p:childTnLst>
                          </p:cTn>
                        </p:par>
                        <p:par>
                          <p:cTn id="287" fill="hold">
                            <p:stCondLst>
                              <p:cond delay="10000"/>
                            </p:stCondLst>
                            <p:childTnLst>
                              <p:par>
                                <p:cTn id="288" presetID="10" presetClass="entr" presetSubtype="0" fill="hold" nodeType="afterEffect">
                                  <p:stCondLst>
                                    <p:cond delay="0"/>
                                  </p:stCondLst>
                                  <p:childTnLst>
                                    <p:set>
                                      <p:cBhvr>
                                        <p:cTn id="289" dur="1" fill="hold">
                                          <p:stCondLst>
                                            <p:cond delay="0"/>
                                          </p:stCondLst>
                                        </p:cTn>
                                        <p:tgtEl>
                                          <p:spTgt spid="1082">
                                            <p:txEl>
                                              <p:pRg st="8" end="8"/>
                                            </p:txEl>
                                          </p:spTgt>
                                        </p:tgtEl>
                                        <p:attrNameLst>
                                          <p:attrName>style.visibility</p:attrName>
                                        </p:attrNameLst>
                                      </p:cBhvr>
                                      <p:to>
                                        <p:strVal val="visible"/>
                                      </p:to>
                                    </p:set>
                                    <p:animEffect transition="in" filter="fade">
                                      <p:cBhvr>
                                        <p:cTn id="290" dur="500"/>
                                        <p:tgtEl>
                                          <p:spTgt spid="1082">
                                            <p:txEl>
                                              <p:pRg st="8" end="8"/>
                                            </p:txEl>
                                          </p:spTgt>
                                        </p:tgtEl>
                                      </p:cBhvr>
                                    </p:animEffect>
                                  </p:childTnLst>
                                </p:cTn>
                              </p:par>
                              <p:par>
                                <p:cTn id="291" presetID="10" presetClass="entr" presetSubtype="0" fill="hold" nodeType="withEffect">
                                  <p:stCondLst>
                                    <p:cond delay="100"/>
                                  </p:stCondLst>
                                  <p:childTnLst>
                                    <p:set>
                                      <p:cBhvr>
                                        <p:cTn id="292" dur="1" fill="hold">
                                          <p:stCondLst>
                                            <p:cond delay="0"/>
                                          </p:stCondLst>
                                        </p:cTn>
                                        <p:tgtEl>
                                          <p:spTgt spid="1083">
                                            <p:txEl>
                                              <p:pRg st="0" end="0"/>
                                            </p:txEl>
                                          </p:spTgt>
                                        </p:tgtEl>
                                        <p:attrNameLst>
                                          <p:attrName>style.visibility</p:attrName>
                                        </p:attrNameLst>
                                      </p:cBhvr>
                                      <p:to>
                                        <p:strVal val="visible"/>
                                      </p:to>
                                    </p:set>
                                    <p:animEffect transition="in" filter="fade">
                                      <p:cBhvr>
                                        <p:cTn id="293" dur="500"/>
                                        <p:tgtEl>
                                          <p:spTgt spid="1083">
                                            <p:txEl>
                                              <p:pRg st="0" end="0"/>
                                            </p:txEl>
                                          </p:spTgt>
                                        </p:tgtEl>
                                      </p:cBhvr>
                                    </p:animEffect>
                                  </p:childTnLst>
                                </p:cTn>
                              </p:par>
                              <p:par>
                                <p:cTn id="294" presetID="10" presetClass="entr" presetSubtype="0" fill="hold" nodeType="withEffect">
                                  <p:stCondLst>
                                    <p:cond delay="100"/>
                                  </p:stCondLst>
                                  <p:childTnLst>
                                    <p:set>
                                      <p:cBhvr>
                                        <p:cTn id="295" dur="1" fill="hold">
                                          <p:stCondLst>
                                            <p:cond delay="0"/>
                                          </p:stCondLst>
                                        </p:cTn>
                                        <p:tgtEl>
                                          <p:spTgt spid="1083">
                                            <p:txEl>
                                              <p:pRg st="1" end="1"/>
                                            </p:txEl>
                                          </p:spTgt>
                                        </p:tgtEl>
                                        <p:attrNameLst>
                                          <p:attrName>style.visibility</p:attrName>
                                        </p:attrNameLst>
                                      </p:cBhvr>
                                      <p:to>
                                        <p:strVal val="visible"/>
                                      </p:to>
                                    </p:set>
                                    <p:animEffect transition="in" filter="fade">
                                      <p:cBhvr>
                                        <p:cTn id="296" dur="500"/>
                                        <p:tgtEl>
                                          <p:spTgt spid="1083">
                                            <p:txEl>
                                              <p:pRg st="1" end="1"/>
                                            </p:txEl>
                                          </p:spTgt>
                                        </p:tgtEl>
                                      </p:cBhvr>
                                    </p:animEffect>
                                  </p:childTnLst>
                                </p:cTn>
                              </p:par>
                              <p:par>
                                <p:cTn id="297" presetID="10" presetClass="entr" presetSubtype="0" fill="hold" nodeType="withEffect">
                                  <p:stCondLst>
                                    <p:cond delay="100"/>
                                  </p:stCondLst>
                                  <p:childTnLst>
                                    <p:set>
                                      <p:cBhvr>
                                        <p:cTn id="298" dur="1" fill="hold">
                                          <p:stCondLst>
                                            <p:cond delay="0"/>
                                          </p:stCondLst>
                                        </p:cTn>
                                        <p:tgtEl>
                                          <p:spTgt spid="1083">
                                            <p:txEl>
                                              <p:pRg st="2" end="2"/>
                                            </p:txEl>
                                          </p:spTgt>
                                        </p:tgtEl>
                                        <p:attrNameLst>
                                          <p:attrName>style.visibility</p:attrName>
                                        </p:attrNameLst>
                                      </p:cBhvr>
                                      <p:to>
                                        <p:strVal val="visible"/>
                                      </p:to>
                                    </p:set>
                                    <p:animEffect transition="in" filter="fade">
                                      <p:cBhvr>
                                        <p:cTn id="299" dur="500"/>
                                        <p:tgtEl>
                                          <p:spTgt spid="1083">
                                            <p:txEl>
                                              <p:pRg st="2" end="2"/>
                                            </p:txEl>
                                          </p:spTgt>
                                        </p:tgtEl>
                                      </p:cBhvr>
                                    </p:animEffect>
                                  </p:childTnLst>
                                </p:cTn>
                              </p:par>
                              <p:par>
                                <p:cTn id="300" presetID="10" presetClass="entr" presetSubtype="0" fill="hold" nodeType="withEffect">
                                  <p:stCondLst>
                                    <p:cond delay="100"/>
                                  </p:stCondLst>
                                  <p:childTnLst>
                                    <p:set>
                                      <p:cBhvr>
                                        <p:cTn id="301" dur="1" fill="hold">
                                          <p:stCondLst>
                                            <p:cond delay="0"/>
                                          </p:stCondLst>
                                        </p:cTn>
                                        <p:tgtEl>
                                          <p:spTgt spid="1083">
                                            <p:txEl>
                                              <p:pRg st="3" end="3"/>
                                            </p:txEl>
                                          </p:spTgt>
                                        </p:tgtEl>
                                        <p:attrNameLst>
                                          <p:attrName>style.visibility</p:attrName>
                                        </p:attrNameLst>
                                      </p:cBhvr>
                                      <p:to>
                                        <p:strVal val="visible"/>
                                      </p:to>
                                    </p:set>
                                    <p:animEffect transition="in" filter="fade">
                                      <p:cBhvr>
                                        <p:cTn id="302" dur="500"/>
                                        <p:tgtEl>
                                          <p:spTgt spid="1083">
                                            <p:txEl>
                                              <p:pRg st="3" end="3"/>
                                            </p:txEl>
                                          </p:spTgt>
                                        </p:tgtEl>
                                      </p:cBhvr>
                                    </p:animEffect>
                                  </p:childTnLst>
                                </p:cTn>
                              </p:par>
                              <p:par>
                                <p:cTn id="303" presetID="10" presetClass="entr" presetSubtype="0" fill="hold" nodeType="withEffect">
                                  <p:stCondLst>
                                    <p:cond delay="100"/>
                                  </p:stCondLst>
                                  <p:childTnLst>
                                    <p:set>
                                      <p:cBhvr>
                                        <p:cTn id="304" dur="1" fill="hold">
                                          <p:stCondLst>
                                            <p:cond delay="0"/>
                                          </p:stCondLst>
                                        </p:cTn>
                                        <p:tgtEl>
                                          <p:spTgt spid="1083">
                                            <p:txEl>
                                              <p:pRg st="4" end="4"/>
                                            </p:txEl>
                                          </p:spTgt>
                                        </p:tgtEl>
                                        <p:attrNameLst>
                                          <p:attrName>style.visibility</p:attrName>
                                        </p:attrNameLst>
                                      </p:cBhvr>
                                      <p:to>
                                        <p:strVal val="visible"/>
                                      </p:to>
                                    </p:set>
                                    <p:animEffect transition="in" filter="fade">
                                      <p:cBhvr>
                                        <p:cTn id="305" dur="500"/>
                                        <p:tgtEl>
                                          <p:spTgt spid="1083">
                                            <p:txEl>
                                              <p:pRg st="4" end="4"/>
                                            </p:txEl>
                                          </p:spTgt>
                                        </p:tgtEl>
                                      </p:cBhvr>
                                    </p:animEffect>
                                  </p:childTnLst>
                                </p:cTn>
                              </p:par>
                              <p:par>
                                <p:cTn id="306" presetID="10" presetClass="entr" presetSubtype="0" fill="hold" nodeType="withEffect">
                                  <p:stCondLst>
                                    <p:cond delay="100"/>
                                  </p:stCondLst>
                                  <p:childTnLst>
                                    <p:set>
                                      <p:cBhvr>
                                        <p:cTn id="307" dur="1" fill="hold">
                                          <p:stCondLst>
                                            <p:cond delay="0"/>
                                          </p:stCondLst>
                                        </p:cTn>
                                        <p:tgtEl>
                                          <p:spTgt spid="1083">
                                            <p:txEl>
                                              <p:pRg st="5" end="5"/>
                                            </p:txEl>
                                          </p:spTgt>
                                        </p:tgtEl>
                                        <p:attrNameLst>
                                          <p:attrName>style.visibility</p:attrName>
                                        </p:attrNameLst>
                                      </p:cBhvr>
                                      <p:to>
                                        <p:strVal val="visible"/>
                                      </p:to>
                                    </p:set>
                                    <p:animEffect transition="in" filter="fade">
                                      <p:cBhvr>
                                        <p:cTn id="308" dur="500"/>
                                        <p:tgtEl>
                                          <p:spTgt spid="1083">
                                            <p:txEl>
                                              <p:pRg st="5" end="5"/>
                                            </p:txEl>
                                          </p:spTgt>
                                        </p:tgtEl>
                                      </p:cBhvr>
                                    </p:animEffect>
                                  </p:childTnLst>
                                </p:cTn>
                              </p:par>
                              <p:par>
                                <p:cTn id="309" presetID="10" presetClass="entr" presetSubtype="0" fill="hold" nodeType="withEffect">
                                  <p:stCondLst>
                                    <p:cond delay="100"/>
                                  </p:stCondLst>
                                  <p:childTnLst>
                                    <p:set>
                                      <p:cBhvr>
                                        <p:cTn id="310" dur="1" fill="hold">
                                          <p:stCondLst>
                                            <p:cond delay="0"/>
                                          </p:stCondLst>
                                        </p:cTn>
                                        <p:tgtEl>
                                          <p:spTgt spid="1083">
                                            <p:txEl>
                                              <p:pRg st="6" end="6"/>
                                            </p:txEl>
                                          </p:spTgt>
                                        </p:tgtEl>
                                        <p:attrNameLst>
                                          <p:attrName>style.visibility</p:attrName>
                                        </p:attrNameLst>
                                      </p:cBhvr>
                                      <p:to>
                                        <p:strVal val="visible"/>
                                      </p:to>
                                    </p:set>
                                    <p:animEffect transition="in" filter="fade">
                                      <p:cBhvr>
                                        <p:cTn id="311" dur="500"/>
                                        <p:tgtEl>
                                          <p:spTgt spid="1083">
                                            <p:txEl>
                                              <p:pRg st="6" end="6"/>
                                            </p:txEl>
                                          </p:spTgt>
                                        </p:tgtEl>
                                      </p:cBhvr>
                                    </p:animEffect>
                                  </p:childTnLst>
                                </p:cTn>
                              </p:par>
                              <p:par>
                                <p:cTn id="312" presetID="10" presetClass="entr" presetSubtype="0" fill="hold" nodeType="withEffect">
                                  <p:stCondLst>
                                    <p:cond delay="100"/>
                                  </p:stCondLst>
                                  <p:childTnLst>
                                    <p:set>
                                      <p:cBhvr>
                                        <p:cTn id="313" dur="1" fill="hold">
                                          <p:stCondLst>
                                            <p:cond delay="0"/>
                                          </p:stCondLst>
                                        </p:cTn>
                                        <p:tgtEl>
                                          <p:spTgt spid="1083">
                                            <p:txEl>
                                              <p:pRg st="7" end="7"/>
                                            </p:txEl>
                                          </p:spTgt>
                                        </p:tgtEl>
                                        <p:attrNameLst>
                                          <p:attrName>style.visibility</p:attrName>
                                        </p:attrNameLst>
                                      </p:cBhvr>
                                      <p:to>
                                        <p:strVal val="visible"/>
                                      </p:to>
                                    </p:set>
                                    <p:animEffect transition="in" filter="fade">
                                      <p:cBhvr>
                                        <p:cTn id="314" dur="500"/>
                                        <p:tgtEl>
                                          <p:spTgt spid="1083">
                                            <p:txEl>
                                              <p:pRg st="7" end="7"/>
                                            </p:txEl>
                                          </p:spTgt>
                                        </p:tgtEl>
                                      </p:cBhvr>
                                    </p:animEffect>
                                  </p:childTnLst>
                                </p:cTn>
                              </p:par>
                              <p:par>
                                <p:cTn id="315" presetID="10" presetClass="entr" presetSubtype="0" fill="hold" nodeType="withEffect">
                                  <p:stCondLst>
                                    <p:cond delay="100"/>
                                  </p:stCondLst>
                                  <p:childTnLst>
                                    <p:set>
                                      <p:cBhvr>
                                        <p:cTn id="316" dur="1" fill="hold">
                                          <p:stCondLst>
                                            <p:cond delay="0"/>
                                          </p:stCondLst>
                                        </p:cTn>
                                        <p:tgtEl>
                                          <p:spTgt spid="1083">
                                            <p:txEl>
                                              <p:pRg st="8" end="8"/>
                                            </p:txEl>
                                          </p:spTgt>
                                        </p:tgtEl>
                                        <p:attrNameLst>
                                          <p:attrName>style.visibility</p:attrName>
                                        </p:attrNameLst>
                                      </p:cBhvr>
                                      <p:to>
                                        <p:strVal val="visible"/>
                                      </p:to>
                                    </p:set>
                                    <p:animEffect transition="in" filter="fade">
                                      <p:cBhvr>
                                        <p:cTn id="317" dur="500"/>
                                        <p:tgtEl>
                                          <p:spTgt spid="1083">
                                            <p:txEl>
                                              <p:pRg st="8" end="8"/>
                                            </p:txEl>
                                          </p:spTgt>
                                        </p:tgtEl>
                                      </p:cBhvr>
                                    </p:animEffect>
                                  </p:childTnLst>
                                </p:cTn>
                              </p:par>
                              <p:par>
                                <p:cTn id="318" presetID="10" presetClass="entr" presetSubtype="0" fill="hold" nodeType="withEffect">
                                  <p:stCondLst>
                                    <p:cond delay="200"/>
                                  </p:stCondLst>
                                  <p:childTnLst>
                                    <p:set>
                                      <p:cBhvr>
                                        <p:cTn id="319" dur="1" fill="hold">
                                          <p:stCondLst>
                                            <p:cond delay="0"/>
                                          </p:stCondLst>
                                        </p:cTn>
                                        <p:tgtEl>
                                          <p:spTgt spid="1084">
                                            <p:txEl>
                                              <p:pRg st="0" end="0"/>
                                            </p:txEl>
                                          </p:spTgt>
                                        </p:tgtEl>
                                        <p:attrNameLst>
                                          <p:attrName>style.visibility</p:attrName>
                                        </p:attrNameLst>
                                      </p:cBhvr>
                                      <p:to>
                                        <p:strVal val="visible"/>
                                      </p:to>
                                    </p:set>
                                    <p:animEffect transition="in" filter="fade">
                                      <p:cBhvr>
                                        <p:cTn id="320" dur="500"/>
                                        <p:tgtEl>
                                          <p:spTgt spid="1084">
                                            <p:txEl>
                                              <p:pRg st="0" end="0"/>
                                            </p:txEl>
                                          </p:spTgt>
                                        </p:tgtEl>
                                      </p:cBhvr>
                                    </p:animEffect>
                                  </p:childTnLst>
                                </p:cTn>
                              </p:par>
                              <p:par>
                                <p:cTn id="321" presetID="10" presetClass="entr" presetSubtype="0" fill="hold" nodeType="withEffect">
                                  <p:stCondLst>
                                    <p:cond delay="200"/>
                                  </p:stCondLst>
                                  <p:childTnLst>
                                    <p:set>
                                      <p:cBhvr>
                                        <p:cTn id="322" dur="1" fill="hold">
                                          <p:stCondLst>
                                            <p:cond delay="0"/>
                                          </p:stCondLst>
                                        </p:cTn>
                                        <p:tgtEl>
                                          <p:spTgt spid="1084">
                                            <p:txEl>
                                              <p:pRg st="1" end="1"/>
                                            </p:txEl>
                                          </p:spTgt>
                                        </p:tgtEl>
                                        <p:attrNameLst>
                                          <p:attrName>style.visibility</p:attrName>
                                        </p:attrNameLst>
                                      </p:cBhvr>
                                      <p:to>
                                        <p:strVal val="visible"/>
                                      </p:to>
                                    </p:set>
                                    <p:animEffect transition="in" filter="fade">
                                      <p:cBhvr>
                                        <p:cTn id="323" dur="500"/>
                                        <p:tgtEl>
                                          <p:spTgt spid="1084">
                                            <p:txEl>
                                              <p:pRg st="1" end="1"/>
                                            </p:txEl>
                                          </p:spTgt>
                                        </p:tgtEl>
                                      </p:cBhvr>
                                    </p:animEffect>
                                  </p:childTnLst>
                                </p:cTn>
                              </p:par>
                              <p:par>
                                <p:cTn id="324" presetID="10" presetClass="entr" presetSubtype="0" fill="hold" nodeType="withEffect">
                                  <p:stCondLst>
                                    <p:cond delay="200"/>
                                  </p:stCondLst>
                                  <p:childTnLst>
                                    <p:set>
                                      <p:cBhvr>
                                        <p:cTn id="325" dur="1" fill="hold">
                                          <p:stCondLst>
                                            <p:cond delay="0"/>
                                          </p:stCondLst>
                                        </p:cTn>
                                        <p:tgtEl>
                                          <p:spTgt spid="1084">
                                            <p:txEl>
                                              <p:pRg st="2" end="2"/>
                                            </p:txEl>
                                          </p:spTgt>
                                        </p:tgtEl>
                                        <p:attrNameLst>
                                          <p:attrName>style.visibility</p:attrName>
                                        </p:attrNameLst>
                                      </p:cBhvr>
                                      <p:to>
                                        <p:strVal val="visible"/>
                                      </p:to>
                                    </p:set>
                                    <p:animEffect transition="in" filter="fade">
                                      <p:cBhvr>
                                        <p:cTn id="326" dur="500"/>
                                        <p:tgtEl>
                                          <p:spTgt spid="1084">
                                            <p:txEl>
                                              <p:pRg st="2" end="2"/>
                                            </p:txEl>
                                          </p:spTgt>
                                        </p:tgtEl>
                                      </p:cBhvr>
                                    </p:animEffect>
                                  </p:childTnLst>
                                </p:cTn>
                              </p:par>
                              <p:par>
                                <p:cTn id="327" presetID="10" presetClass="entr" presetSubtype="0" fill="hold" nodeType="withEffect">
                                  <p:stCondLst>
                                    <p:cond delay="200"/>
                                  </p:stCondLst>
                                  <p:childTnLst>
                                    <p:set>
                                      <p:cBhvr>
                                        <p:cTn id="328" dur="1" fill="hold">
                                          <p:stCondLst>
                                            <p:cond delay="0"/>
                                          </p:stCondLst>
                                        </p:cTn>
                                        <p:tgtEl>
                                          <p:spTgt spid="1084">
                                            <p:txEl>
                                              <p:pRg st="3" end="3"/>
                                            </p:txEl>
                                          </p:spTgt>
                                        </p:tgtEl>
                                        <p:attrNameLst>
                                          <p:attrName>style.visibility</p:attrName>
                                        </p:attrNameLst>
                                      </p:cBhvr>
                                      <p:to>
                                        <p:strVal val="visible"/>
                                      </p:to>
                                    </p:set>
                                    <p:animEffect transition="in" filter="fade">
                                      <p:cBhvr>
                                        <p:cTn id="329" dur="500"/>
                                        <p:tgtEl>
                                          <p:spTgt spid="1084">
                                            <p:txEl>
                                              <p:pRg st="3" end="3"/>
                                            </p:txEl>
                                          </p:spTgt>
                                        </p:tgtEl>
                                      </p:cBhvr>
                                    </p:animEffect>
                                  </p:childTnLst>
                                </p:cTn>
                              </p:par>
                              <p:par>
                                <p:cTn id="330" presetID="10" presetClass="entr" presetSubtype="0" fill="hold" nodeType="withEffect">
                                  <p:stCondLst>
                                    <p:cond delay="200"/>
                                  </p:stCondLst>
                                  <p:childTnLst>
                                    <p:set>
                                      <p:cBhvr>
                                        <p:cTn id="331" dur="1" fill="hold">
                                          <p:stCondLst>
                                            <p:cond delay="0"/>
                                          </p:stCondLst>
                                        </p:cTn>
                                        <p:tgtEl>
                                          <p:spTgt spid="1084">
                                            <p:txEl>
                                              <p:pRg st="4" end="4"/>
                                            </p:txEl>
                                          </p:spTgt>
                                        </p:tgtEl>
                                        <p:attrNameLst>
                                          <p:attrName>style.visibility</p:attrName>
                                        </p:attrNameLst>
                                      </p:cBhvr>
                                      <p:to>
                                        <p:strVal val="visible"/>
                                      </p:to>
                                    </p:set>
                                    <p:animEffect transition="in" filter="fade">
                                      <p:cBhvr>
                                        <p:cTn id="332" dur="500"/>
                                        <p:tgtEl>
                                          <p:spTgt spid="1084">
                                            <p:txEl>
                                              <p:pRg st="4" end="4"/>
                                            </p:txEl>
                                          </p:spTgt>
                                        </p:tgtEl>
                                      </p:cBhvr>
                                    </p:animEffect>
                                  </p:childTnLst>
                                </p:cTn>
                              </p:par>
                              <p:par>
                                <p:cTn id="333" presetID="10" presetClass="entr" presetSubtype="0" fill="hold" nodeType="withEffect">
                                  <p:stCondLst>
                                    <p:cond delay="200"/>
                                  </p:stCondLst>
                                  <p:childTnLst>
                                    <p:set>
                                      <p:cBhvr>
                                        <p:cTn id="334" dur="1" fill="hold">
                                          <p:stCondLst>
                                            <p:cond delay="0"/>
                                          </p:stCondLst>
                                        </p:cTn>
                                        <p:tgtEl>
                                          <p:spTgt spid="1084">
                                            <p:txEl>
                                              <p:pRg st="5" end="5"/>
                                            </p:txEl>
                                          </p:spTgt>
                                        </p:tgtEl>
                                        <p:attrNameLst>
                                          <p:attrName>style.visibility</p:attrName>
                                        </p:attrNameLst>
                                      </p:cBhvr>
                                      <p:to>
                                        <p:strVal val="visible"/>
                                      </p:to>
                                    </p:set>
                                    <p:animEffect transition="in" filter="fade">
                                      <p:cBhvr>
                                        <p:cTn id="335" dur="500"/>
                                        <p:tgtEl>
                                          <p:spTgt spid="1084">
                                            <p:txEl>
                                              <p:pRg st="5" end="5"/>
                                            </p:txEl>
                                          </p:spTgt>
                                        </p:tgtEl>
                                      </p:cBhvr>
                                    </p:animEffect>
                                  </p:childTnLst>
                                </p:cTn>
                              </p:par>
                              <p:par>
                                <p:cTn id="336" presetID="10" presetClass="entr" presetSubtype="0" fill="hold" nodeType="withEffect">
                                  <p:stCondLst>
                                    <p:cond delay="200"/>
                                  </p:stCondLst>
                                  <p:childTnLst>
                                    <p:set>
                                      <p:cBhvr>
                                        <p:cTn id="337" dur="1" fill="hold">
                                          <p:stCondLst>
                                            <p:cond delay="0"/>
                                          </p:stCondLst>
                                        </p:cTn>
                                        <p:tgtEl>
                                          <p:spTgt spid="1084">
                                            <p:txEl>
                                              <p:pRg st="6" end="6"/>
                                            </p:txEl>
                                          </p:spTgt>
                                        </p:tgtEl>
                                        <p:attrNameLst>
                                          <p:attrName>style.visibility</p:attrName>
                                        </p:attrNameLst>
                                      </p:cBhvr>
                                      <p:to>
                                        <p:strVal val="visible"/>
                                      </p:to>
                                    </p:set>
                                    <p:animEffect transition="in" filter="fade">
                                      <p:cBhvr>
                                        <p:cTn id="338" dur="500"/>
                                        <p:tgtEl>
                                          <p:spTgt spid="1084">
                                            <p:txEl>
                                              <p:pRg st="6" end="6"/>
                                            </p:txEl>
                                          </p:spTgt>
                                        </p:tgtEl>
                                      </p:cBhvr>
                                    </p:animEffect>
                                  </p:childTnLst>
                                </p:cTn>
                              </p:par>
                              <p:par>
                                <p:cTn id="339" presetID="10" presetClass="entr" presetSubtype="0" fill="hold" nodeType="withEffect">
                                  <p:stCondLst>
                                    <p:cond delay="200"/>
                                  </p:stCondLst>
                                  <p:childTnLst>
                                    <p:set>
                                      <p:cBhvr>
                                        <p:cTn id="340" dur="1" fill="hold">
                                          <p:stCondLst>
                                            <p:cond delay="0"/>
                                          </p:stCondLst>
                                        </p:cTn>
                                        <p:tgtEl>
                                          <p:spTgt spid="1084">
                                            <p:txEl>
                                              <p:pRg st="7" end="7"/>
                                            </p:txEl>
                                          </p:spTgt>
                                        </p:tgtEl>
                                        <p:attrNameLst>
                                          <p:attrName>style.visibility</p:attrName>
                                        </p:attrNameLst>
                                      </p:cBhvr>
                                      <p:to>
                                        <p:strVal val="visible"/>
                                      </p:to>
                                    </p:set>
                                    <p:animEffect transition="in" filter="fade">
                                      <p:cBhvr>
                                        <p:cTn id="341" dur="500"/>
                                        <p:tgtEl>
                                          <p:spTgt spid="1084">
                                            <p:txEl>
                                              <p:pRg st="7" end="7"/>
                                            </p:txEl>
                                          </p:spTgt>
                                        </p:tgtEl>
                                      </p:cBhvr>
                                    </p:animEffect>
                                  </p:childTnLst>
                                </p:cTn>
                              </p:par>
                              <p:par>
                                <p:cTn id="342" presetID="10" presetClass="entr" presetSubtype="0" fill="hold" nodeType="withEffect">
                                  <p:stCondLst>
                                    <p:cond delay="200"/>
                                  </p:stCondLst>
                                  <p:childTnLst>
                                    <p:set>
                                      <p:cBhvr>
                                        <p:cTn id="343" dur="1" fill="hold">
                                          <p:stCondLst>
                                            <p:cond delay="0"/>
                                          </p:stCondLst>
                                        </p:cTn>
                                        <p:tgtEl>
                                          <p:spTgt spid="1084">
                                            <p:txEl>
                                              <p:pRg st="8" end="8"/>
                                            </p:txEl>
                                          </p:spTgt>
                                        </p:tgtEl>
                                        <p:attrNameLst>
                                          <p:attrName>style.visibility</p:attrName>
                                        </p:attrNameLst>
                                      </p:cBhvr>
                                      <p:to>
                                        <p:strVal val="visible"/>
                                      </p:to>
                                    </p:set>
                                    <p:animEffect transition="in" filter="fade">
                                      <p:cBhvr>
                                        <p:cTn id="344" dur="500"/>
                                        <p:tgtEl>
                                          <p:spTgt spid="1084">
                                            <p:txEl>
                                              <p:pRg st="8" end="8"/>
                                            </p:txEl>
                                          </p:spTgt>
                                        </p:tgtEl>
                                      </p:cBhvr>
                                    </p:animEffect>
                                  </p:childTnLst>
                                </p:cTn>
                              </p:par>
                              <p:par>
                                <p:cTn id="345" presetID="10" presetClass="entr" presetSubtype="0" fill="hold" nodeType="withEffect">
                                  <p:stCondLst>
                                    <p:cond delay="300"/>
                                  </p:stCondLst>
                                  <p:childTnLst>
                                    <p:set>
                                      <p:cBhvr>
                                        <p:cTn id="346" dur="1" fill="hold">
                                          <p:stCondLst>
                                            <p:cond delay="0"/>
                                          </p:stCondLst>
                                        </p:cTn>
                                        <p:tgtEl>
                                          <p:spTgt spid="1085">
                                            <p:txEl>
                                              <p:pRg st="0" end="0"/>
                                            </p:txEl>
                                          </p:spTgt>
                                        </p:tgtEl>
                                        <p:attrNameLst>
                                          <p:attrName>style.visibility</p:attrName>
                                        </p:attrNameLst>
                                      </p:cBhvr>
                                      <p:to>
                                        <p:strVal val="visible"/>
                                      </p:to>
                                    </p:set>
                                    <p:animEffect transition="in" filter="fade">
                                      <p:cBhvr>
                                        <p:cTn id="347" dur="500"/>
                                        <p:tgtEl>
                                          <p:spTgt spid="1085">
                                            <p:txEl>
                                              <p:pRg st="0" end="0"/>
                                            </p:txEl>
                                          </p:spTgt>
                                        </p:tgtEl>
                                      </p:cBhvr>
                                    </p:animEffect>
                                  </p:childTnLst>
                                </p:cTn>
                              </p:par>
                              <p:par>
                                <p:cTn id="348" presetID="10" presetClass="entr" presetSubtype="0" fill="hold" nodeType="withEffect">
                                  <p:stCondLst>
                                    <p:cond delay="300"/>
                                  </p:stCondLst>
                                  <p:childTnLst>
                                    <p:set>
                                      <p:cBhvr>
                                        <p:cTn id="349" dur="1" fill="hold">
                                          <p:stCondLst>
                                            <p:cond delay="0"/>
                                          </p:stCondLst>
                                        </p:cTn>
                                        <p:tgtEl>
                                          <p:spTgt spid="1085">
                                            <p:txEl>
                                              <p:pRg st="1" end="1"/>
                                            </p:txEl>
                                          </p:spTgt>
                                        </p:tgtEl>
                                        <p:attrNameLst>
                                          <p:attrName>style.visibility</p:attrName>
                                        </p:attrNameLst>
                                      </p:cBhvr>
                                      <p:to>
                                        <p:strVal val="visible"/>
                                      </p:to>
                                    </p:set>
                                    <p:animEffect transition="in" filter="fade">
                                      <p:cBhvr>
                                        <p:cTn id="350" dur="500"/>
                                        <p:tgtEl>
                                          <p:spTgt spid="1085">
                                            <p:txEl>
                                              <p:pRg st="1" end="1"/>
                                            </p:txEl>
                                          </p:spTgt>
                                        </p:tgtEl>
                                      </p:cBhvr>
                                    </p:animEffect>
                                  </p:childTnLst>
                                </p:cTn>
                              </p:par>
                              <p:par>
                                <p:cTn id="351" presetID="10" presetClass="entr" presetSubtype="0" fill="hold" nodeType="withEffect">
                                  <p:stCondLst>
                                    <p:cond delay="300"/>
                                  </p:stCondLst>
                                  <p:childTnLst>
                                    <p:set>
                                      <p:cBhvr>
                                        <p:cTn id="352" dur="1" fill="hold">
                                          <p:stCondLst>
                                            <p:cond delay="0"/>
                                          </p:stCondLst>
                                        </p:cTn>
                                        <p:tgtEl>
                                          <p:spTgt spid="1085">
                                            <p:txEl>
                                              <p:pRg st="2" end="2"/>
                                            </p:txEl>
                                          </p:spTgt>
                                        </p:tgtEl>
                                        <p:attrNameLst>
                                          <p:attrName>style.visibility</p:attrName>
                                        </p:attrNameLst>
                                      </p:cBhvr>
                                      <p:to>
                                        <p:strVal val="visible"/>
                                      </p:to>
                                    </p:set>
                                    <p:animEffect transition="in" filter="fade">
                                      <p:cBhvr>
                                        <p:cTn id="353" dur="500"/>
                                        <p:tgtEl>
                                          <p:spTgt spid="1085">
                                            <p:txEl>
                                              <p:pRg st="2" end="2"/>
                                            </p:txEl>
                                          </p:spTgt>
                                        </p:tgtEl>
                                      </p:cBhvr>
                                    </p:animEffect>
                                  </p:childTnLst>
                                </p:cTn>
                              </p:par>
                              <p:par>
                                <p:cTn id="354" presetID="10" presetClass="entr" presetSubtype="0" fill="hold" nodeType="withEffect">
                                  <p:stCondLst>
                                    <p:cond delay="300"/>
                                  </p:stCondLst>
                                  <p:childTnLst>
                                    <p:set>
                                      <p:cBhvr>
                                        <p:cTn id="355" dur="1" fill="hold">
                                          <p:stCondLst>
                                            <p:cond delay="0"/>
                                          </p:stCondLst>
                                        </p:cTn>
                                        <p:tgtEl>
                                          <p:spTgt spid="1085">
                                            <p:txEl>
                                              <p:pRg st="3" end="3"/>
                                            </p:txEl>
                                          </p:spTgt>
                                        </p:tgtEl>
                                        <p:attrNameLst>
                                          <p:attrName>style.visibility</p:attrName>
                                        </p:attrNameLst>
                                      </p:cBhvr>
                                      <p:to>
                                        <p:strVal val="visible"/>
                                      </p:to>
                                    </p:set>
                                    <p:animEffect transition="in" filter="fade">
                                      <p:cBhvr>
                                        <p:cTn id="356" dur="500"/>
                                        <p:tgtEl>
                                          <p:spTgt spid="1085">
                                            <p:txEl>
                                              <p:pRg st="3" end="3"/>
                                            </p:txEl>
                                          </p:spTgt>
                                        </p:tgtEl>
                                      </p:cBhvr>
                                    </p:animEffect>
                                  </p:childTnLst>
                                </p:cTn>
                              </p:par>
                              <p:par>
                                <p:cTn id="357" presetID="10" presetClass="entr" presetSubtype="0" fill="hold" nodeType="withEffect">
                                  <p:stCondLst>
                                    <p:cond delay="300"/>
                                  </p:stCondLst>
                                  <p:childTnLst>
                                    <p:set>
                                      <p:cBhvr>
                                        <p:cTn id="358" dur="1" fill="hold">
                                          <p:stCondLst>
                                            <p:cond delay="0"/>
                                          </p:stCondLst>
                                        </p:cTn>
                                        <p:tgtEl>
                                          <p:spTgt spid="1085">
                                            <p:txEl>
                                              <p:pRg st="4" end="4"/>
                                            </p:txEl>
                                          </p:spTgt>
                                        </p:tgtEl>
                                        <p:attrNameLst>
                                          <p:attrName>style.visibility</p:attrName>
                                        </p:attrNameLst>
                                      </p:cBhvr>
                                      <p:to>
                                        <p:strVal val="visible"/>
                                      </p:to>
                                    </p:set>
                                    <p:animEffect transition="in" filter="fade">
                                      <p:cBhvr>
                                        <p:cTn id="359" dur="500"/>
                                        <p:tgtEl>
                                          <p:spTgt spid="1085">
                                            <p:txEl>
                                              <p:pRg st="4" end="4"/>
                                            </p:txEl>
                                          </p:spTgt>
                                        </p:tgtEl>
                                      </p:cBhvr>
                                    </p:animEffect>
                                  </p:childTnLst>
                                </p:cTn>
                              </p:par>
                              <p:par>
                                <p:cTn id="360" presetID="10" presetClass="entr" presetSubtype="0" fill="hold" nodeType="withEffect">
                                  <p:stCondLst>
                                    <p:cond delay="300"/>
                                  </p:stCondLst>
                                  <p:childTnLst>
                                    <p:set>
                                      <p:cBhvr>
                                        <p:cTn id="361" dur="1" fill="hold">
                                          <p:stCondLst>
                                            <p:cond delay="0"/>
                                          </p:stCondLst>
                                        </p:cTn>
                                        <p:tgtEl>
                                          <p:spTgt spid="1085">
                                            <p:txEl>
                                              <p:pRg st="5" end="5"/>
                                            </p:txEl>
                                          </p:spTgt>
                                        </p:tgtEl>
                                        <p:attrNameLst>
                                          <p:attrName>style.visibility</p:attrName>
                                        </p:attrNameLst>
                                      </p:cBhvr>
                                      <p:to>
                                        <p:strVal val="visible"/>
                                      </p:to>
                                    </p:set>
                                    <p:animEffect transition="in" filter="fade">
                                      <p:cBhvr>
                                        <p:cTn id="362" dur="500"/>
                                        <p:tgtEl>
                                          <p:spTgt spid="1085">
                                            <p:txEl>
                                              <p:pRg st="5" end="5"/>
                                            </p:txEl>
                                          </p:spTgt>
                                        </p:tgtEl>
                                      </p:cBhvr>
                                    </p:animEffect>
                                  </p:childTnLst>
                                </p:cTn>
                              </p:par>
                              <p:par>
                                <p:cTn id="363" presetID="10" presetClass="entr" presetSubtype="0" fill="hold" nodeType="withEffect">
                                  <p:stCondLst>
                                    <p:cond delay="300"/>
                                  </p:stCondLst>
                                  <p:childTnLst>
                                    <p:set>
                                      <p:cBhvr>
                                        <p:cTn id="364" dur="1" fill="hold">
                                          <p:stCondLst>
                                            <p:cond delay="0"/>
                                          </p:stCondLst>
                                        </p:cTn>
                                        <p:tgtEl>
                                          <p:spTgt spid="1085">
                                            <p:txEl>
                                              <p:pRg st="6" end="6"/>
                                            </p:txEl>
                                          </p:spTgt>
                                        </p:tgtEl>
                                        <p:attrNameLst>
                                          <p:attrName>style.visibility</p:attrName>
                                        </p:attrNameLst>
                                      </p:cBhvr>
                                      <p:to>
                                        <p:strVal val="visible"/>
                                      </p:to>
                                    </p:set>
                                    <p:animEffect transition="in" filter="fade">
                                      <p:cBhvr>
                                        <p:cTn id="365" dur="500"/>
                                        <p:tgtEl>
                                          <p:spTgt spid="1085">
                                            <p:txEl>
                                              <p:pRg st="6" end="6"/>
                                            </p:txEl>
                                          </p:spTgt>
                                        </p:tgtEl>
                                      </p:cBhvr>
                                    </p:animEffect>
                                  </p:childTnLst>
                                </p:cTn>
                              </p:par>
                              <p:par>
                                <p:cTn id="366" presetID="10" presetClass="entr" presetSubtype="0" fill="hold" nodeType="withEffect">
                                  <p:stCondLst>
                                    <p:cond delay="300"/>
                                  </p:stCondLst>
                                  <p:childTnLst>
                                    <p:set>
                                      <p:cBhvr>
                                        <p:cTn id="367" dur="1" fill="hold">
                                          <p:stCondLst>
                                            <p:cond delay="0"/>
                                          </p:stCondLst>
                                        </p:cTn>
                                        <p:tgtEl>
                                          <p:spTgt spid="1085">
                                            <p:txEl>
                                              <p:pRg st="7" end="7"/>
                                            </p:txEl>
                                          </p:spTgt>
                                        </p:tgtEl>
                                        <p:attrNameLst>
                                          <p:attrName>style.visibility</p:attrName>
                                        </p:attrNameLst>
                                      </p:cBhvr>
                                      <p:to>
                                        <p:strVal val="visible"/>
                                      </p:to>
                                    </p:set>
                                    <p:animEffect transition="in" filter="fade">
                                      <p:cBhvr>
                                        <p:cTn id="368" dur="500"/>
                                        <p:tgtEl>
                                          <p:spTgt spid="1085">
                                            <p:txEl>
                                              <p:pRg st="7" end="7"/>
                                            </p:txEl>
                                          </p:spTgt>
                                        </p:tgtEl>
                                      </p:cBhvr>
                                    </p:animEffect>
                                  </p:childTnLst>
                                </p:cTn>
                              </p:par>
                              <p:par>
                                <p:cTn id="369" presetID="10" presetClass="entr" presetSubtype="0" fill="hold" nodeType="withEffect">
                                  <p:stCondLst>
                                    <p:cond delay="300"/>
                                  </p:stCondLst>
                                  <p:childTnLst>
                                    <p:set>
                                      <p:cBhvr>
                                        <p:cTn id="370" dur="1" fill="hold">
                                          <p:stCondLst>
                                            <p:cond delay="0"/>
                                          </p:stCondLst>
                                        </p:cTn>
                                        <p:tgtEl>
                                          <p:spTgt spid="1085">
                                            <p:txEl>
                                              <p:pRg st="8" end="8"/>
                                            </p:txEl>
                                          </p:spTgt>
                                        </p:tgtEl>
                                        <p:attrNameLst>
                                          <p:attrName>style.visibility</p:attrName>
                                        </p:attrNameLst>
                                      </p:cBhvr>
                                      <p:to>
                                        <p:strVal val="visible"/>
                                      </p:to>
                                    </p:set>
                                    <p:animEffect transition="in" filter="fade">
                                      <p:cBhvr>
                                        <p:cTn id="371" dur="500"/>
                                        <p:tgtEl>
                                          <p:spTgt spid="1085">
                                            <p:txEl>
                                              <p:pRg st="8" end="8"/>
                                            </p:txEl>
                                          </p:spTgt>
                                        </p:tgtEl>
                                      </p:cBhvr>
                                    </p:animEffect>
                                  </p:childTnLst>
                                </p:cTn>
                              </p:par>
                            </p:childTnLst>
                          </p:cTn>
                        </p:par>
                        <p:par>
                          <p:cTn id="372" fill="hold">
                            <p:stCondLst>
                              <p:cond delay="10500"/>
                            </p:stCondLst>
                            <p:childTnLst>
                              <p:par>
                                <p:cTn id="373" presetID="2" presetClass="entr" presetSubtype="1" fill="hold" nodeType="afterEffect">
                                  <p:stCondLst>
                                    <p:cond delay="250"/>
                                  </p:stCondLst>
                                  <p:childTnLst>
                                    <p:set>
                                      <p:cBhvr>
                                        <p:cTn id="374" dur="1" fill="hold">
                                          <p:stCondLst>
                                            <p:cond delay="0"/>
                                          </p:stCondLst>
                                        </p:cTn>
                                        <p:tgtEl>
                                          <p:spTgt spid="1086"/>
                                        </p:tgtEl>
                                        <p:attrNameLst>
                                          <p:attrName>style.visibility</p:attrName>
                                        </p:attrNameLst>
                                      </p:cBhvr>
                                      <p:to>
                                        <p:strVal val="visible"/>
                                      </p:to>
                                    </p:set>
                                    <p:anim calcmode="lin" valueType="num">
                                      <p:cBhvr additive="base">
                                        <p:cTn id="375" dur="750"/>
                                        <p:tgtEl>
                                          <p:spTgt spid="1086"/>
                                        </p:tgtEl>
                                        <p:attrNameLst>
                                          <p:attrName>ppt_y</p:attrName>
                                        </p:attrNameLst>
                                      </p:cBhvr>
                                      <p:tavLst>
                                        <p:tav tm="0">
                                          <p:val>
                                            <p:strVal val="#ppt_y-1"/>
                                          </p:val>
                                        </p:tav>
                                        <p:tav tm="100000">
                                          <p:val>
                                            <p:strVal val="#ppt_y"/>
                                          </p:val>
                                        </p:tav>
                                      </p:tavLst>
                                    </p:anim>
                                  </p:childTnLst>
                                </p:cTn>
                              </p:par>
                              <p:par>
                                <p:cTn id="376" presetID="2" presetClass="entr" presetSubtype="1" fill="hold" nodeType="withEffect">
                                  <p:stCondLst>
                                    <p:cond delay="250"/>
                                  </p:stCondLst>
                                  <p:childTnLst>
                                    <p:set>
                                      <p:cBhvr>
                                        <p:cTn id="377" dur="1" fill="hold">
                                          <p:stCondLst>
                                            <p:cond delay="0"/>
                                          </p:stCondLst>
                                        </p:cTn>
                                        <p:tgtEl>
                                          <p:spTgt spid="1087"/>
                                        </p:tgtEl>
                                        <p:attrNameLst>
                                          <p:attrName>style.visibility</p:attrName>
                                        </p:attrNameLst>
                                      </p:cBhvr>
                                      <p:to>
                                        <p:strVal val="visible"/>
                                      </p:to>
                                    </p:set>
                                    <p:anim calcmode="lin" valueType="num">
                                      <p:cBhvr additive="base">
                                        <p:cTn id="378" dur="750"/>
                                        <p:tgtEl>
                                          <p:spTgt spid="1087"/>
                                        </p:tgtEl>
                                        <p:attrNameLst>
                                          <p:attrName>ppt_y</p:attrName>
                                        </p:attrNameLst>
                                      </p:cBhvr>
                                      <p:tavLst>
                                        <p:tav tm="0">
                                          <p:val>
                                            <p:strVal val="#ppt_y-1"/>
                                          </p:val>
                                        </p:tav>
                                        <p:tav tm="100000">
                                          <p:val>
                                            <p:strVal val="#ppt_y"/>
                                          </p:val>
                                        </p:tav>
                                      </p:tavLst>
                                    </p:anim>
                                  </p:childTnLst>
                                </p:cTn>
                              </p:par>
                              <p:par>
                                <p:cTn id="379" presetID="2" presetClass="entr" presetSubtype="1" fill="hold" nodeType="withEffect">
                                  <p:stCondLst>
                                    <p:cond delay="250"/>
                                  </p:stCondLst>
                                  <p:childTnLst>
                                    <p:set>
                                      <p:cBhvr>
                                        <p:cTn id="380" dur="1" fill="hold">
                                          <p:stCondLst>
                                            <p:cond delay="0"/>
                                          </p:stCondLst>
                                        </p:cTn>
                                        <p:tgtEl>
                                          <p:spTgt spid="1088"/>
                                        </p:tgtEl>
                                        <p:attrNameLst>
                                          <p:attrName>style.visibility</p:attrName>
                                        </p:attrNameLst>
                                      </p:cBhvr>
                                      <p:to>
                                        <p:strVal val="visible"/>
                                      </p:to>
                                    </p:set>
                                    <p:anim calcmode="lin" valueType="num">
                                      <p:cBhvr additive="base">
                                        <p:cTn id="381" dur="750"/>
                                        <p:tgtEl>
                                          <p:spTgt spid="1088"/>
                                        </p:tgtEl>
                                        <p:attrNameLst>
                                          <p:attrName>ppt_y</p:attrName>
                                        </p:attrNameLst>
                                      </p:cBhvr>
                                      <p:tavLst>
                                        <p:tav tm="0">
                                          <p:val>
                                            <p:strVal val="#ppt_y-1"/>
                                          </p:val>
                                        </p:tav>
                                        <p:tav tm="100000">
                                          <p:val>
                                            <p:strVal val="#ppt_y"/>
                                          </p:val>
                                        </p:tav>
                                      </p:tavLst>
                                    </p:anim>
                                  </p:childTnLst>
                                </p:cTn>
                              </p:par>
                              <p:par>
                                <p:cTn id="382" presetID="2" presetClass="entr" presetSubtype="4" fill="hold" nodeType="withEffect">
                                  <p:stCondLst>
                                    <p:cond delay="250"/>
                                  </p:stCondLst>
                                  <p:childTnLst>
                                    <p:set>
                                      <p:cBhvr>
                                        <p:cTn id="383" dur="1" fill="hold">
                                          <p:stCondLst>
                                            <p:cond delay="0"/>
                                          </p:stCondLst>
                                        </p:cTn>
                                        <p:tgtEl>
                                          <p:spTgt spid="1089"/>
                                        </p:tgtEl>
                                        <p:attrNameLst>
                                          <p:attrName>style.visibility</p:attrName>
                                        </p:attrNameLst>
                                      </p:cBhvr>
                                      <p:to>
                                        <p:strVal val="visible"/>
                                      </p:to>
                                    </p:set>
                                    <p:anim calcmode="lin" valueType="num">
                                      <p:cBhvr additive="base">
                                        <p:cTn id="384" dur="750"/>
                                        <p:tgtEl>
                                          <p:spTgt spid="1089"/>
                                        </p:tgtEl>
                                        <p:attrNameLst>
                                          <p:attrName>ppt_y</p:attrName>
                                        </p:attrNameLst>
                                      </p:cBhvr>
                                      <p:tavLst>
                                        <p:tav tm="0">
                                          <p:val>
                                            <p:strVal val="#ppt_y+1"/>
                                          </p:val>
                                        </p:tav>
                                        <p:tav tm="100000">
                                          <p:val>
                                            <p:strVal val="#ppt_y"/>
                                          </p:val>
                                        </p:tav>
                                      </p:tavLst>
                                    </p:anim>
                                  </p:childTnLst>
                                </p:cTn>
                              </p:par>
                              <p:par>
                                <p:cTn id="385" presetID="2" presetClass="entr" presetSubtype="1" fill="hold" nodeType="withEffect">
                                  <p:stCondLst>
                                    <p:cond delay="250"/>
                                  </p:stCondLst>
                                  <p:childTnLst>
                                    <p:set>
                                      <p:cBhvr>
                                        <p:cTn id="386" dur="1" fill="hold">
                                          <p:stCondLst>
                                            <p:cond delay="0"/>
                                          </p:stCondLst>
                                        </p:cTn>
                                        <p:tgtEl>
                                          <p:spTgt spid="1090">
                                            <p:txEl>
                                              <p:pRg st="0" end="0"/>
                                            </p:txEl>
                                          </p:spTgt>
                                        </p:tgtEl>
                                        <p:attrNameLst>
                                          <p:attrName>style.visibility</p:attrName>
                                        </p:attrNameLst>
                                      </p:cBhvr>
                                      <p:to>
                                        <p:strVal val="visible"/>
                                      </p:to>
                                    </p:set>
                                    <p:anim calcmode="lin" valueType="num">
                                      <p:cBhvr additive="base">
                                        <p:cTn id="387" dur="750"/>
                                        <p:tgtEl>
                                          <p:spTgt spid="1090">
                                            <p:txEl>
                                              <p:pRg st="0" end="0"/>
                                            </p:txEl>
                                          </p:spTgt>
                                        </p:tgtEl>
                                        <p:attrNameLst>
                                          <p:attrName>ppt_y</p:attrName>
                                        </p:attrNameLst>
                                      </p:cBhvr>
                                      <p:tavLst>
                                        <p:tav tm="0">
                                          <p:val>
                                            <p:strVal val="#ppt_y-1"/>
                                          </p:val>
                                        </p:tav>
                                        <p:tav tm="100000">
                                          <p:val>
                                            <p:strVal val="#ppt_y"/>
                                          </p:val>
                                        </p:tav>
                                      </p:tavLst>
                                    </p:anim>
                                  </p:childTnLst>
                                </p:cTn>
                              </p:par>
                              <p:par>
                                <p:cTn id="388" presetID="2" presetClass="entr" presetSubtype="1" fill="hold" nodeType="withEffect">
                                  <p:stCondLst>
                                    <p:cond delay="250"/>
                                  </p:stCondLst>
                                  <p:childTnLst>
                                    <p:set>
                                      <p:cBhvr>
                                        <p:cTn id="389" dur="1" fill="hold">
                                          <p:stCondLst>
                                            <p:cond delay="0"/>
                                          </p:stCondLst>
                                        </p:cTn>
                                        <p:tgtEl>
                                          <p:spTgt spid="1090">
                                            <p:txEl>
                                              <p:pRg st="1" end="1"/>
                                            </p:txEl>
                                          </p:spTgt>
                                        </p:tgtEl>
                                        <p:attrNameLst>
                                          <p:attrName>style.visibility</p:attrName>
                                        </p:attrNameLst>
                                      </p:cBhvr>
                                      <p:to>
                                        <p:strVal val="visible"/>
                                      </p:to>
                                    </p:set>
                                    <p:anim calcmode="lin" valueType="num">
                                      <p:cBhvr additive="base">
                                        <p:cTn id="390" dur="750"/>
                                        <p:tgtEl>
                                          <p:spTgt spid="1090">
                                            <p:txEl>
                                              <p:pRg st="1" end="1"/>
                                            </p:txEl>
                                          </p:spTgt>
                                        </p:tgtEl>
                                        <p:attrNameLst>
                                          <p:attrName>ppt_y</p:attrName>
                                        </p:attrNameLst>
                                      </p:cBhvr>
                                      <p:tavLst>
                                        <p:tav tm="0">
                                          <p:val>
                                            <p:strVal val="#ppt_y-1"/>
                                          </p:val>
                                        </p:tav>
                                        <p:tav tm="100000">
                                          <p:val>
                                            <p:strVal val="#ppt_y"/>
                                          </p:val>
                                        </p:tav>
                                      </p:tavLst>
                                    </p:anim>
                                  </p:childTnLst>
                                </p:cTn>
                              </p:par>
                              <p:par>
                                <p:cTn id="391" presetID="2" presetClass="entr" presetSubtype="1" fill="hold" nodeType="withEffect">
                                  <p:stCondLst>
                                    <p:cond delay="250"/>
                                  </p:stCondLst>
                                  <p:childTnLst>
                                    <p:set>
                                      <p:cBhvr>
                                        <p:cTn id="392" dur="1" fill="hold">
                                          <p:stCondLst>
                                            <p:cond delay="0"/>
                                          </p:stCondLst>
                                        </p:cTn>
                                        <p:tgtEl>
                                          <p:spTgt spid="1090">
                                            <p:txEl>
                                              <p:pRg st="2" end="2"/>
                                            </p:txEl>
                                          </p:spTgt>
                                        </p:tgtEl>
                                        <p:attrNameLst>
                                          <p:attrName>style.visibility</p:attrName>
                                        </p:attrNameLst>
                                      </p:cBhvr>
                                      <p:to>
                                        <p:strVal val="visible"/>
                                      </p:to>
                                    </p:set>
                                    <p:anim calcmode="lin" valueType="num">
                                      <p:cBhvr additive="base">
                                        <p:cTn id="393" dur="750"/>
                                        <p:tgtEl>
                                          <p:spTgt spid="1090">
                                            <p:txEl>
                                              <p:pRg st="2" end="2"/>
                                            </p:txEl>
                                          </p:spTgt>
                                        </p:tgtEl>
                                        <p:attrNameLst>
                                          <p:attrName>ppt_y</p:attrName>
                                        </p:attrNameLst>
                                      </p:cBhvr>
                                      <p:tavLst>
                                        <p:tav tm="0">
                                          <p:val>
                                            <p:strVal val="#ppt_y-1"/>
                                          </p:val>
                                        </p:tav>
                                        <p:tav tm="100000">
                                          <p:val>
                                            <p:strVal val="#ppt_y"/>
                                          </p:val>
                                        </p:tav>
                                      </p:tavLst>
                                    </p:anim>
                                  </p:childTnLst>
                                </p:cTn>
                              </p:par>
                              <p:par>
                                <p:cTn id="394" presetID="2" presetClass="entr" presetSubtype="1" fill="hold" nodeType="withEffect">
                                  <p:stCondLst>
                                    <p:cond delay="250"/>
                                  </p:stCondLst>
                                  <p:childTnLst>
                                    <p:set>
                                      <p:cBhvr>
                                        <p:cTn id="395" dur="1" fill="hold">
                                          <p:stCondLst>
                                            <p:cond delay="0"/>
                                          </p:stCondLst>
                                        </p:cTn>
                                        <p:tgtEl>
                                          <p:spTgt spid="1090">
                                            <p:txEl>
                                              <p:pRg st="3" end="3"/>
                                            </p:txEl>
                                          </p:spTgt>
                                        </p:tgtEl>
                                        <p:attrNameLst>
                                          <p:attrName>style.visibility</p:attrName>
                                        </p:attrNameLst>
                                      </p:cBhvr>
                                      <p:to>
                                        <p:strVal val="visible"/>
                                      </p:to>
                                    </p:set>
                                    <p:anim calcmode="lin" valueType="num">
                                      <p:cBhvr additive="base">
                                        <p:cTn id="396" dur="750"/>
                                        <p:tgtEl>
                                          <p:spTgt spid="1090">
                                            <p:txEl>
                                              <p:pRg st="3" end="3"/>
                                            </p:txEl>
                                          </p:spTgt>
                                        </p:tgtEl>
                                        <p:attrNameLst>
                                          <p:attrName>ppt_y</p:attrName>
                                        </p:attrNameLst>
                                      </p:cBhvr>
                                      <p:tavLst>
                                        <p:tav tm="0">
                                          <p:val>
                                            <p:strVal val="#ppt_y-1"/>
                                          </p:val>
                                        </p:tav>
                                        <p:tav tm="100000">
                                          <p:val>
                                            <p:strVal val="#ppt_y"/>
                                          </p:val>
                                        </p:tav>
                                      </p:tavLst>
                                    </p:anim>
                                  </p:childTnLst>
                                </p:cTn>
                              </p:par>
                              <p:par>
                                <p:cTn id="397" presetID="2" presetClass="entr" presetSubtype="1" fill="hold" nodeType="withEffect">
                                  <p:stCondLst>
                                    <p:cond delay="250"/>
                                  </p:stCondLst>
                                  <p:childTnLst>
                                    <p:set>
                                      <p:cBhvr>
                                        <p:cTn id="398" dur="1" fill="hold">
                                          <p:stCondLst>
                                            <p:cond delay="0"/>
                                          </p:stCondLst>
                                        </p:cTn>
                                        <p:tgtEl>
                                          <p:spTgt spid="1090">
                                            <p:txEl>
                                              <p:pRg st="4" end="4"/>
                                            </p:txEl>
                                          </p:spTgt>
                                        </p:tgtEl>
                                        <p:attrNameLst>
                                          <p:attrName>style.visibility</p:attrName>
                                        </p:attrNameLst>
                                      </p:cBhvr>
                                      <p:to>
                                        <p:strVal val="visible"/>
                                      </p:to>
                                    </p:set>
                                    <p:anim calcmode="lin" valueType="num">
                                      <p:cBhvr additive="base">
                                        <p:cTn id="399" dur="750"/>
                                        <p:tgtEl>
                                          <p:spTgt spid="1090">
                                            <p:txEl>
                                              <p:pRg st="4" end="4"/>
                                            </p:txEl>
                                          </p:spTgt>
                                        </p:tgtEl>
                                        <p:attrNameLst>
                                          <p:attrName>ppt_y</p:attrName>
                                        </p:attrNameLst>
                                      </p:cBhvr>
                                      <p:tavLst>
                                        <p:tav tm="0">
                                          <p:val>
                                            <p:strVal val="#ppt_y-1"/>
                                          </p:val>
                                        </p:tav>
                                        <p:tav tm="100000">
                                          <p:val>
                                            <p:strVal val="#ppt_y"/>
                                          </p:val>
                                        </p:tav>
                                      </p:tavLst>
                                    </p:anim>
                                  </p:childTnLst>
                                </p:cTn>
                              </p:par>
                              <p:par>
                                <p:cTn id="400" presetID="2" presetClass="entr" presetSubtype="1" fill="hold" nodeType="withEffect">
                                  <p:stCondLst>
                                    <p:cond delay="250"/>
                                  </p:stCondLst>
                                  <p:childTnLst>
                                    <p:set>
                                      <p:cBhvr>
                                        <p:cTn id="401" dur="1" fill="hold">
                                          <p:stCondLst>
                                            <p:cond delay="0"/>
                                          </p:stCondLst>
                                        </p:cTn>
                                        <p:tgtEl>
                                          <p:spTgt spid="1090">
                                            <p:txEl>
                                              <p:pRg st="5" end="5"/>
                                            </p:txEl>
                                          </p:spTgt>
                                        </p:tgtEl>
                                        <p:attrNameLst>
                                          <p:attrName>style.visibility</p:attrName>
                                        </p:attrNameLst>
                                      </p:cBhvr>
                                      <p:to>
                                        <p:strVal val="visible"/>
                                      </p:to>
                                    </p:set>
                                    <p:anim calcmode="lin" valueType="num">
                                      <p:cBhvr additive="base">
                                        <p:cTn id="402" dur="750"/>
                                        <p:tgtEl>
                                          <p:spTgt spid="1090">
                                            <p:txEl>
                                              <p:pRg st="5" end="5"/>
                                            </p:txEl>
                                          </p:spTgt>
                                        </p:tgtEl>
                                        <p:attrNameLst>
                                          <p:attrName>ppt_y</p:attrName>
                                        </p:attrNameLst>
                                      </p:cBhvr>
                                      <p:tavLst>
                                        <p:tav tm="0">
                                          <p:val>
                                            <p:strVal val="#ppt_y-1"/>
                                          </p:val>
                                        </p:tav>
                                        <p:tav tm="100000">
                                          <p:val>
                                            <p:strVal val="#ppt_y"/>
                                          </p:val>
                                        </p:tav>
                                      </p:tavLst>
                                    </p:anim>
                                  </p:childTnLst>
                                </p:cTn>
                              </p:par>
                              <p:par>
                                <p:cTn id="403" presetID="2" presetClass="entr" presetSubtype="1" fill="hold" nodeType="withEffect">
                                  <p:stCondLst>
                                    <p:cond delay="250"/>
                                  </p:stCondLst>
                                  <p:childTnLst>
                                    <p:set>
                                      <p:cBhvr>
                                        <p:cTn id="404" dur="1" fill="hold">
                                          <p:stCondLst>
                                            <p:cond delay="0"/>
                                          </p:stCondLst>
                                        </p:cTn>
                                        <p:tgtEl>
                                          <p:spTgt spid="1090">
                                            <p:txEl>
                                              <p:pRg st="6" end="6"/>
                                            </p:txEl>
                                          </p:spTgt>
                                        </p:tgtEl>
                                        <p:attrNameLst>
                                          <p:attrName>style.visibility</p:attrName>
                                        </p:attrNameLst>
                                      </p:cBhvr>
                                      <p:to>
                                        <p:strVal val="visible"/>
                                      </p:to>
                                    </p:set>
                                    <p:anim calcmode="lin" valueType="num">
                                      <p:cBhvr additive="base">
                                        <p:cTn id="405" dur="750"/>
                                        <p:tgtEl>
                                          <p:spTgt spid="1090">
                                            <p:txEl>
                                              <p:pRg st="6" end="6"/>
                                            </p:txEl>
                                          </p:spTgt>
                                        </p:tgtEl>
                                        <p:attrNameLst>
                                          <p:attrName>ppt_y</p:attrName>
                                        </p:attrNameLst>
                                      </p:cBhvr>
                                      <p:tavLst>
                                        <p:tav tm="0">
                                          <p:val>
                                            <p:strVal val="#ppt_y-1"/>
                                          </p:val>
                                        </p:tav>
                                        <p:tav tm="100000">
                                          <p:val>
                                            <p:strVal val="#ppt_y"/>
                                          </p:val>
                                        </p:tav>
                                      </p:tavLst>
                                    </p:anim>
                                  </p:childTnLst>
                                </p:cTn>
                              </p:par>
                              <p:par>
                                <p:cTn id="406" presetID="2" presetClass="entr" presetSubtype="1" fill="hold" nodeType="withEffect">
                                  <p:stCondLst>
                                    <p:cond delay="250"/>
                                  </p:stCondLst>
                                  <p:childTnLst>
                                    <p:set>
                                      <p:cBhvr>
                                        <p:cTn id="407" dur="1" fill="hold">
                                          <p:stCondLst>
                                            <p:cond delay="0"/>
                                          </p:stCondLst>
                                        </p:cTn>
                                        <p:tgtEl>
                                          <p:spTgt spid="1090">
                                            <p:txEl>
                                              <p:pRg st="7" end="7"/>
                                            </p:txEl>
                                          </p:spTgt>
                                        </p:tgtEl>
                                        <p:attrNameLst>
                                          <p:attrName>style.visibility</p:attrName>
                                        </p:attrNameLst>
                                      </p:cBhvr>
                                      <p:to>
                                        <p:strVal val="visible"/>
                                      </p:to>
                                    </p:set>
                                    <p:anim calcmode="lin" valueType="num">
                                      <p:cBhvr additive="base">
                                        <p:cTn id="408" dur="750"/>
                                        <p:tgtEl>
                                          <p:spTgt spid="1090">
                                            <p:txEl>
                                              <p:pRg st="7" end="7"/>
                                            </p:txEl>
                                          </p:spTgt>
                                        </p:tgtEl>
                                        <p:attrNameLst>
                                          <p:attrName>ppt_y</p:attrName>
                                        </p:attrNameLst>
                                      </p:cBhvr>
                                      <p:tavLst>
                                        <p:tav tm="0">
                                          <p:val>
                                            <p:strVal val="#ppt_y-1"/>
                                          </p:val>
                                        </p:tav>
                                        <p:tav tm="100000">
                                          <p:val>
                                            <p:strVal val="#ppt_y"/>
                                          </p:val>
                                        </p:tav>
                                      </p:tavLst>
                                    </p:anim>
                                  </p:childTnLst>
                                </p:cTn>
                              </p:par>
                              <p:par>
                                <p:cTn id="409" presetID="2" presetClass="entr" presetSubtype="1" fill="hold" nodeType="withEffect">
                                  <p:stCondLst>
                                    <p:cond delay="250"/>
                                  </p:stCondLst>
                                  <p:childTnLst>
                                    <p:set>
                                      <p:cBhvr>
                                        <p:cTn id="410" dur="1" fill="hold">
                                          <p:stCondLst>
                                            <p:cond delay="0"/>
                                          </p:stCondLst>
                                        </p:cTn>
                                        <p:tgtEl>
                                          <p:spTgt spid="1090">
                                            <p:txEl>
                                              <p:pRg st="8" end="8"/>
                                            </p:txEl>
                                          </p:spTgt>
                                        </p:tgtEl>
                                        <p:attrNameLst>
                                          <p:attrName>style.visibility</p:attrName>
                                        </p:attrNameLst>
                                      </p:cBhvr>
                                      <p:to>
                                        <p:strVal val="visible"/>
                                      </p:to>
                                    </p:set>
                                    <p:anim calcmode="lin" valueType="num">
                                      <p:cBhvr additive="base">
                                        <p:cTn id="411" dur="750"/>
                                        <p:tgtEl>
                                          <p:spTgt spid="1090">
                                            <p:txEl>
                                              <p:pRg st="8" end="8"/>
                                            </p:txEl>
                                          </p:spTgt>
                                        </p:tgtEl>
                                        <p:attrNameLst>
                                          <p:attrName>ppt_y</p:attrName>
                                        </p:attrNameLst>
                                      </p:cBhvr>
                                      <p:tavLst>
                                        <p:tav tm="0">
                                          <p:val>
                                            <p:strVal val="#ppt_y-1"/>
                                          </p:val>
                                        </p:tav>
                                        <p:tav tm="100000">
                                          <p:val>
                                            <p:strVal val="#ppt_y"/>
                                          </p:val>
                                        </p:tav>
                                      </p:tavLst>
                                    </p:anim>
                                  </p:childTnLst>
                                </p:cTn>
                              </p:par>
                              <p:par>
                                <p:cTn id="412" presetID="2" presetClass="entr" presetSubtype="1" fill="hold" nodeType="withEffect">
                                  <p:stCondLst>
                                    <p:cond delay="250"/>
                                  </p:stCondLst>
                                  <p:childTnLst>
                                    <p:set>
                                      <p:cBhvr>
                                        <p:cTn id="413" dur="1" fill="hold">
                                          <p:stCondLst>
                                            <p:cond delay="0"/>
                                          </p:stCondLst>
                                        </p:cTn>
                                        <p:tgtEl>
                                          <p:spTgt spid="1091">
                                            <p:txEl>
                                              <p:pRg st="0" end="0"/>
                                            </p:txEl>
                                          </p:spTgt>
                                        </p:tgtEl>
                                        <p:attrNameLst>
                                          <p:attrName>style.visibility</p:attrName>
                                        </p:attrNameLst>
                                      </p:cBhvr>
                                      <p:to>
                                        <p:strVal val="visible"/>
                                      </p:to>
                                    </p:set>
                                    <p:anim calcmode="lin" valueType="num">
                                      <p:cBhvr additive="base">
                                        <p:cTn id="414" dur="750"/>
                                        <p:tgtEl>
                                          <p:spTgt spid="1091">
                                            <p:txEl>
                                              <p:pRg st="0" end="0"/>
                                            </p:txEl>
                                          </p:spTgt>
                                        </p:tgtEl>
                                        <p:attrNameLst>
                                          <p:attrName>ppt_y</p:attrName>
                                        </p:attrNameLst>
                                      </p:cBhvr>
                                      <p:tavLst>
                                        <p:tav tm="0">
                                          <p:val>
                                            <p:strVal val="#ppt_y-1"/>
                                          </p:val>
                                        </p:tav>
                                        <p:tav tm="100000">
                                          <p:val>
                                            <p:strVal val="#ppt_y"/>
                                          </p:val>
                                        </p:tav>
                                      </p:tavLst>
                                    </p:anim>
                                  </p:childTnLst>
                                </p:cTn>
                              </p:par>
                              <p:par>
                                <p:cTn id="415" presetID="2" presetClass="entr" presetSubtype="1" fill="hold" nodeType="withEffect">
                                  <p:stCondLst>
                                    <p:cond delay="250"/>
                                  </p:stCondLst>
                                  <p:childTnLst>
                                    <p:set>
                                      <p:cBhvr>
                                        <p:cTn id="416" dur="1" fill="hold">
                                          <p:stCondLst>
                                            <p:cond delay="0"/>
                                          </p:stCondLst>
                                        </p:cTn>
                                        <p:tgtEl>
                                          <p:spTgt spid="1091">
                                            <p:txEl>
                                              <p:pRg st="1" end="1"/>
                                            </p:txEl>
                                          </p:spTgt>
                                        </p:tgtEl>
                                        <p:attrNameLst>
                                          <p:attrName>style.visibility</p:attrName>
                                        </p:attrNameLst>
                                      </p:cBhvr>
                                      <p:to>
                                        <p:strVal val="visible"/>
                                      </p:to>
                                    </p:set>
                                    <p:anim calcmode="lin" valueType="num">
                                      <p:cBhvr additive="base">
                                        <p:cTn id="417" dur="750"/>
                                        <p:tgtEl>
                                          <p:spTgt spid="1091">
                                            <p:txEl>
                                              <p:pRg st="1" end="1"/>
                                            </p:txEl>
                                          </p:spTgt>
                                        </p:tgtEl>
                                        <p:attrNameLst>
                                          <p:attrName>ppt_y</p:attrName>
                                        </p:attrNameLst>
                                      </p:cBhvr>
                                      <p:tavLst>
                                        <p:tav tm="0">
                                          <p:val>
                                            <p:strVal val="#ppt_y-1"/>
                                          </p:val>
                                        </p:tav>
                                        <p:tav tm="100000">
                                          <p:val>
                                            <p:strVal val="#ppt_y"/>
                                          </p:val>
                                        </p:tav>
                                      </p:tavLst>
                                    </p:anim>
                                  </p:childTnLst>
                                </p:cTn>
                              </p:par>
                              <p:par>
                                <p:cTn id="418" presetID="2" presetClass="entr" presetSubtype="1" fill="hold" nodeType="withEffect">
                                  <p:stCondLst>
                                    <p:cond delay="250"/>
                                  </p:stCondLst>
                                  <p:childTnLst>
                                    <p:set>
                                      <p:cBhvr>
                                        <p:cTn id="419" dur="1" fill="hold">
                                          <p:stCondLst>
                                            <p:cond delay="0"/>
                                          </p:stCondLst>
                                        </p:cTn>
                                        <p:tgtEl>
                                          <p:spTgt spid="1091">
                                            <p:txEl>
                                              <p:pRg st="2" end="2"/>
                                            </p:txEl>
                                          </p:spTgt>
                                        </p:tgtEl>
                                        <p:attrNameLst>
                                          <p:attrName>style.visibility</p:attrName>
                                        </p:attrNameLst>
                                      </p:cBhvr>
                                      <p:to>
                                        <p:strVal val="visible"/>
                                      </p:to>
                                    </p:set>
                                    <p:anim calcmode="lin" valueType="num">
                                      <p:cBhvr additive="base">
                                        <p:cTn id="420" dur="750"/>
                                        <p:tgtEl>
                                          <p:spTgt spid="1091">
                                            <p:txEl>
                                              <p:pRg st="2" end="2"/>
                                            </p:txEl>
                                          </p:spTgt>
                                        </p:tgtEl>
                                        <p:attrNameLst>
                                          <p:attrName>ppt_y</p:attrName>
                                        </p:attrNameLst>
                                      </p:cBhvr>
                                      <p:tavLst>
                                        <p:tav tm="0">
                                          <p:val>
                                            <p:strVal val="#ppt_y-1"/>
                                          </p:val>
                                        </p:tav>
                                        <p:tav tm="100000">
                                          <p:val>
                                            <p:strVal val="#ppt_y"/>
                                          </p:val>
                                        </p:tav>
                                      </p:tavLst>
                                    </p:anim>
                                  </p:childTnLst>
                                </p:cTn>
                              </p:par>
                              <p:par>
                                <p:cTn id="421" presetID="2" presetClass="entr" presetSubtype="1" fill="hold" nodeType="withEffect">
                                  <p:stCondLst>
                                    <p:cond delay="250"/>
                                  </p:stCondLst>
                                  <p:childTnLst>
                                    <p:set>
                                      <p:cBhvr>
                                        <p:cTn id="422" dur="1" fill="hold">
                                          <p:stCondLst>
                                            <p:cond delay="0"/>
                                          </p:stCondLst>
                                        </p:cTn>
                                        <p:tgtEl>
                                          <p:spTgt spid="1091">
                                            <p:txEl>
                                              <p:pRg st="3" end="3"/>
                                            </p:txEl>
                                          </p:spTgt>
                                        </p:tgtEl>
                                        <p:attrNameLst>
                                          <p:attrName>style.visibility</p:attrName>
                                        </p:attrNameLst>
                                      </p:cBhvr>
                                      <p:to>
                                        <p:strVal val="visible"/>
                                      </p:to>
                                    </p:set>
                                    <p:anim calcmode="lin" valueType="num">
                                      <p:cBhvr additive="base">
                                        <p:cTn id="423" dur="750"/>
                                        <p:tgtEl>
                                          <p:spTgt spid="1091">
                                            <p:txEl>
                                              <p:pRg st="3" end="3"/>
                                            </p:txEl>
                                          </p:spTgt>
                                        </p:tgtEl>
                                        <p:attrNameLst>
                                          <p:attrName>ppt_y</p:attrName>
                                        </p:attrNameLst>
                                      </p:cBhvr>
                                      <p:tavLst>
                                        <p:tav tm="0">
                                          <p:val>
                                            <p:strVal val="#ppt_y-1"/>
                                          </p:val>
                                        </p:tav>
                                        <p:tav tm="100000">
                                          <p:val>
                                            <p:strVal val="#ppt_y"/>
                                          </p:val>
                                        </p:tav>
                                      </p:tavLst>
                                    </p:anim>
                                  </p:childTnLst>
                                </p:cTn>
                              </p:par>
                              <p:par>
                                <p:cTn id="424" presetID="2" presetClass="entr" presetSubtype="1" fill="hold" nodeType="withEffect">
                                  <p:stCondLst>
                                    <p:cond delay="250"/>
                                  </p:stCondLst>
                                  <p:childTnLst>
                                    <p:set>
                                      <p:cBhvr>
                                        <p:cTn id="425" dur="1" fill="hold">
                                          <p:stCondLst>
                                            <p:cond delay="0"/>
                                          </p:stCondLst>
                                        </p:cTn>
                                        <p:tgtEl>
                                          <p:spTgt spid="1091">
                                            <p:txEl>
                                              <p:pRg st="4" end="4"/>
                                            </p:txEl>
                                          </p:spTgt>
                                        </p:tgtEl>
                                        <p:attrNameLst>
                                          <p:attrName>style.visibility</p:attrName>
                                        </p:attrNameLst>
                                      </p:cBhvr>
                                      <p:to>
                                        <p:strVal val="visible"/>
                                      </p:to>
                                    </p:set>
                                    <p:anim calcmode="lin" valueType="num">
                                      <p:cBhvr additive="base">
                                        <p:cTn id="426" dur="750"/>
                                        <p:tgtEl>
                                          <p:spTgt spid="1091">
                                            <p:txEl>
                                              <p:pRg st="4" end="4"/>
                                            </p:txEl>
                                          </p:spTgt>
                                        </p:tgtEl>
                                        <p:attrNameLst>
                                          <p:attrName>ppt_y</p:attrName>
                                        </p:attrNameLst>
                                      </p:cBhvr>
                                      <p:tavLst>
                                        <p:tav tm="0">
                                          <p:val>
                                            <p:strVal val="#ppt_y-1"/>
                                          </p:val>
                                        </p:tav>
                                        <p:tav tm="100000">
                                          <p:val>
                                            <p:strVal val="#ppt_y"/>
                                          </p:val>
                                        </p:tav>
                                      </p:tavLst>
                                    </p:anim>
                                  </p:childTnLst>
                                </p:cTn>
                              </p:par>
                              <p:par>
                                <p:cTn id="427" presetID="2" presetClass="entr" presetSubtype="1" fill="hold" nodeType="withEffect">
                                  <p:stCondLst>
                                    <p:cond delay="250"/>
                                  </p:stCondLst>
                                  <p:childTnLst>
                                    <p:set>
                                      <p:cBhvr>
                                        <p:cTn id="428" dur="1" fill="hold">
                                          <p:stCondLst>
                                            <p:cond delay="0"/>
                                          </p:stCondLst>
                                        </p:cTn>
                                        <p:tgtEl>
                                          <p:spTgt spid="1091">
                                            <p:txEl>
                                              <p:pRg st="5" end="5"/>
                                            </p:txEl>
                                          </p:spTgt>
                                        </p:tgtEl>
                                        <p:attrNameLst>
                                          <p:attrName>style.visibility</p:attrName>
                                        </p:attrNameLst>
                                      </p:cBhvr>
                                      <p:to>
                                        <p:strVal val="visible"/>
                                      </p:to>
                                    </p:set>
                                    <p:anim calcmode="lin" valueType="num">
                                      <p:cBhvr additive="base">
                                        <p:cTn id="429" dur="750"/>
                                        <p:tgtEl>
                                          <p:spTgt spid="1091">
                                            <p:txEl>
                                              <p:pRg st="5" end="5"/>
                                            </p:txEl>
                                          </p:spTgt>
                                        </p:tgtEl>
                                        <p:attrNameLst>
                                          <p:attrName>ppt_y</p:attrName>
                                        </p:attrNameLst>
                                      </p:cBhvr>
                                      <p:tavLst>
                                        <p:tav tm="0">
                                          <p:val>
                                            <p:strVal val="#ppt_y-1"/>
                                          </p:val>
                                        </p:tav>
                                        <p:tav tm="100000">
                                          <p:val>
                                            <p:strVal val="#ppt_y"/>
                                          </p:val>
                                        </p:tav>
                                      </p:tavLst>
                                    </p:anim>
                                  </p:childTnLst>
                                </p:cTn>
                              </p:par>
                              <p:par>
                                <p:cTn id="430" presetID="2" presetClass="entr" presetSubtype="1" fill="hold" nodeType="withEffect">
                                  <p:stCondLst>
                                    <p:cond delay="250"/>
                                  </p:stCondLst>
                                  <p:childTnLst>
                                    <p:set>
                                      <p:cBhvr>
                                        <p:cTn id="431" dur="1" fill="hold">
                                          <p:stCondLst>
                                            <p:cond delay="0"/>
                                          </p:stCondLst>
                                        </p:cTn>
                                        <p:tgtEl>
                                          <p:spTgt spid="1091">
                                            <p:txEl>
                                              <p:pRg st="6" end="6"/>
                                            </p:txEl>
                                          </p:spTgt>
                                        </p:tgtEl>
                                        <p:attrNameLst>
                                          <p:attrName>style.visibility</p:attrName>
                                        </p:attrNameLst>
                                      </p:cBhvr>
                                      <p:to>
                                        <p:strVal val="visible"/>
                                      </p:to>
                                    </p:set>
                                    <p:anim calcmode="lin" valueType="num">
                                      <p:cBhvr additive="base">
                                        <p:cTn id="432" dur="750"/>
                                        <p:tgtEl>
                                          <p:spTgt spid="1091">
                                            <p:txEl>
                                              <p:pRg st="6" end="6"/>
                                            </p:txEl>
                                          </p:spTgt>
                                        </p:tgtEl>
                                        <p:attrNameLst>
                                          <p:attrName>ppt_y</p:attrName>
                                        </p:attrNameLst>
                                      </p:cBhvr>
                                      <p:tavLst>
                                        <p:tav tm="0">
                                          <p:val>
                                            <p:strVal val="#ppt_y-1"/>
                                          </p:val>
                                        </p:tav>
                                        <p:tav tm="100000">
                                          <p:val>
                                            <p:strVal val="#ppt_y"/>
                                          </p:val>
                                        </p:tav>
                                      </p:tavLst>
                                    </p:anim>
                                  </p:childTnLst>
                                </p:cTn>
                              </p:par>
                              <p:par>
                                <p:cTn id="433" presetID="2" presetClass="entr" presetSubtype="1" fill="hold" nodeType="withEffect">
                                  <p:stCondLst>
                                    <p:cond delay="250"/>
                                  </p:stCondLst>
                                  <p:childTnLst>
                                    <p:set>
                                      <p:cBhvr>
                                        <p:cTn id="434" dur="1" fill="hold">
                                          <p:stCondLst>
                                            <p:cond delay="0"/>
                                          </p:stCondLst>
                                        </p:cTn>
                                        <p:tgtEl>
                                          <p:spTgt spid="1091">
                                            <p:txEl>
                                              <p:pRg st="7" end="7"/>
                                            </p:txEl>
                                          </p:spTgt>
                                        </p:tgtEl>
                                        <p:attrNameLst>
                                          <p:attrName>style.visibility</p:attrName>
                                        </p:attrNameLst>
                                      </p:cBhvr>
                                      <p:to>
                                        <p:strVal val="visible"/>
                                      </p:to>
                                    </p:set>
                                    <p:anim calcmode="lin" valueType="num">
                                      <p:cBhvr additive="base">
                                        <p:cTn id="435" dur="750"/>
                                        <p:tgtEl>
                                          <p:spTgt spid="1091">
                                            <p:txEl>
                                              <p:pRg st="7" end="7"/>
                                            </p:txEl>
                                          </p:spTgt>
                                        </p:tgtEl>
                                        <p:attrNameLst>
                                          <p:attrName>ppt_y</p:attrName>
                                        </p:attrNameLst>
                                      </p:cBhvr>
                                      <p:tavLst>
                                        <p:tav tm="0">
                                          <p:val>
                                            <p:strVal val="#ppt_y-1"/>
                                          </p:val>
                                        </p:tav>
                                        <p:tav tm="100000">
                                          <p:val>
                                            <p:strVal val="#ppt_y"/>
                                          </p:val>
                                        </p:tav>
                                      </p:tavLst>
                                    </p:anim>
                                  </p:childTnLst>
                                </p:cTn>
                              </p:par>
                              <p:par>
                                <p:cTn id="436" presetID="2" presetClass="entr" presetSubtype="1" fill="hold" nodeType="withEffect">
                                  <p:stCondLst>
                                    <p:cond delay="250"/>
                                  </p:stCondLst>
                                  <p:childTnLst>
                                    <p:set>
                                      <p:cBhvr>
                                        <p:cTn id="437" dur="1" fill="hold">
                                          <p:stCondLst>
                                            <p:cond delay="0"/>
                                          </p:stCondLst>
                                        </p:cTn>
                                        <p:tgtEl>
                                          <p:spTgt spid="1091">
                                            <p:txEl>
                                              <p:pRg st="8" end="8"/>
                                            </p:txEl>
                                          </p:spTgt>
                                        </p:tgtEl>
                                        <p:attrNameLst>
                                          <p:attrName>style.visibility</p:attrName>
                                        </p:attrNameLst>
                                      </p:cBhvr>
                                      <p:to>
                                        <p:strVal val="visible"/>
                                      </p:to>
                                    </p:set>
                                    <p:anim calcmode="lin" valueType="num">
                                      <p:cBhvr additive="base">
                                        <p:cTn id="438" dur="750"/>
                                        <p:tgtEl>
                                          <p:spTgt spid="1091">
                                            <p:txEl>
                                              <p:pRg st="8" end="8"/>
                                            </p:txEl>
                                          </p:spTgt>
                                        </p:tgtEl>
                                        <p:attrNameLst>
                                          <p:attrName>ppt_y</p:attrName>
                                        </p:attrNameLst>
                                      </p:cBhvr>
                                      <p:tavLst>
                                        <p:tav tm="0">
                                          <p:val>
                                            <p:strVal val="#ppt_y-1"/>
                                          </p:val>
                                        </p:tav>
                                        <p:tav tm="100000">
                                          <p:val>
                                            <p:strVal val="#ppt_y"/>
                                          </p:val>
                                        </p:tav>
                                      </p:tavLst>
                                    </p:anim>
                                  </p:childTnLst>
                                </p:cTn>
                              </p:par>
                            </p:childTnLst>
                          </p:cTn>
                        </p:par>
                        <p:par>
                          <p:cTn id="439" fill="hold">
                            <p:stCondLst>
                              <p:cond delay="11250"/>
                            </p:stCondLst>
                            <p:childTnLst>
                              <p:par>
                                <p:cTn id="440" presetID="10" presetClass="entr" presetSubtype="0" fill="hold" nodeType="afterEffect">
                                  <p:stCondLst>
                                    <p:cond delay="0"/>
                                  </p:stCondLst>
                                  <p:childTnLst>
                                    <p:set>
                                      <p:cBhvr>
                                        <p:cTn id="441" dur="1" fill="hold">
                                          <p:stCondLst>
                                            <p:cond delay="0"/>
                                          </p:stCondLst>
                                        </p:cTn>
                                        <p:tgtEl>
                                          <p:spTgt spid="1092">
                                            <p:txEl>
                                              <p:pRg st="0" end="0"/>
                                            </p:txEl>
                                          </p:spTgt>
                                        </p:tgtEl>
                                        <p:attrNameLst>
                                          <p:attrName>style.visibility</p:attrName>
                                        </p:attrNameLst>
                                      </p:cBhvr>
                                      <p:to>
                                        <p:strVal val="visible"/>
                                      </p:to>
                                    </p:set>
                                    <p:animEffect transition="in" filter="fade">
                                      <p:cBhvr>
                                        <p:cTn id="442" dur="500"/>
                                        <p:tgtEl>
                                          <p:spTgt spid="1092">
                                            <p:txEl>
                                              <p:pRg st="0" end="0"/>
                                            </p:txEl>
                                          </p:spTgt>
                                        </p:tgtEl>
                                      </p:cBhvr>
                                    </p:animEffect>
                                  </p:childTnLst>
                                </p:cTn>
                              </p:par>
                            </p:childTnLst>
                          </p:cTn>
                        </p:par>
                        <p:par>
                          <p:cTn id="443" fill="hold">
                            <p:stCondLst>
                              <p:cond delay="11750"/>
                            </p:stCondLst>
                            <p:childTnLst>
                              <p:par>
                                <p:cTn id="444" presetID="10" presetClass="entr" presetSubtype="0" fill="hold" nodeType="afterEffect">
                                  <p:stCondLst>
                                    <p:cond delay="0"/>
                                  </p:stCondLst>
                                  <p:childTnLst>
                                    <p:set>
                                      <p:cBhvr>
                                        <p:cTn id="445" dur="1" fill="hold">
                                          <p:stCondLst>
                                            <p:cond delay="0"/>
                                          </p:stCondLst>
                                        </p:cTn>
                                        <p:tgtEl>
                                          <p:spTgt spid="1092">
                                            <p:txEl>
                                              <p:pRg st="1" end="1"/>
                                            </p:txEl>
                                          </p:spTgt>
                                        </p:tgtEl>
                                        <p:attrNameLst>
                                          <p:attrName>style.visibility</p:attrName>
                                        </p:attrNameLst>
                                      </p:cBhvr>
                                      <p:to>
                                        <p:strVal val="visible"/>
                                      </p:to>
                                    </p:set>
                                    <p:animEffect transition="in" filter="fade">
                                      <p:cBhvr>
                                        <p:cTn id="446" dur="500"/>
                                        <p:tgtEl>
                                          <p:spTgt spid="1092">
                                            <p:txEl>
                                              <p:pRg st="1" end="1"/>
                                            </p:txEl>
                                          </p:spTgt>
                                        </p:tgtEl>
                                      </p:cBhvr>
                                    </p:animEffect>
                                  </p:childTnLst>
                                </p:cTn>
                              </p:par>
                            </p:childTnLst>
                          </p:cTn>
                        </p:par>
                        <p:par>
                          <p:cTn id="447" fill="hold">
                            <p:stCondLst>
                              <p:cond delay="12250"/>
                            </p:stCondLst>
                            <p:childTnLst>
                              <p:par>
                                <p:cTn id="448" presetID="10" presetClass="entr" presetSubtype="0" fill="hold" nodeType="afterEffect">
                                  <p:stCondLst>
                                    <p:cond delay="0"/>
                                  </p:stCondLst>
                                  <p:childTnLst>
                                    <p:set>
                                      <p:cBhvr>
                                        <p:cTn id="449" dur="1" fill="hold">
                                          <p:stCondLst>
                                            <p:cond delay="0"/>
                                          </p:stCondLst>
                                        </p:cTn>
                                        <p:tgtEl>
                                          <p:spTgt spid="1092">
                                            <p:txEl>
                                              <p:pRg st="2" end="2"/>
                                            </p:txEl>
                                          </p:spTgt>
                                        </p:tgtEl>
                                        <p:attrNameLst>
                                          <p:attrName>style.visibility</p:attrName>
                                        </p:attrNameLst>
                                      </p:cBhvr>
                                      <p:to>
                                        <p:strVal val="visible"/>
                                      </p:to>
                                    </p:set>
                                    <p:animEffect transition="in" filter="fade">
                                      <p:cBhvr>
                                        <p:cTn id="450" dur="500"/>
                                        <p:tgtEl>
                                          <p:spTgt spid="1092">
                                            <p:txEl>
                                              <p:pRg st="2" end="2"/>
                                            </p:txEl>
                                          </p:spTgt>
                                        </p:tgtEl>
                                      </p:cBhvr>
                                    </p:animEffect>
                                  </p:childTnLst>
                                </p:cTn>
                              </p:par>
                            </p:childTnLst>
                          </p:cTn>
                        </p:par>
                        <p:par>
                          <p:cTn id="451" fill="hold">
                            <p:stCondLst>
                              <p:cond delay="12750"/>
                            </p:stCondLst>
                            <p:childTnLst>
                              <p:par>
                                <p:cTn id="452" presetID="10" presetClass="entr" presetSubtype="0" fill="hold" nodeType="afterEffect">
                                  <p:stCondLst>
                                    <p:cond delay="0"/>
                                  </p:stCondLst>
                                  <p:childTnLst>
                                    <p:set>
                                      <p:cBhvr>
                                        <p:cTn id="453" dur="1" fill="hold">
                                          <p:stCondLst>
                                            <p:cond delay="0"/>
                                          </p:stCondLst>
                                        </p:cTn>
                                        <p:tgtEl>
                                          <p:spTgt spid="1092">
                                            <p:txEl>
                                              <p:pRg st="3" end="3"/>
                                            </p:txEl>
                                          </p:spTgt>
                                        </p:tgtEl>
                                        <p:attrNameLst>
                                          <p:attrName>style.visibility</p:attrName>
                                        </p:attrNameLst>
                                      </p:cBhvr>
                                      <p:to>
                                        <p:strVal val="visible"/>
                                      </p:to>
                                    </p:set>
                                    <p:animEffect transition="in" filter="fade">
                                      <p:cBhvr>
                                        <p:cTn id="454" dur="500"/>
                                        <p:tgtEl>
                                          <p:spTgt spid="1092">
                                            <p:txEl>
                                              <p:pRg st="3" end="3"/>
                                            </p:txEl>
                                          </p:spTgt>
                                        </p:tgtEl>
                                      </p:cBhvr>
                                    </p:animEffect>
                                  </p:childTnLst>
                                </p:cTn>
                              </p:par>
                            </p:childTnLst>
                          </p:cTn>
                        </p:par>
                        <p:par>
                          <p:cTn id="455" fill="hold">
                            <p:stCondLst>
                              <p:cond delay="13250"/>
                            </p:stCondLst>
                            <p:childTnLst>
                              <p:par>
                                <p:cTn id="456" presetID="10" presetClass="entr" presetSubtype="0" fill="hold" nodeType="afterEffect">
                                  <p:stCondLst>
                                    <p:cond delay="0"/>
                                  </p:stCondLst>
                                  <p:childTnLst>
                                    <p:set>
                                      <p:cBhvr>
                                        <p:cTn id="457" dur="1" fill="hold">
                                          <p:stCondLst>
                                            <p:cond delay="0"/>
                                          </p:stCondLst>
                                        </p:cTn>
                                        <p:tgtEl>
                                          <p:spTgt spid="1092">
                                            <p:txEl>
                                              <p:pRg st="4" end="4"/>
                                            </p:txEl>
                                          </p:spTgt>
                                        </p:tgtEl>
                                        <p:attrNameLst>
                                          <p:attrName>style.visibility</p:attrName>
                                        </p:attrNameLst>
                                      </p:cBhvr>
                                      <p:to>
                                        <p:strVal val="visible"/>
                                      </p:to>
                                    </p:set>
                                    <p:animEffect transition="in" filter="fade">
                                      <p:cBhvr>
                                        <p:cTn id="458" dur="500"/>
                                        <p:tgtEl>
                                          <p:spTgt spid="1092">
                                            <p:txEl>
                                              <p:pRg st="4" end="4"/>
                                            </p:txEl>
                                          </p:spTgt>
                                        </p:tgtEl>
                                      </p:cBhvr>
                                    </p:animEffect>
                                  </p:childTnLst>
                                </p:cTn>
                              </p:par>
                            </p:childTnLst>
                          </p:cTn>
                        </p:par>
                        <p:par>
                          <p:cTn id="459" fill="hold">
                            <p:stCondLst>
                              <p:cond delay="13750"/>
                            </p:stCondLst>
                            <p:childTnLst>
                              <p:par>
                                <p:cTn id="460" presetID="10" presetClass="entr" presetSubtype="0" fill="hold" nodeType="afterEffect">
                                  <p:stCondLst>
                                    <p:cond delay="0"/>
                                  </p:stCondLst>
                                  <p:childTnLst>
                                    <p:set>
                                      <p:cBhvr>
                                        <p:cTn id="461" dur="1" fill="hold">
                                          <p:stCondLst>
                                            <p:cond delay="0"/>
                                          </p:stCondLst>
                                        </p:cTn>
                                        <p:tgtEl>
                                          <p:spTgt spid="1092">
                                            <p:txEl>
                                              <p:pRg st="5" end="5"/>
                                            </p:txEl>
                                          </p:spTgt>
                                        </p:tgtEl>
                                        <p:attrNameLst>
                                          <p:attrName>style.visibility</p:attrName>
                                        </p:attrNameLst>
                                      </p:cBhvr>
                                      <p:to>
                                        <p:strVal val="visible"/>
                                      </p:to>
                                    </p:set>
                                    <p:animEffect transition="in" filter="fade">
                                      <p:cBhvr>
                                        <p:cTn id="462" dur="500"/>
                                        <p:tgtEl>
                                          <p:spTgt spid="1092">
                                            <p:txEl>
                                              <p:pRg st="5" end="5"/>
                                            </p:txEl>
                                          </p:spTgt>
                                        </p:tgtEl>
                                      </p:cBhvr>
                                    </p:animEffect>
                                  </p:childTnLst>
                                </p:cTn>
                              </p:par>
                            </p:childTnLst>
                          </p:cTn>
                        </p:par>
                        <p:par>
                          <p:cTn id="463" fill="hold">
                            <p:stCondLst>
                              <p:cond delay="14250"/>
                            </p:stCondLst>
                            <p:childTnLst>
                              <p:par>
                                <p:cTn id="464" presetID="10" presetClass="entr" presetSubtype="0" fill="hold" nodeType="afterEffect">
                                  <p:stCondLst>
                                    <p:cond delay="0"/>
                                  </p:stCondLst>
                                  <p:childTnLst>
                                    <p:set>
                                      <p:cBhvr>
                                        <p:cTn id="465" dur="1" fill="hold">
                                          <p:stCondLst>
                                            <p:cond delay="0"/>
                                          </p:stCondLst>
                                        </p:cTn>
                                        <p:tgtEl>
                                          <p:spTgt spid="1092">
                                            <p:txEl>
                                              <p:pRg st="6" end="6"/>
                                            </p:txEl>
                                          </p:spTgt>
                                        </p:tgtEl>
                                        <p:attrNameLst>
                                          <p:attrName>style.visibility</p:attrName>
                                        </p:attrNameLst>
                                      </p:cBhvr>
                                      <p:to>
                                        <p:strVal val="visible"/>
                                      </p:to>
                                    </p:set>
                                    <p:animEffect transition="in" filter="fade">
                                      <p:cBhvr>
                                        <p:cTn id="466" dur="500"/>
                                        <p:tgtEl>
                                          <p:spTgt spid="1092">
                                            <p:txEl>
                                              <p:pRg st="6" end="6"/>
                                            </p:txEl>
                                          </p:spTgt>
                                        </p:tgtEl>
                                      </p:cBhvr>
                                    </p:animEffect>
                                  </p:childTnLst>
                                </p:cTn>
                              </p:par>
                            </p:childTnLst>
                          </p:cTn>
                        </p:par>
                        <p:par>
                          <p:cTn id="467" fill="hold">
                            <p:stCondLst>
                              <p:cond delay="14750"/>
                            </p:stCondLst>
                            <p:childTnLst>
                              <p:par>
                                <p:cTn id="468" presetID="10" presetClass="entr" presetSubtype="0" fill="hold" nodeType="afterEffect">
                                  <p:stCondLst>
                                    <p:cond delay="0"/>
                                  </p:stCondLst>
                                  <p:childTnLst>
                                    <p:set>
                                      <p:cBhvr>
                                        <p:cTn id="469" dur="1" fill="hold">
                                          <p:stCondLst>
                                            <p:cond delay="0"/>
                                          </p:stCondLst>
                                        </p:cTn>
                                        <p:tgtEl>
                                          <p:spTgt spid="1092">
                                            <p:txEl>
                                              <p:pRg st="7" end="7"/>
                                            </p:txEl>
                                          </p:spTgt>
                                        </p:tgtEl>
                                        <p:attrNameLst>
                                          <p:attrName>style.visibility</p:attrName>
                                        </p:attrNameLst>
                                      </p:cBhvr>
                                      <p:to>
                                        <p:strVal val="visible"/>
                                      </p:to>
                                    </p:set>
                                    <p:animEffect transition="in" filter="fade">
                                      <p:cBhvr>
                                        <p:cTn id="470" dur="500"/>
                                        <p:tgtEl>
                                          <p:spTgt spid="1092">
                                            <p:txEl>
                                              <p:pRg st="7" end="7"/>
                                            </p:txEl>
                                          </p:spTgt>
                                        </p:tgtEl>
                                      </p:cBhvr>
                                    </p:animEffect>
                                  </p:childTnLst>
                                </p:cTn>
                              </p:par>
                            </p:childTnLst>
                          </p:cTn>
                        </p:par>
                        <p:par>
                          <p:cTn id="471" fill="hold">
                            <p:stCondLst>
                              <p:cond delay="15250"/>
                            </p:stCondLst>
                            <p:childTnLst>
                              <p:par>
                                <p:cTn id="472" presetID="10" presetClass="entr" presetSubtype="0" fill="hold" nodeType="afterEffect">
                                  <p:stCondLst>
                                    <p:cond delay="0"/>
                                  </p:stCondLst>
                                  <p:childTnLst>
                                    <p:set>
                                      <p:cBhvr>
                                        <p:cTn id="473" dur="1" fill="hold">
                                          <p:stCondLst>
                                            <p:cond delay="0"/>
                                          </p:stCondLst>
                                        </p:cTn>
                                        <p:tgtEl>
                                          <p:spTgt spid="1092">
                                            <p:txEl>
                                              <p:pRg st="8" end="8"/>
                                            </p:txEl>
                                          </p:spTgt>
                                        </p:tgtEl>
                                        <p:attrNameLst>
                                          <p:attrName>style.visibility</p:attrName>
                                        </p:attrNameLst>
                                      </p:cBhvr>
                                      <p:to>
                                        <p:strVal val="visible"/>
                                      </p:to>
                                    </p:set>
                                    <p:animEffect transition="in" filter="fade">
                                      <p:cBhvr>
                                        <p:cTn id="474" dur="500"/>
                                        <p:tgtEl>
                                          <p:spTgt spid="1092">
                                            <p:txEl>
                                              <p:pRg st="8" end="8"/>
                                            </p:txEl>
                                          </p:spTgt>
                                        </p:tgtEl>
                                      </p:cBhvr>
                                    </p:animEffect>
                                  </p:childTnLst>
                                </p:cTn>
                              </p:par>
                              <p:par>
                                <p:cTn id="475" presetID="10" presetClass="entr" presetSubtype="0" fill="hold" nodeType="withEffect">
                                  <p:stCondLst>
                                    <p:cond delay="100"/>
                                  </p:stCondLst>
                                  <p:childTnLst>
                                    <p:set>
                                      <p:cBhvr>
                                        <p:cTn id="476" dur="1" fill="hold">
                                          <p:stCondLst>
                                            <p:cond delay="0"/>
                                          </p:stCondLst>
                                        </p:cTn>
                                        <p:tgtEl>
                                          <p:spTgt spid="1093">
                                            <p:txEl>
                                              <p:pRg st="0" end="0"/>
                                            </p:txEl>
                                          </p:spTgt>
                                        </p:tgtEl>
                                        <p:attrNameLst>
                                          <p:attrName>style.visibility</p:attrName>
                                        </p:attrNameLst>
                                      </p:cBhvr>
                                      <p:to>
                                        <p:strVal val="visible"/>
                                      </p:to>
                                    </p:set>
                                    <p:animEffect transition="in" filter="fade">
                                      <p:cBhvr>
                                        <p:cTn id="477" dur="500"/>
                                        <p:tgtEl>
                                          <p:spTgt spid="1093">
                                            <p:txEl>
                                              <p:pRg st="0" end="0"/>
                                            </p:txEl>
                                          </p:spTgt>
                                        </p:tgtEl>
                                      </p:cBhvr>
                                    </p:animEffect>
                                  </p:childTnLst>
                                </p:cTn>
                              </p:par>
                              <p:par>
                                <p:cTn id="478" presetID="10" presetClass="entr" presetSubtype="0" fill="hold" nodeType="withEffect">
                                  <p:stCondLst>
                                    <p:cond delay="100"/>
                                  </p:stCondLst>
                                  <p:childTnLst>
                                    <p:set>
                                      <p:cBhvr>
                                        <p:cTn id="479" dur="1" fill="hold">
                                          <p:stCondLst>
                                            <p:cond delay="0"/>
                                          </p:stCondLst>
                                        </p:cTn>
                                        <p:tgtEl>
                                          <p:spTgt spid="1093">
                                            <p:txEl>
                                              <p:pRg st="1" end="1"/>
                                            </p:txEl>
                                          </p:spTgt>
                                        </p:tgtEl>
                                        <p:attrNameLst>
                                          <p:attrName>style.visibility</p:attrName>
                                        </p:attrNameLst>
                                      </p:cBhvr>
                                      <p:to>
                                        <p:strVal val="visible"/>
                                      </p:to>
                                    </p:set>
                                    <p:animEffect transition="in" filter="fade">
                                      <p:cBhvr>
                                        <p:cTn id="480" dur="500"/>
                                        <p:tgtEl>
                                          <p:spTgt spid="1093">
                                            <p:txEl>
                                              <p:pRg st="1" end="1"/>
                                            </p:txEl>
                                          </p:spTgt>
                                        </p:tgtEl>
                                      </p:cBhvr>
                                    </p:animEffect>
                                  </p:childTnLst>
                                </p:cTn>
                              </p:par>
                              <p:par>
                                <p:cTn id="481" presetID="10" presetClass="entr" presetSubtype="0" fill="hold" nodeType="withEffect">
                                  <p:stCondLst>
                                    <p:cond delay="100"/>
                                  </p:stCondLst>
                                  <p:childTnLst>
                                    <p:set>
                                      <p:cBhvr>
                                        <p:cTn id="482" dur="1" fill="hold">
                                          <p:stCondLst>
                                            <p:cond delay="0"/>
                                          </p:stCondLst>
                                        </p:cTn>
                                        <p:tgtEl>
                                          <p:spTgt spid="1093">
                                            <p:txEl>
                                              <p:pRg st="2" end="2"/>
                                            </p:txEl>
                                          </p:spTgt>
                                        </p:tgtEl>
                                        <p:attrNameLst>
                                          <p:attrName>style.visibility</p:attrName>
                                        </p:attrNameLst>
                                      </p:cBhvr>
                                      <p:to>
                                        <p:strVal val="visible"/>
                                      </p:to>
                                    </p:set>
                                    <p:animEffect transition="in" filter="fade">
                                      <p:cBhvr>
                                        <p:cTn id="483" dur="500"/>
                                        <p:tgtEl>
                                          <p:spTgt spid="1093">
                                            <p:txEl>
                                              <p:pRg st="2" end="2"/>
                                            </p:txEl>
                                          </p:spTgt>
                                        </p:tgtEl>
                                      </p:cBhvr>
                                    </p:animEffect>
                                  </p:childTnLst>
                                </p:cTn>
                              </p:par>
                              <p:par>
                                <p:cTn id="484" presetID="10" presetClass="entr" presetSubtype="0" fill="hold" nodeType="withEffect">
                                  <p:stCondLst>
                                    <p:cond delay="100"/>
                                  </p:stCondLst>
                                  <p:childTnLst>
                                    <p:set>
                                      <p:cBhvr>
                                        <p:cTn id="485" dur="1" fill="hold">
                                          <p:stCondLst>
                                            <p:cond delay="0"/>
                                          </p:stCondLst>
                                        </p:cTn>
                                        <p:tgtEl>
                                          <p:spTgt spid="1093">
                                            <p:txEl>
                                              <p:pRg st="3" end="3"/>
                                            </p:txEl>
                                          </p:spTgt>
                                        </p:tgtEl>
                                        <p:attrNameLst>
                                          <p:attrName>style.visibility</p:attrName>
                                        </p:attrNameLst>
                                      </p:cBhvr>
                                      <p:to>
                                        <p:strVal val="visible"/>
                                      </p:to>
                                    </p:set>
                                    <p:animEffect transition="in" filter="fade">
                                      <p:cBhvr>
                                        <p:cTn id="486" dur="500"/>
                                        <p:tgtEl>
                                          <p:spTgt spid="1093">
                                            <p:txEl>
                                              <p:pRg st="3" end="3"/>
                                            </p:txEl>
                                          </p:spTgt>
                                        </p:tgtEl>
                                      </p:cBhvr>
                                    </p:animEffect>
                                  </p:childTnLst>
                                </p:cTn>
                              </p:par>
                              <p:par>
                                <p:cTn id="487" presetID="10" presetClass="entr" presetSubtype="0" fill="hold" nodeType="withEffect">
                                  <p:stCondLst>
                                    <p:cond delay="100"/>
                                  </p:stCondLst>
                                  <p:childTnLst>
                                    <p:set>
                                      <p:cBhvr>
                                        <p:cTn id="488" dur="1" fill="hold">
                                          <p:stCondLst>
                                            <p:cond delay="0"/>
                                          </p:stCondLst>
                                        </p:cTn>
                                        <p:tgtEl>
                                          <p:spTgt spid="1093">
                                            <p:txEl>
                                              <p:pRg st="4" end="4"/>
                                            </p:txEl>
                                          </p:spTgt>
                                        </p:tgtEl>
                                        <p:attrNameLst>
                                          <p:attrName>style.visibility</p:attrName>
                                        </p:attrNameLst>
                                      </p:cBhvr>
                                      <p:to>
                                        <p:strVal val="visible"/>
                                      </p:to>
                                    </p:set>
                                    <p:animEffect transition="in" filter="fade">
                                      <p:cBhvr>
                                        <p:cTn id="489" dur="500"/>
                                        <p:tgtEl>
                                          <p:spTgt spid="1093">
                                            <p:txEl>
                                              <p:pRg st="4" end="4"/>
                                            </p:txEl>
                                          </p:spTgt>
                                        </p:tgtEl>
                                      </p:cBhvr>
                                    </p:animEffect>
                                  </p:childTnLst>
                                </p:cTn>
                              </p:par>
                              <p:par>
                                <p:cTn id="490" presetID="10" presetClass="entr" presetSubtype="0" fill="hold" nodeType="withEffect">
                                  <p:stCondLst>
                                    <p:cond delay="100"/>
                                  </p:stCondLst>
                                  <p:childTnLst>
                                    <p:set>
                                      <p:cBhvr>
                                        <p:cTn id="491" dur="1" fill="hold">
                                          <p:stCondLst>
                                            <p:cond delay="0"/>
                                          </p:stCondLst>
                                        </p:cTn>
                                        <p:tgtEl>
                                          <p:spTgt spid="1093">
                                            <p:txEl>
                                              <p:pRg st="5" end="5"/>
                                            </p:txEl>
                                          </p:spTgt>
                                        </p:tgtEl>
                                        <p:attrNameLst>
                                          <p:attrName>style.visibility</p:attrName>
                                        </p:attrNameLst>
                                      </p:cBhvr>
                                      <p:to>
                                        <p:strVal val="visible"/>
                                      </p:to>
                                    </p:set>
                                    <p:animEffect transition="in" filter="fade">
                                      <p:cBhvr>
                                        <p:cTn id="492" dur="500"/>
                                        <p:tgtEl>
                                          <p:spTgt spid="1093">
                                            <p:txEl>
                                              <p:pRg st="5" end="5"/>
                                            </p:txEl>
                                          </p:spTgt>
                                        </p:tgtEl>
                                      </p:cBhvr>
                                    </p:animEffect>
                                  </p:childTnLst>
                                </p:cTn>
                              </p:par>
                              <p:par>
                                <p:cTn id="493" presetID="10" presetClass="entr" presetSubtype="0" fill="hold" nodeType="withEffect">
                                  <p:stCondLst>
                                    <p:cond delay="100"/>
                                  </p:stCondLst>
                                  <p:childTnLst>
                                    <p:set>
                                      <p:cBhvr>
                                        <p:cTn id="494" dur="1" fill="hold">
                                          <p:stCondLst>
                                            <p:cond delay="0"/>
                                          </p:stCondLst>
                                        </p:cTn>
                                        <p:tgtEl>
                                          <p:spTgt spid="1093">
                                            <p:txEl>
                                              <p:pRg st="6" end="6"/>
                                            </p:txEl>
                                          </p:spTgt>
                                        </p:tgtEl>
                                        <p:attrNameLst>
                                          <p:attrName>style.visibility</p:attrName>
                                        </p:attrNameLst>
                                      </p:cBhvr>
                                      <p:to>
                                        <p:strVal val="visible"/>
                                      </p:to>
                                    </p:set>
                                    <p:animEffect transition="in" filter="fade">
                                      <p:cBhvr>
                                        <p:cTn id="495" dur="500"/>
                                        <p:tgtEl>
                                          <p:spTgt spid="1093">
                                            <p:txEl>
                                              <p:pRg st="6" end="6"/>
                                            </p:txEl>
                                          </p:spTgt>
                                        </p:tgtEl>
                                      </p:cBhvr>
                                    </p:animEffect>
                                  </p:childTnLst>
                                </p:cTn>
                              </p:par>
                              <p:par>
                                <p:cTn id="496" presetID="10" presetClass="entr" presetSubtype="0" fill="hold" nodeType="withEffect">
                                  <p:stCondLst>
                                    <p:cond delay="100"/>
                                  </p:stCondLst>
                                  <p:childTnLst>
                                    <p:set>
                                      <p:cBhvr>
                                        <p:cTn id="497" dur="1" fill="hold">
                                          <p:stCondLst>
                                            <p:cond delay="0"/>
                                          </p:stCondLst>
                                        </p:cTn>
                                        <p:tgtEl>
                                          <p:spTgt spid="1093">
                                            <p:txEl>
                                              <p:pRg st="7" end="7"/>
                                            </p:txEl>
                                          </p:spTgt>
                                        </p:tgtEl>
                                        <p:attrNameLst>
                                          <p:attrName>style.visibility</p:attrName>
                                        </p:attrNameLst>
                                      </p:cBhvr>
                                      <p:to>
                                        <p:strVal val="visible"/>
                                      </p:to>
                                    </p:set>
                                    <p:animEffect transition="in" filter="fade">
                                      <p:cBhvr>
                                        <p:cTn id="498" dur="500"/>
                                        <p:tgtEl>
                                          <p:spTgt spid="1093">
                                            <p:txEl>
                                              <p:pRg st="7" end="7"/>
                                            </p:txEl>
                                          </p:spTgt>
                                        </p:tgtEl>
                                      </p:cBhvr>
                                    </p:animEffect>
                                  </p:childTnLst>
                                </p:cTn>
                              </p:par>
                              <p:par>
                                <p:cTn id="499" presetID="10" presetClass="entr" presetSubtype="0" fill="hold" nodeType="withEffect">
                                  <p:stCondLst>
                                    <p:cond delay="100"/>
                                  </p:stCondLst>
                                  <p:childTnLst>
                                    <p:set>
                                      <p:cBhvr>
                                        <p:cTn id="500" dur="1" fill="hold">
                                          <p:stCondLst>
                                            <p:cond delay="0"/>
                                          </p:stCondLst>
                                        </p:cTn>
                                        <p:tgtEl>
                                          <p:spTgt spid="1093">
                                            <p:txEl>
                                              <p:pRg st="8" end="8"/>
                                            </p:txEl>
                                          </p:spTgt>
                                        </p:tgtEl>
                                        <p:attrNameLst>
                                          <p:attrName>style.visibility</p:attrName>
                                        </p:attrNameLst>
                                      </p:cBhvr>
                                      <p:to>
                                        <p:strVal val="visible"/>
                                      </p:to>
                                    </p:set>
                                    <p:animEffect transition="in" filter="fade">
                                      <p:cBhvr>
                                        <p:cTn id="501" dur="500"/>
                                        <p:tgtEl>
                                          <p:spTgt spid="1093">
                                            <p:txEl>
                                              <p:pRg st="8" end="8"/>
                                            </p:txEl>
                                          </p:spTgt>
                                        </p:tgtEl>
                                      </p:cBhvr>
                                    </p:animEffect>
                                  </p:childTnLst>
                                </p:cTn>
                              </p:par>
                              <p:par>
                                <p:cTn id="502" presetID="10" presetClass="entr" presetSubtype="0" fill="hold" nodeType="withEffect">
                                  <p:stCondLst>
                                    <p:cond delay="200"/>
                                  </p:stCondLst>
                                  <p:childTnLst>
                                    <p:set>
                                      <p:cBhvr>
                                        <p:cTn id="503" dur="1" fill="hold">
                                          <p:stCondLst>
                                            <p:cond delay="0"/>
                                          </p:stCondLst>
                                        </p:cTn>
                                        <p:tgtEl>
                                          <p:spTgt spid="1094">
                                            <p:txEl>
                                              <p:pRg st="0" end="0"/>
                                            </p:txEl>
                                          </p:spTgt>
                                        </p:tgtEl>
                                        <p:attrNameLst>
                                          <p:attrName>style.visibility</p:attrName>
                                        </p:attrNameLst>
                                      </p:cBhvr>
                                      <p:to>
                                        <p:strVal val="visible"/>
                                      </p:to>
                                    </p:set>
                                    <p:animEffect transition="in" filter="fade">
                                      <p:cBhvr>
                                        <p:cTn id="504" dur="500"/>
                                        <p:tgtEl>
                                          <p:spTgt spid="1094">
                                            <p:txEl>
                                              <p:pRg st="0" end="0"/>
                                            </p:txEl>
                                          </p:spTgt>
                                        </p:tgtEl>
                                      </p:cBhvr>
                                    </p:animEffect>
                                  </p:childTnLst>
                                </p:cTn>
                              </p:par>
                              <p:par>
                                <p:cTn id="505" presetID="10" presetClass="entr" presetSubtype="0" fill="hold" nodeType="withEffect">
                                  <p:stCondLst>
                                    <p:cond delay="200"/>
                                  </p:stCondLst>
                                  <p:childTnLst>
                                    <p:set>
                                      <p:cBhvr>
                                        <p:cTn id="506" dur="1" fill="hold">
                                          <p:stCondLst>
                                            <p:cond delay="0"/>
                                          </p:stCondLst>
                                        </p:cTn>
                                        <p:tgtEl>
                                          <p:spTgt spid="1094">
                                            <p:txEl>
                                              <p:pRg st="1" end="1"/>
                                            </p:txEl>
                                          </p:spTgt>
                                        </p:tgtEl>
                                        <p:attrNameLst>
                                          <p:attrName>style.visibility</p:attrName>
                                        </p:attrNameLst>
                                      </p:cBhvr>
                                      <p:to>
                                        <p:strVal val="visible"/>
                                      </p:to>
                                    </p:set>
                                    <p:animEffect transition="in" filter="fade">
                                      <p:cBhvr>
                                        <p:cTn id="507" dur="500"/>
                                        <p:tgtEl>
                                          <p:spTgt spid="1094">
                                            <p:txEl>
                                              <p:pRg st="1" end="1"/>
                                            </p:txEl>
                                          </p:spTgt>
                                        </p:tgtEl>
                                      </p:cBhvr>
                                    </p:animEffect>
                                  </p:childTnLst>
                                </p:cTn>
                              </p:par>
                              <p:par>
                                <p:cTn id="508" presetID="10" presetClass="entr" presetSubtype="0" fill="hold" nodeType="withEffect">
                                  <p:stCondLst>
                                    <p:cond delay="200"/>
                                  </p:stCondLst>
                                  <p:childTnLst>
                                    <p:set>
                                      <p:cBhvr>
                                        <p:cTn id="509" dur="1" fill="hold">
                                          <p:stCondLst>
                                            <p:cond delay="0"/>
                                          </p:stCondLst>
                                        </p:cTn>
                                        <p:tgtEl>
                                          <p:spTgt spid="1094">
                                            <p:txEl>
                                              <p:pRg st="2" end="2"/>
                                            </p:txEl>
                                          </p:spTgt>
                                        </p:tgtEl>
                                        <p:attrNameLst>
                                          <p:attrName>style.visibility</p:attrName>
                                        </p:attrNameLst>
                                      </p:cBhvr>
                                      <p:to>
                                        <p:strVal val="visible"/>
                                      </p:to>
                                    </p:set>
                                    <p:animEffect transition="in" filter="fade">
                                      <p:cBhvr>
                                        <p:cTn id="510" dur="500"/>
                                        <p:tgtEl>
                                          <p:spTgt spid="1094">
                                            <p:txEl>
                                              <p:pRg st="2" end="2"/>
                                            </p:txEl>
                                          </p:spTgt>
                                        </p:tgtEl>
                                      </p:cBhvr>
                                    </p:animEffect>
                                  </p:childTnLst>
                                </p:cTn>
                              </p:par>
                              <p:par>
                                <p:cTn id="511" presetID="10" presetClass="entr" presetSubtype="0" fill="hold" nodeType="withEffect">
                                  <p:stCondLst>
                                    <p:cond delay="200"/>
                                  </p:stCondLst>
                                  <p:childTnLst>
                                    <p:set>
                                      <p:cBhvr>
                                        <p:cTn id="512" dur="1" fill="hold">
                                          <p:stCondLst>
                                            <p:cond delay="0"/>
                                          </p:stCondLst>
                                        </p:cTn>
                                        <p:tgtEl>
                                          <p:spTgt spid="1094">
                                            <p:txEl>
                                              <p:pRg st="3" end="3"/>
                                            </p:txEl>
                                          </p:spTgt>
                                        </p:tgtEl>
                                        <p:attrNameLst>
                                          <p:attrName>style.visibility</p:attrName>
                                        </p:attrNameLst>
                                      </p:cBhvr>
                                      <p:to>
                                        <p:strVal val="visible"/>
                                      </p:to>
                                    </p:set>
                                    <p:animEffect transition="in" filter="fade">
                                      <p:cBhvr>
                                        <p:cTn id="513" dur="500"/>
                                        <p:tgtEl>
                                          <p:spTgt spid="1094">
                                            <p:txEl>
                                              <p:pRg st="3" end="3"/>
                                            </p:txEl>
                                          </p:spTgt>
                                        </p:tgtEl>
                                      </p:cBhvr>
                                    </p:animEffect>
                                  </p:childTnLst>
                                </p:cTn>
                              </p:par>
                              <p:par>
                                <p:cTn id="514" presetID="10" presetClass="entr" presetSubtype="0" fill="hold" nodeType="withEffect">
                                  <p:stCondLst>
                                    <p:cond delay="200"/>
                                  </p:stCondLst>
                                  <p:childTnLst>
                                    <p:set>
                                      <p:cBhvr>
                                        <p:cTn id="515" dur="1" fill="hold">
                                          <p:stCondLst>
                                            <p:cond delay="0"/>
                                          </p:stCondLst>
                                        </p:cTn>
                                        <p:tgtEl>
                                          <p:spTgt spid="1094">
                                            <p:txEl>
                                              <p:pRg st="4" end="4"/>
                                            </p:txEl>
                                          </p:spTgt>
                                        </p:tgtEl>
                                        <p:attrNameLst>
                                          <p:attrName>style.visibility</p:attrName>
                                        </p:attrNameLst>
                                      </p:cBhvr>
                                      <p:to>
                                        <p:strVal val="visible"/>
                                      </p:to>
                                    </p:set>
                                    <p:animEffect transition="in" filter="fade">
                                      <p:cBhvr>
                                        <p:cTn id="516" dur="500"/>
                                        <p:tgtEl>
                                          <p:spTgt spid="1094">
                                            <p:txEl>
                                              <p:pRg st="4" end="4"/>
                                            </p:txEl>
                                          </p:spTgt>
                                        </p:tgtEl>
                                      </p:cBhvr>
                                    </p:animEffect>
                                  </p:childTnLst>
                                </p:cTn>
                              </p:par>
                              <p:par>
                                <p:cTn id="517" presetID="10" presetClass="entr" presetSubtype="0" fill="hold" nodeType="withEffect">
                                  <p:stCondLst>
                                    <p:cond delay="200"/>
                                  </p:stCondLst>
                                  <p:childTnLst>
                                    <p:set>
                                      <p:cBhvr>
                                        <p:cTn id="518" dur="1" fill="hold">
                                          <p:stCondLst>
                                            <p:cond delay="0"/>
                                          </p:stCondLst>
                                        </p:cTn>
                                        <p:tgtEl>
                                          <p:spTgt spid="1094">
                                            <p:txEl>
                                              <p:pRg st="5" end="5"/>
                                            </p:txEl>
                                          </p:spTgt>
                                        </p:tgtEl>
                                        <p:attrNameLst>
                                          <p:attrName>style.visibility</p:attrName>
                                        </p:attrNameLst>
                                      </p:cBhvr>
                                      <p:to>
                                        <p:strVal val="visible"/>
                                      </p:to>
                                    </p:set>
                                    <p:animEffect transition="in" filter="fade">
                                      <p:cBhvr>
                                        <p:cTn id="519" dur="500"/>
                                        <p:tgtEl>
                                          <p:spTgt spid="1094">
                                            <p:txEl>
                                              <p:pRg st="5" end="5"/>
                                            </p:txEl>
                                          </p:spTgt>
                                        </p:tgtEl>
                                      </p:cBhvr>
                                    </p:animEffect>
                                  </p:childTnLst>
                                </p:cTn>
                              </p:par>
                              <p:par>
                                <p:cTn id="520" presetID="10" presetClass="entr" presetSubtype="0" fill="hold" nodeType="withEffect">
                                  <p:stCondLst>
                                    <p:cond delay="200"/>
                                  </p:stCondLst>
                                  <p:childTnLst>
                                    <p:set>
                                      <p:cBhvr>
                                        <p:cTn id="521" dur="1" fill="hold">
                                          <p:stCondLst>
                                            <p:cond delay="0"/>
                                          </p:stCondLst>
                                        </p:cTn>
                                        <p:tgtEl>
                                          <p:spTgt spid="1094">
                                            <p:txEl>
                                              <p:pRg st="6" end="6"/>
                                            </p:txEl>
                                          </p:spTgt>
                                        </p:tgtEl>
                                        <p:attrNameLst>
                                          <p:attrName>style.visibility</p:attrName>
                                        </p:attrNameLst>
                                      </p:cBhvr>
                                      <p:to>
                                        <p:strVal val="visible"/>
                                      </p:to>
                                    </p:set>
                                    <p:animEffect transition="in" filter="fade">
                                      <p:cBhvr>
                                        <p:cTn id="522" dur="500"/>
                                        <p:tgtEl>
                                          <p:spTgt spid="1094">
                                            <p:txEl>
                                              <p:pRg st="6" end="6"/>
                                            </p:txEl>
                                          </p:spTgt>
                                        </p:tgtEl>
                                      </p:cBhvr>
                                    </p:animEffect>
                                  </p:childTnLst>
                                </p:cTn>
                              </p:par>
                              <p:par>
                                <p:cTn id="523" presetID="10" presetClass="entr" presetSubtype="0" fill="hold" nodeType="withEffect">
                                  <p:stCondLst>
                                    <p:cond delay="200"/>
                                  </p:stCondLst>
                                  <p:childTnLst>
                                    <p:set>
                                      <p:cBhvr>
                                        <p:cTn id="524" dur="1" fill="hold">
                                          <p:stCondLst>
                                            <p:cond delay="0"/>
                                          </p:stCondLst>
                                        </p:cTn>
                                        <p:tgtEl>
                                          <p:spTgt spid="1094">
                                            <p:txEl>
                                              <p:pRg st="7" end="7"/>
                                            </p:txEl>
                                          </p:spTgt>
                                        </p:tgtEl>
                                        <p:attrNameLst>
                                          <p:attrName>style.visibility</p:attrName>
                                        </p:attrNameLst>
                                      </p:cBhvr>
                                      <p:to>
                                        <p:strVal val="visible"/>
                                      </p:to>
                                    </p:set>
                                    <p:animEffect transition="in" filter="fade">
                                      <p:cBhvr>
                                        <p:cTn id="525" dur="500"/>
                                        <p:tgtEl>
                                          <p:spTgt spid="1094">
                                            <p:txEl>
                                              <p:pRg st="7" end="7"/>
                                            </p:txEl>
                                          </p:spTgt>
                                        </p:tgtEl>
                                      </p:cBhvr>
                                    </p:animEffect>
                                  </p:childTnLst>
                                </p:cTn>
                              </p:par>
                              <p:par>
                                <p:cTn id="526" presetID="10" presetClass="entr" presetSubtype="0" fill="hold" nodeType="withEffect">
                                  <p:stCondLst>
                                    <p:cond delay="200"/>
                                  </p:stCondLst>
                                  <p:childTnLst>
                                    <p:set>
                                      <p:cBhvr>
                                        <p:cTn id="527" dur="1" fill="hold">
                                          <p:stCondLst>
                                            <p:cond delay="0"/>
                                          </p:stCondLst>
                                        </p:cTn>
                                        <p:tgtEl>
                                          <p:spTgt spid="1094">
                                            <p:txEl>
                                              <p:pRg st="8" end="8"/>
                                            </p:txEl>
                                          </p:spTgt>
                                        </p:tgtEl>
                                        <p:attrNameLst>
                                          <p:attrName>style.visibility</p:attrName>
                                        </p:attrNameLst>
                                      </p:cBhvr>
                                      <p:to>
                                        <p:strVal val="visible"/>
                                      </p:to>
                                    </p:set>
                                    <p:animEffect transition="in" filter="fade">
                                      <p:cBhvr>
                                        <p:cTn id="528" dur="500"/>
                                        <p:tgtEl>
                                          <p:spTgt spid="1094">
                                            <p:txEl>
                                              <p:pRg st="8" end="8"/>
                                            </p:txEl>
                                          </p:spTgt>
                                        </p:tgtEl>
                                      </p:cBhvr>
                                    </p:animEffect>
                                  </p:childTnLst>
                                </p:cTn>
                              </p:par>
                              <p:par>
                                <p:cTn id="529" presetID="10" presetClass="entr" presetSubtype="0" fill="hold" nodeType="withEffect">
                                  <p:stCondLst>
                                    <p:cond delay="300"/>
                                  </p:stCondLst>
                                  <p:childTnLst>
                                    <p:set>
                                      <p:cBhvr>
                                        <p:cTn id="530" dur="1" fill="hold">
                                          <p:stCondLst>
                                            <p:cond delay="0"/>
                                          </p:stCondLst>
                                        </p:cTn>
                                        <p:tgtEl>
                                          <p:spTgt spid="1095">
                                            <p:txEl>
                                              <p:pRg st="0" end="0"/>
                                            </p:txEl>
                                          </p:spTgt>
                                        </p:tgtEl>
                                        <p:attrNameLst>
                                          <p:attrName>style.visibility</p:attrName>
                                        </p:attrNameLst>
                                      </p:cBhvr>
                                      <p:to>
                                        <p:strVal val="visible"/>
                                      </p:to>
                                    </p:set>
                                    <p:animEffect transition="in" filter="fade">
                                      <p:cBhvr>
                                        <p:cTn id="531" dur="500"/>
                                        <p:tgtEl>
                                          <p:spTgt spid="1095">
                                            <p:txEl>
                                              <p:pRg st="0" end="0"/>
                                            </p:txEl>
                                          </p:spTgt>
                                        </p:tgtEl>
                                      </p:cBhvr>
                                    </p:animEffect>
                                  </p:childTnLst>
                                </p:cTn>
                              </p:par>
                              <p:par>
                                <p:cTn id="532" presetID="10" presetClass="entr" presetSubtype="0" fill="hold" nodeType="withEffect">
                                  <p:stCondLst>
                                    <p:cond delay="300"/>
                                  </p:stCondLst>
                                  <p:childTnLst>
                                    <p:set>
                                      <p:cBhvr>
                                        <p:cTn id="533" dur="1" fill="hold">
                                          <p:stCondLst>
                                            <p:cond delay="0"/>
                                          </p:stCondLst>
                                        </p:cTn>
                                        <p:tgtEl>
                                          <p:spTgt spid="1095">
                                            <p:txEl>
                                              <p:pRg st="1" end="1"/>
                                            </p:txEl>
                                          </p:spTgt>
                                        </p:tgtEl>
                                        <p:attrNameLst>
                                          <p:attrName>style.visibility</p:attrName>
                                        </p:attrNameLst>
                                      </p:cBhvr>
                                      <p:to>
                                        <p:strVal val="visible"/>
                                      </p:to>
                                    </p:set>
                                    <p:animEffect transition="in" filter="fade">
                                      <p:cBhvr>
                                        <p:cTn id="534" dur="500"/>
                                        <p:tgtEl>
                                          <p:spTgt spid="1095">
                                            <p:txEl>
                                              <p:pRg st="1" end="1"/>
                                            </p:txEl>
                                          </p:spTgt>
                                        </p:tgtEl>
                                      </p:cBhvr>
                                    </p:animEffect>
                                  </p:childTnLst>
                                </p:cTn>
                              </p:par>
                              <p:par>
                                <p:cTn id="535" presetID="10" presetClass="entr" presetSubtype="0" fill="hold" nodeType="withEffect">
                                  <p:stCondLst>
                                    <p:cond delay="300"/>
                                  </p:stCondLst>
                                  <p:childTnLst>
                                    <p:set>
                                      <p:cBhvr>
                                        <p:cTn id="536" dur="1" fill="hold">
                                          <p:stCondLst>
                                            <p:cond delay="0"/>
                                          </p:stCondLst>
                                        </p:cTn>
                                        <p:tgtEl>
                                          <p:spTgt spid="1095">
                                            <p:txEl>
                                              <p:pRg st="2" end="2"/>
                                            </p:txEl>
                                          </p:spTgt>
                                        </p:tgtEl>
                                        <p:attrNameLst>
                                          <p:attrName>style.visibility</p:attrName>
                                        </p:attrNameLst>
                                      </p:cBhvr>
                                      <p:to>
                                        <p:strVal val="visible"/>
                                      </p:to>
                                    </p:set>
                                    <p:animEffect transition="in" filter="fade">
                                      <p:cBhvr>
                                        <p:cTn id="537" dur="500"/>
                                        <p:tgtEl>
                                          <p:spTgt spid="1095">
                                            <p:txEl>
                                              <p:pRg st="2" end="2"/>
                                            </p:txEl>
                                          </p:spTgt>
                                        </p:tgtEl>
                                      </p:cBhvr>
                                    </p:animEffect>
                                  </p:childTnLst>
                                </p:cTn>
                              </p:par>
                              <p:par>
                                <p:cTn id="538" presetID="10" presetClass="entr" presetSubtype="0" fill="hold" nodeType="withEffect">
                                  <p:stCondLst>
                                    <p:cond delay="300"/>
                                  </p:stCondLst>
                                  <p:childTnLst>
                                    <p:set>
                                      <p:cBhvr>
                                        <p:cTn id="539" dur="1" fill="hold">
                                          <p:stCondLst>
                                            <p:cond delay="0"/>
                                          </p:stCondLst>
                                        </p:cTn>
                                        <p:tgtEl>
                                          <p:spTgt spid="1095">
                                            <p:txEl>
                                              <p:pRg st="3" end="3"/>
                                            </p:txEl>
                                          </p:spTgt>
                                        </p:tgtEl>
                                        <p:attrNameLst>
                                          <p:attrName>style.visibility</p:attrName>
                                        </p:attrNameLst>
                                      </p:cBhvr>
                                      <p:to>
                                        <p:strVal val="visible"/>
                                      </p:to>
                                    </p:set>
                                    <p:animEffect transition="in" filter="fade">
                                      <p:cBhvr>
                                        <p:cTn id="540" dur="500"/>
                                        <p:tgtEl>
                                          <p:spTgt spid="1095">
                                            <p:txEl>
                                              <p:pRg st="3" end="3"/>
                                            </p:txEl>
                                          </p:spTgt>
                                        </p:tgtEl>
                                      </p:cBhvr>
                                    </p:animEffect>
                                  </p:childTnLst>
                                </p:cTn>
                              </p:par>
                              <p:par>
                                <p:cTn id="541" presetID="10" presetClass="entr" presetSubtype="0" fill="hold" nodeType="withEffect">
                                  <p:stCondLst>
                                    <p:cond delay="300"/>
                                  </p:stCondLst>
                                  <p:childTnLst>
                                    <p:set>
                                      <p:cBhvr>
                                        <p:cTn id="542" dur="1" fill="hold">
                                          <p:stCondLst>
                                            <p:cond delay="0"/>
                                          </p:stCondLst>
                                        </p:cTn>
                                        <p:tgtEl>
                                          <p:spTgt spid="1095">
                                            <p:txEl>
                                              <p:pRg st="4" end="4"/>
                                            </p:txEl>
                                          </p:spTgt>
                                        </p:tgtEl>
                                        <p:attrNameLst>
                                          <p:attrName>style.visibility</p:attrName>
                                        </p:attrNameLst>
                                      </p:cBhvr>
                                      <p:to>
                                        <p:strVal val="visible"/>
                                      </p:to>
                                    </p:set>
                                    <p:animEffect transition="in" filter="fade">
                                      <p:cBhvr>
                                        <p:cTn id="543" dur="500"/>
                                        <p:tgtEl>
                                          <p:spTgt spid="1095">
                                            <p:txEl>
                                              <p:pRg st="4" end="4"/>
                                            </p:txEl>
                                          </p:spTgt>
                                        </p:tgtEl>
                                      </p:cBhvr>
                                    </p:animEffect>
                                  </p:childTnLst>
                                </p:cTn>
                              </p:par>
                              <p:par>
                                <p:cTn id="544" presetID="10" presetClass="entr" presetSubtype="0" fill="hold" nodeType="withEffect">
                                  <p:stCondLst>
                                    <p:cond delay="300"/>
                                  </p:stCondLst>
                                  <p:childTnLst>
                                    <p:set>
                                      <p:cBhvr>
                                        <p:cTn id="545" dur="1" fill="hold">
                                          <p:stCondLst>
                                            <p:cond delay="0"/>
                                          </p:stCondLst>
                                        </p:cTn>
                                        <p:tgtEl>
                                          <p:spTgt spid="1095">
                                            <p:txEl>
                                              <p:pRg st="5" end="5"/>
                                            </p:txEl>
                                          </p:spTgt>
                                        </p:tgtEl>
                                        <p:attrNameLst>
                                          <p:attrName>style.visibility</p:attrName>
                                        </p:attrNameLst>
                                      </p:cBhvr>
                                      <p:to>
                                        <p:strVal val="visible"/>
                                      </p:to>
                                    </p:set>
                                    <p:animEffect transition="in" filter="fade">
                                      <p:cBhvr>
                                        <p:cTn id="546" dur="500"/>
                                        <p:tgtEl>
                                          <p:spTgt spid="1095">
                                            <p:txEl>
                                              <p:pRg st="5" end="5"/>
                                            </p:txEl>
                                          </p:spTgt>
                                        </p:tgtEl>
                                      </p:cBhvr>
                                    </p:animEffect>
                                  </p:childTnLst>
                                </p:cTn>
                              </p:par>
                              <p:par>
                                <p:cTn id="547" presetID="10" presetClass="entr" presetSubtype="0" fill="hold" nodeType="withEffect">
                                  <p:stCondLst>
                                    <p:cond delay="300"/>
                                  </p:stCondLst>
                                  <p:childTnLst>
                                    <p:set>
                                      <p:cBhvr>
                                        <p:cTn id="548" dur="1" fill="hold">
                                          <p:stCondLst>
                                            <p:cond delay="0"/>
                                          </p:stCondLst>
                                        </p:cTn>
                                        <p:tgtEl>
                                          <p:spTgt spid="1095">
                                            <p:txEl>
                                              <p:pRg st="6" end="6"/>
                                            </p:txEl>
                                          </p:spTgt>
                                        </p:tgtEl>
                                        <p:attrNameLst>
                                          <p:attrName>style.visibility</p:attrName>
                                        </p:attrNameLst>
                                      </p:cBhvr>
                                      <p:to>
                                        <p:strVal val="visible"/>
                                      </p:to>
                                    </p:set>
                                    <p:animEffect transition="in" filter="fade">
                                      <p:cBhvr>
                                        <p:cTn id="549" dur="500"/>
                                        <p:tgtEl>
                                          <p:spTgt spid="1095">
                                            <p:txEl>
                                              <p:pRg st="6" end="6"/>
                                            </p:txEl>
                                          </p:spTgt>
                                        </p:tgtEl>
                                      </p:cBhvr>
                                    </p:animEffect>
                                  </p:childTnLst>
                                </p:cTn>
                              </p:par>
                              <p:par>
                                <p:cTn id="550" presetID="10" presetClass="entr" presetSubtype="0" fill="hold" nodeType="withEffect">
                                  <p:stCondLst>
                                    <p:cond delay="300"/>
                                  </p:stCondLst>
                                  <p:childTnLst>
                                    <p:set>
                                      <p:cBhvr>
                                        <p:cTn id="551" dur="1" fill="hold">
                                          <p:stCondLst>
                                            <p:cond delay="0"/>
                                          </p:stCondLst>
                                        </p:cTn>
                                        <p:tgtEl>
                                          <p:spTgt spid="1095">
                                            <p:txEl>
                                              <p:pRg st="7" end="7"/>
                                            </p:txEl>
                                          </p:spTgt>
                                        </p:tgtEl>
                                        <p:attrNameLst>
                                          <p:attrName>style.visibility</p:attrName>
                                        </p:attrNameLst>
                                      </p:cBhvr>
                                      <p:to>
                                        <p:strVal val="visible"/>
                                      </p:to>
                                    </p:set>
                                    <p:animEffect transition="in" filter="fade">
                                      <p:cBhvr>
                                        <p:cTn id="552" dur="500"/>
                                        <p:tgtEl>
                                          <p:spTgt spid="1095">
                                            <p:txEl>
                                              <p:pRg st="7" end="7"/>
                                            </p:txEl>
                                          </p:spTgt>
                                        </p:tgtEl>
                                      </p:cBhvr>
                                    </p:animEffect>
                                  </p:childTnLst>
                                </p:cTn>
                              </p:par>
                              <p:par>
                                <p:cTn id="553" presetID="10" presetClass="entr" presetSubtype="0" fill="hold" nodeType="withEffect">
                                  <p:stCondLst>
                                    <p:cond delay="300"/>
                                  </p:stCondLst>
                                  <p:childTnLst>
                                    <p:set>
                                      <p:cBhvr>
                                        <p:cTn id="554" dur="1" fill="hold">
                                          <p:stCondLst>
                                            <p:cond delay="0"/>
                                          </p:stCondLst>
                                        </p:cTn>
                                        <p:tgtEl>
                                          <p:spTgt spid="1095">
                                            <p:txEl>
                                              <p:pRg st="8" end="8"/>
                                            </p:txEl>
                                          </p:spTgt>
                                        </p:tgtEl>
                                        <p:attrNameLst>
                                          <p:attrName>style.visibility</p:attrName>
                                        </p:attrNameLst>
                                      </p:cBhvr>
                                      <p:to>
                                        <p:strVal val="visible"/>
                                      </p:to>
                                    </p:set>
                                    <p:animEffect transition="in" filter="fade">
                                      <p:cBhvr>
                                        <p:cTn id="555" dur="500"/>
                                        <p:tgtEl>
                                          <p:spTgt spid="1095">
                                            <p:txEl>
                                              <p:pRg st="8" end="8"/>
                                            </p:txEl>
                                          </p:spTgt>
                                        </p:tgtEl>
                                      </p:cBhvr>
                                    </p:animEffect>
                                  </p:childTnLst>
                                </p:cTn>
                              </p:par>
                            </p:childTnLst>
                          </p:cTn>
                        </p:par>
                        <p:par>
                          <p:cTn id="556" fill="hold">
                            <p:stCondLst>
                              <p:cond delay="15750"/>
                            </p:stCondLst>
                            <p:childTnLst>
                              <p:par>
                                <p:cTn id="557" presetID="2" presetClass="entr" presetSubtype="1" fill="hold" nodeType="afterEffect">
                                  <p:stCondLst>
                                    <p:cond delay="250"/>
                                  </p:stCondLst>
                                  <p:childTnLst>
                                    <p:set>
                                      <p:cBhvr>
                                        <p:cTn id="558" dur="1" fill="hold">
                                          <p:stCondLst>
                                            <p:cond delay="0"/>
                                          </p:stCondLst>
                                        </p:cTn>
                                        <p:tgtEl>
                                          <p:spTgt spid="1096"/>
                                        </p:tgtEl>
                                        <p:attrNameLst>
                                          <p:attrName>style.visibility</p:attrName>
                                        </p:attrNameLst>
                                      </p:cBhvr>
                                      <p:to>
                                        <p:strVal val="visible"/>
                                      </p:to>
                                    </p:set>
                                    <p:anim calcmode="lin" valueType="num">
                                      <p:cBhvr additive="base">
                                        <p:cTn id="559" dur="750"/>
                                        <p:tgtEl>
                                          <p:spTgt spid="1096"/>
                                        </p:tgtEl>
                                        <p:attrNameLst>
                                          <p:attrName>ppt_y</p:attrName>
                                        </p:attrNameLst>
                                      </p:cBhvr>
                                      <p:tavLst>
                                        <p:tav tm="0">
                                          <p:val>
                                            <p:strVal val="#ppt_y-1"/>
                                          </p:val>
                                        </p:tav>
                                        <p:tav tm="100000">
                                          <p:val>
                                            <p:strVal val="#ppt_y"/>
                                          </p:val>
                                        </p:tav>
                                      </p:tavLst>
                                    </p:anim>
                                  </p:childTnLst>
                                </p:cTn>
                              </p:par>
                              <p:par>
                                <p:cTn id="560" presetID="2" presetClass="entr" presetSubtype="1" fill="hold" nodeType="withEffect">
                                  <p:stCondLst>
                                    <p:cond delay="250"/>
                                  </p:stCondLst>
                                  <p:childTnLst>
                                    <p:set>
                                      <p:cBhvr>
                                        <p:cTn id="561" dur="1" fill="hold">
                                          <p:stCondLst>
                                            <p:cond delay="0"/>
                                          </p:stCondLst>
                                        </p:cTn>
                                        <p:tgtEl>
                                          <p:spTgt spid="1097"/>
                                        </p:tgtEl>
                                        <p:attrNameLst>
                                          <p:attrName>style.visibility</p:attrName>
                                        </p:attrNameLst>
                                      </p:cBhvr>
                                      <p:to>
                                        <p:strVal val="visible"/>
                                      </p:to>
                                    </p:set>
                                    <p:anim calcmode="lin" valueType="num">
                                      <p:cBhvr additive="base">
                                        <p:cTn id="562" dur="750"/>
                                        <p:tgtEl>
                                          <p:spTgt spid="1097"/>
                                        </p:tgtEl>
                                        <p:attrNameLst>
                                          <p:attrName>ppt_y</p:attrName>
                                        </p:attrNameLst>
                                      </p:cBhvr>
                                      <p:tavLst>
                                        <p:tav tm="0">
                                          <p:val>
                                            <p:strVal val="#ppt_y-1"/>
                                          </p:val>
                                        </p:tav>
                                        <p:tav tm="100000">
                                          <p:val>
                                            <p:strVal val="#ppt_y"/>
                                          </p:val>
                                        </p:tav>
                                      </p:tavLst>
                                    </p:anim>
                                  </p:childTnLst>
                                </p:cTn>
                              </p:par>
                              <p:par>
                                <p:cTn id="563" presetID="2" presetClass="entr" presetSubtype="1" fill="hold" nodeType="withEffect">
                                  <p:stCondLst>
                                    <p:cond delay="250"/>
                                  </p:stCondLst>
                                  <p:childTnLst>
                                    <p:set>
                                      <p:cBhvr>
                                        <p:cTn id="564" dur="1" fill="hold">
                                          <p:stCondLst>
                                            <p:cond delay="0"/>
                                          </p:stCondLst>
                                        </p:cTn>
                                        <p:tgtEl>
                                          <p:spTgt spid="1098"/>
                                        </p:tgtEl>
                                        <p:attrNameLst>
                                          <p:attrName>style.visibility</p:attrName>
                                        </p:attrNameLst>
                                      </p:cBhvr>
                                      <p:to>
                                        <p:strVal val="visible"/>
                                      </p:to>
                                    </p:set>
                                    <p:anim calcmode="lin" valueType="num">
                                      <p:cBhvr additive="base">
                                        <p:cTn id="565" dur="750"/>
                                        <p:tgtEl>
                                          <p:spTgt spid="1098"/>
                                        </p:tgtEl>
                                        <p:attrNameLst>
                                          <p:attrName>ppt_y</p:attrName>
                                        </p:attrNameLst>
                                      </p:cBhvr>
                                      <p:tavLst>
                                        <p:tav tm="0">
                                          <p:val>
                                            <p:strVal val="#ppt_y-1"/>
                                          </p:val>
                                        </p:tav>
                                        <p:tav tm="100000">
                                          <p:val>
                                            <p:strVal val="#ppt_y"/>
                                          </p:val>
                                        </p:tav>
                                      </p:tavLst>
                                    </p:anim>
                                  </p:childTnLst>
                                </p:cTn>
                              </p:par>
                              <p:par>
                                <p:cTn id="566" presetID="2" presetClass="entr" presetSubtype="4" fill="hold" nodeType="withEffect">
                                  <p:stCondLst>
                                    <p:cond delay="250"/>
                                  </p:stCondLst>
                                  <p:childTnLst>
                                    <p:set>
                                      <p:cBhvr>
                                        <p:cTn id="567" dur="1" fill="hold">
                                          <p:stCondLst>
                                            <p:cond delay="0"/>
                                          </p:stCondLst>
                                        </p:cTn>
                                        <p:tgtEl>
                                          <p:spTgt spid="1099"/>
                                        </p:tgtEl>
                                        <p:attrNameLst>
                                          <p:attrName>style.visibility</p:attrName>
                                        </p:attrNameLst>
                                      </p:cBhvr>
                                      <p:to>
                                        <p:strVal val="visible"/>
                                      </p:to>
                                    </p:set>
                                    <p:anim calcmode="lin" valueType="num">
                                      <p:cBhvr additive="base">
                                        <p:cTn id="568" dur="750"/>
                                        <p:tgtEl>
                                          <p:spTgt spid="1099"/>
                                        </p:tgtEl>
                                        <p:attrNameLst>
                                          <p:attrName>ppt_y</p:attrName>
                                        </p:attrNameLst>
                                      </p:cBhvr>
                                      <p:tavLst>
                                        <p:tav tm="0">
                                          <p:val>
                                            <p:strVal val="#ppt_y+1"/>
                                          </p:val>
                                        </p:tav>
                                        <p:tav tm="100000">
                                          <p:val>
                                            <p:strVal val="#ppt_y"/>
                                          </p:val>
                                        </p:tav>
                                      </p:tavLst>
                                    </p:anim>
                                  </p:childTnLst>
                                </p:cTn>
                              </p:par>
                              <p:par>
                                <p:cTn id="569" presetID="2" presetClass="entr" presetSubtype="1" fill="hold" nodeType="withEffect">
                                  <p:stCondLst>
                                    <p:cond delay="250"/>
                                  </p:stCondLst>
                                  <p:childTnLst>
                                    <p:set>
                                      <p:cBhvr>
                                        <p:cTn id="570" dur="1" fill="hold">
                                          <p:stCondLst>
                                            <p:cond delay="0"/>
                                          </p:stCondLst>
                                        </p:cTn>
                                        <p:tgtEl>
                                          <p:spTgt spid="1100">
                                            <p:txEl>
                                              <p:pRg st="0" end="0"/>
                                            </p:txEl>
                                          </p:spTgt>
                                        </p:tgtEl>
                                        <p:attrNameLst>
                                          <p:attrName>style.visibility</p:attrName>
                                        </p:attrNameLst>
                                      </p:cBhvr>
                                      <p:to>
                                        <p:strVal val="visible"/>
                                      </p:to>
                                    </p:set>
                                    <p:anim calcmode="lin" valueType="num">
                                      <p:cBhvr additive="base">
                                        <p:cTn id="571" dur="750"/>
                                        <p:tgtEl>
                                          <p:spTgt spid="1100">
                                            <p:txEl>
                                              <p:pRg st="0" end="0"/>
                                            </p:txEl>
                                          </p:spTgt>
                                        </p:tgtEl>
                                        <p:attrNameLst>
                                          <p:attrName>ppt_y</p:attrName>
                                        </p:attrNameLst>
                                      </p:cBhvr>
                                      <p:tavLst>
                                        <p:tav tm="0">
                                          <p:val>
                                            <p:strVal val="#ppt_y-1"/>
                                          </p:val>
                                        </p:tav>
                                        <p:tav tm="100000">
                                          <p:val>
                                            <p:strVal val="#ppt_y"/>
                                          </p:val>
                                        </p:tav>
                                      </p:tavLst>
                                    </p:anim>
                                  </p:childTnLst>
                                </p:cTn>
                              </p:par>
                              <p:par>
                                <p:cTn id="572" presetID="2" presetClass="entr" presetSubtype="1" fill="hold" nodeType="withEffect">
                                  <p:stCondLst>
                                    <p:cond delay="250"/>
                                  </p:stCondLst>
                                  <p:childTnLst>
                                    <p:set>
                                      <p:cBhvr>
                                        <p:cTn id="573" dur="1" fill="hold">
                                          <p:stCondLst>
                                            <p:cond delay="0"/>
                                          </p:stCondLst>
                                        </p:cTn>
                                        <p:tgtEl>
                                          <p:spTgt spid="1100">
                                            <p:txEl>
                                              <p:pRg st="1" end="1"/>
                                            </p:txEl>
                                          </p:spTgt>
                                        </p:tgtEl>
                                        <p:attrNameLst>
                                          <p:attrName>style.visibility</p:attrName>
                                        </p:attrNameLst>
                                      </p:cBhvr>
                                      <p:to>
                                        <p:strVal val="visible"/>
                                      </p:to>
                                    </p:set>
                                    <p:anim calcmode="lin" valueType="num">
                                      <p:cBhvr additive="base">
                                        <p:cTn id="574" dur="750"/>
                                        <p:tgtEl>
                                          <p:spTgt spid="1100">
                                            <p:txEl>
                                              <p:pRg st="1" end="1"/>
                                            </p:txEl>
                                          </p:spTgt>
                                        </p:tgtEl>
                                        <p:attrNameLst>
                                          <p:attrName>ppt_y</p:attrName>
                                        </p:attrNameLst>
                                      </p:cBhvr>
                                      <p:tavLst>
                                        <p:tav tm="0">
                                          <p:val>
                                            <p:strVal val="#ppt_y-1"/>
                                          </p:val>
                                        </p:tav>
                                        <p:tav tm="100000">
                                          <p:val>
                                            <p:strVal val="#ppt_y"/>
                                          </p:val>
                                        </p:tav>
                                      </p:tavLst>
                                    </p:anim>
                                  </p:childTnLst>
                                </p:cTn>
                              </p:par>
                              <p:par>
                                <p:cTn id="575" presetID="2" presetClass="entr" presetSubtype="1" fill="hold" nodeType="withEffect">
                                  <p:stCondLst>
                                    <p:cond delay="250"/>
                                  </p:stCondLst>
                                  <p:childTnLst>
                                    <p:set>
                                      <p:cBhvr>
                                        <p:cTn id="576" dur="1" fill="hold">
                                          <p:stCondLst>
                                            <p:cond delay="0"/>
                                          </p:stCondLst>
                                        </p:cTn>
                                        <p:tgtEl>
                                          <p:spTgt spid="1100">
                                            <p:txEl>
                                              <p:pRg st="2" end="2"/>
                                            </p:txEl>
                                          </p:spTgt>
                                        </p:tgtEl>
                                        <p:attrNameLst>
                                          <p:attrName>style.visibility</p:attrName>
                                        </p:attrNameLst>
                                      </p:cBhvr>
                                      <p:to>
                                        <p:strVal val="visible"/>
                                      </p:to>
                                    </p:set>
                                    <p:anim calcmode="lin" valueType="num">
                                      <p:cBhvr additive="base">
                                        <p:cTn id="577" dur="750"/>
                                        <p:tgtEl>
                                          <p:spTgt spid="1100">
                                            <p:txEl>
                                              <p:pRg st="2" end="2"/>
                                            </p:txEl>
                                          </p:spTgt>
                                        </p:tgtEl>
                                        <p:attrNameLst>
                                          <p:attrName>ppt_y</p:attrName>
                                        </p:attrNameLst>
                                      </p:cBhvr>
                                      <p:tavLst>
                                        <p:tav tm="0">
                                          <p:val>
                                            <p:strVal val="#ppt_y-1"/>
                                          </p:val>
                                        </p:tav>
                                        <p:tav tm="100000">
                                          <p:val>
                                            <p:strVal val="#ppt_y"/>
                                          </p:val>
                                        </p:tav>
                                      </p:tavLst>
                                    </p:anim>
                                  </p:childTnLst>
                                </p:cTn>
                              </p:par>
                              <p:par>
                                <p:cTn id="578" presetID="2" presetClass="entr" presetSubtype="1" fill="hold" nodeType="withEffect">
                                  <p:stCondLst>
                                    <p:cond delay="250"/>
                                  </p:stCondLst>
                                  <p:childTnLst>
                                    <p:set>
                                      <p:cBhvr>
                                        <p:cTn id="579" dur="1" fill="hold">
                                          <p:stCondLst>
                                            <p:cond delay="0"/>
                                          </p:stCondLst>
                                        </p:cTn>
                                        <p:tgtEl>
                                          <p:spTgt spid="1100">
                                            <p:txEl>
                                              <p:pRg st="3" end="3"/>
                                            </p:txEl>
                                          </p:spTgt>
                                        </p:tgtEl>
                                        <p:attrNameLst>
                                          <p:attrName>style.visibility</p:attrName>
                                        </p:attrNameLst>
                                      </p:cBhvr>
                                      <p:to>
                                        <p:strVal val="visible"/>
                                      </p:to>
                                    </p:set>
                                    <p:anim calcmode="lin" valueType="num">
                                      <p:cBhvr additive="base">
                                        <p:cTn id="580" dur="750"/>
                                        <p:tgtEl>
                                          <p:spTgt spid="1100">
                                            <p:txEl>
                                              <p:pRg st="3" end="3"/>
                                            </p:txEl>
                                          </p:spTgt>
                                        </p:tgtEl>
                                        <p:attrNameLst>
                                          <p:attrName>ppt_y</p:attrName>
                                        </p:attrNameLst>
                                      </p:cBhvr>
                                      <p:tavLst>
                                        <p:tav tm="0">
                                          <p:val>
                                            <p:strVal val="#ppt_y-1"/>
                                          </p:val>
                                        </p:tav>
                                        <p:tav tm="100000">
                                          <p:val>
                                            <p:strVal val="#ppt_y"/>
                                          </p:val>
                                        </p:tav>
                                      </p:tavLst>
                                    </p:anim>
                                  </p:childTnLst>
                                </p:cTn>
                              </p:par>
                              <p:par>
                                <p:cTn id="581" presetID="2" presetClass="entr" presetSubtype="1" fill="hold" nodeType="withEffect">
                                  <p:stCondLst>
                                    <p:cond delay="250"/>
                                  </p:stCondLst>
                                  <p:childTnLst>
                                    <p:set>
                                      <p:cBhvr>
                                        <p:cTn id="582" dur="1" fill="hold">
                                          <p:stCondLst>
                                            <p:cond delay="0"/>
                                          </p:stCondLst>
                                        </p:cTn>
                                        <p:tgtEl>
                                          <p:spTgt spid="1100">
                                            <p:txEl>
                                              <p:pRg st="4" end="4"/>
                                            </p:txEl>
                                          </p:spTgt>
                                        </p:tgtEl>
                                        <p:attrNameLst>
                                          <p:attrName>style.visibility</p:attrName>
                                        </p:attrNameLst>
                                      </p:cBhvr>
                                      <p:to>
                                        <p:strVal val="visible"/>
                                      </p:to>
                                    </p:set>
                                    <p:anim calcmode="lin" valueType="num">
                                      <p:cBhvr additive="base">
                                        <p:cTn id="583" dur="750"/>
                                        <p:tgtEl>
                                          <p:spTgt spid="1100">
                                            <p:txEl>
                                              <p:pRg st="4" end="4"/>
                                            </p:txEl>
                                          </p:spTgt>
                                        </p:tgtEl>
                                        <p:attrNameLst>
                                          <p:attrName>ppt_y</p:attrName>
                                        </p:attrNameLst>
                                      </p:cBhvr>
                                      <p:tavLst>
                                        <p:tav tm="0">
                                          <p:val>
                                            <p:strVal val="#ppt_y-1"/>
                                          </p:val>
                                        </p:tav>
                                        <p:tav tm="100000">
                                          <p:val>
                                            <p:strVal val="#ppt_y"/>
                                          </p:val>
                                        </p:tav>
                                      </p:tavLst>
                                    </p:anim>
                                  </p:childTnLst>
                                </p:cTn>
                              </p:par>
                              <p:par>
                                <p:cTn id="584" presetID="2" presetClass="entr" presetSubtype="1" fill="hold" nodeType="withEffect">
                                  <p:stCondLst>
                                    <p:cond delay="250"/>
                                  </p:stCondLst>
                                  <p:childTnLst>
                                    <p:set>
                                      <p:cBhvr>
                                        <p:cTn id="585" dur="1" fill="hold">
                                          <p:stCondLst>
                                            <p:cond delay="0"/>
                                          </p:stCondLst>
                                        </p:cTn>
                                        <p:tgtEl>
                                          <p:spTgt spid="1100">
                                            <p:txEl>
                                              <p:pRg st="5" end="5"/>
                                            </p:txEl>
                                          </p:spTgt>
                                        </p:tgtEl>
                                        <p:attrNameLst>
                                          <p:attrName>style.visibility</p:attrName>
                                        </p:attrNameLst>
                                      </p:cBhvr>
                                      <p:to>
                                        <p:strVal val="visible"/>
                                      </p:to>
                                    </p:set>
                                    <p:anim calcmode="lin" valueType="num">
                                      <p:cBhvr additive="base">
                                        <p:cTn id="586" dur="750"/>
                                        <p:tgtEl>
                                          <p:spTgt spid="1100">
                                            <p:txEl>
                                              <p:pRg st="5" end="5"/>
                                            </p:txEl>
                                          </p:spTgt>
                                        </p:tgtEl>
                                        <p:attrNameLst>
                                          <p:attrName>ppt_y</p:attrName>
                                        </p:attrNameLst>
                                      </p:cBhvr>
                                      <p:tavLst>
                                        <p:tav tm="0">
                                          <p:val>
                                            <p:strVal val="#ppt_y-1"/>
                                          </p:val>
                                        </p:tav>
                                        <p:tav tm="100000">
                                          <p:val>
                                            <p:strVal val="#ppt_y"/>
                                          </p:val>
                                        </p:tav>
                                      </p:tavLst>
                                    </p:anim>
                                  </p:childTnLst>
                                </p:cTn>
                              </p:par>
                              <p:par>
                                <p:cTn id="587" presetID="2" presetClass="entr" presetSubtype="1" fill="hold" nodeType="withEffect">
                                  <p:stCondLst>
                                    <p:cond delay="250"/>
                                  </p:stCondLst>
                                  <p:childTnLst>
                                    <p:set>
                                      <p:cBhvr>
                                        <p:cTn id="588" dur="1" fill="hold">
                                          <p:stCondLst>
                                            <p:cond delay="0"/>
                                          </p:stCondLst>
                                        </p:cTn>
                                        <p:tgtEl>
                                          <p:spTgt spid="1100">
                                            <p:txEl>
                                              <p:pRg st="6" end="6"/>
                                            </p:txEl>
                                          </p:spTgt>
                                        </p:tgtEl>
                                        <p:attrNameLst>
                                          <p:attrName>style.visibility</p:attrName>
                                        </p:attrNameLst>
                                      </p:cBhvr>
                                      <p:to>
                                        <p:strVal val="visible"/>
                                      </p:to>
                                    </p:set>
                                    <p:anim calcmode="lin" valueType="num">
                                      <p:cBhvr additive="base">
                                        <p:cTn id="589" dur="750"/>
                                        <p:tgtEl>
                                          <p:spTgt spid="1100">
                                            <p:txEl>
                                              <p:pRg st="6" end="6"/>
                                            </p:txEl>
                                          </p:spTgt>
                                        </p:tgtEl>
                                        <p:attrNameLst>
                                          <p:attrName>ppt_y</p:attrName>
                                        </p:attrNameLst>
                                      </p:cBhvr>
                                      <p:tavLst>
                                        <p:tav tm="0">
                                          <p:val>
                                            <p:strVal val="#ppt_y-1"/>
                                          </p:val>
                                        </p:tav>
                                        <p:tav tm="100000">
                                          <p:val>
                                            <p:strVal val="#ppt_y"/>
                                          </p:val>
                                        </p:tav>
                                      </p:tavLst>
                                    </p:anim>
                                  </p:childTnLst>
                                </p:cTn>
                              </p:par>
                              <p:par>
                                <p:cTn id="590" presetID="2" presetClass="entr" presetSubtype="1" fill="hold" nodeType="withEffect">
                                  <p:stCondLst>
                                    <p:cond delay="250"/>
                                  </p:stCondLst>
                                  <p:childTnLst>
                                    <p:set>
                                      <p:cBhvr>
                                        <p:cTn id="591" dur="1" fill="hold">
                                          <p:stCondLst>
                                            <p:cond delay="0"/>
                                          </p:stCondLst>
                                        </p:cTn>
                                        <p:tgtEl>
                                          <p:spTgt spid="1100">
                                            <p:txEl>
                                              <p:pRg st="7" end="7"/>
                                            </p:txEl>
                                          </p:spTgt>
                                        </p:tgtEl>
                                        <p:attrNameLst>
                                          <p:attrName>style.visibility</p:attrName>
                                        </p:attrNameLst>
                                      </p:cBhvr>
                                      <p:to>
                                        <p:strVal val="visible"/>
                                      </p:to>
                                    </p:set>
                                    <p:anim calcmode="lin" valueType="num">
                                      <p:cBhvr additive="base">
                                        <p:cTn id="592" dur="750"/>
                                        <p:tgtEl>
                                          <p:spTgt spid="1100">
                                            <p:txEl>
                                              <p:pRg st="7" end="7"/>
                                            </p:txEl>
                                          </p:spTgt>
                                        </p:tgtEl>
                                        <p:attrNameLst>
                                          <p:attrName>ppt_y</p:attrName>
                                        </p:attrNameLst>
                                      </p:cBhvr>
                                      <p:tavLst>
                                        <p:tav tm="0">
                                          <p:val>
                                            <p:strVal val="#ppt_y-1"/>
                                          </p:val>
                                        </p:tav>
                                        <p:tav tm="100000">
                                          <p:val>
                                            <p:strVal val="#ppt_y"/>
                                          </p:val>
                                        </p:tav>
                                      </p:tavLst>
                                    </p:anim>
                                  </p:childTnLst>
                                </p:cTn>
                              </p:par>
                              <p:par>
                                <p:cTn id="593" presetID="2" presetClass="entr" presetSubtype="1" fill="hold" nodeType="withEffect">
                                  <p:stCondLst>
                                    <p:cond delay="250"/>
                                  </p:stCondLst>
                                  <p:childTnLst>
                                    <p:set>
                                      <p:cBhvr>
                                        <p:cTn id="594" dur="1" fill="hold">
                                          <p:stCondLst>
                                            <p:cond delay="0"/>
                                          </p:stCondLst>
                                        </p:cTn>
                                        <p:tgtEl>
                                          <p:spTgt spid="1100">
                                            <p:txEl>
                                              <p:pRg st="8" end="8"/>
                                            </p:txEl>
                                          </p:spTgt>
                                        </p:tgtEl>
                                        <p:attrNameLst>
                                          <p:attrName>style.visibility</p:attrName>
                                        </p:attrNameLst>
                                      </p:cBhvr>
                                      <p:to>
                                        <p:strVal val="visible"/>
                                      </p:to>
                                    </p:set>
                                    <p:anim calcmode="lin" valueType="num">
                                      <p:cBhvr additive="base">
                                        <p:cTn id="595" dur="750"/>
                                        <p:tgtEl>
                                          <p:spTgt spid="1100">
                                            <p:txEl>
                                              <p:pRg st="8" end="8"/>
                                            </p:txEl>
                                          </p:spTgt>
                                        </p:tgtEl>
                                        <p:attrNameLst>
                                          <p:attrName>ppt_y</p:attrName>
                                        </p:attrNameLst>
                                      </p:cBhvr>
                                      <p:tavLst>
                                        <p:tav tm="0">
                                          <p:val>
                                            <p:strVal val="#ppt_y-1"/>
                                          </p:val>
                                        </p:tav>
                                        <p:tav tm="100000">
                                          <p:val>
                                            <p:strVal val="#ppt_y"/>
                                          </p:val>
                                        </p:tav>
                                      </p:tavLst>
                                    </p:anim>
                                  </p:childTnLst>
                                </p:cTn>
                              </p:par>
                              <p:par>
                                <p:cTn id="596" presetID="2" presetClass="entr" presetSubtype="1" fill="hold" nodeType="withEffect">
                                  <p:stCondLst>
                                    <p:cond delay="250"/>
                                  </p:stCondLst>
                                  <p:childTnLst>
                                    <p:set>
                                      <p:cBhvr>
                                        <p:cTn id="597" dur="1" fill="hold">
                                          <p:stCondLst>
                                            <p:cond delay="0"/>
                                          </p:stCondLst>
                                        </p:cTn>
                                        <p:tgtEl>
                                          <p:spTgt spid="1101">
                                            <p:txEl>
                                              <p:pRg st="0" end="0"/>
                                            </p:txEl>
                                          </p:spTgt>
                                        </p:tgtEl>
                                        <p:attrNameLst>
                                          <p:attrName>style.visibility</p:attrName>
                                        </p:attrNameLst>
                                      </p:cBhvr>
                                      <p:to>
                                        <p:strVal val="visible"/>
                                      </p:to>
                                    </p:set>
                                    <p:anim calcmode="lin" valueType="num">
                                      <p:cBhvr additive="base">
                                        <p:cTn id="598" dur="750"/>
                                        <p:tgtEl>
                                          <p:spTgt spid="1101">
                                            <p:txEl>
                                              <p:pRg st="0" end="0"/>
                                            </p:txEl>
                                          </p:spTgt>
                                        </p:tgtEl>
                                        <p:attrNameLst>
                                          <p:attrName>ppt_y</p:attrName>
                                        </p:attrNameLst>
                                      </p:cBhvr>
                                      <p:tavLst>
                                        <p:tav tm="0">
                                          <p:val>
                                            <p:strVal val="#ppt_y-1"/>
                                          </p:val>
                                        </p:tav>
                                        <p:tav tm="100000">
                                          <p:val>
                                            <p:strVal val="#ppt_y"/>
                                          </p:val>
                                        </p:tav>
                                      </p:tavLst>
                                    </p:anim>
                                  </p:childTnLst>
                                </p:cTn>
                              </p:par>
                              <p:par>
                                <p:cTn id="599" presetID="2" presetClass="entr" presetSubtype="1" fill="hold" nodeType="withEffect">
                                  <p:stCondLst>
                                    <p:cond delay="250"/>
                                  </p:stCondLst>
                                  <p:childTnLst>
                                    <p:set>
                                      <p:cBhvr>
                                        <p:cTn id="600" dur="1" fill="hold">
                                          <p:stCondLst>
                                            <p:cond delay="0"/>
                                          </p:stCondLst>
                                        </p:cTn>
                                        <p:tgtEl>
                                          <p:spTgt spid="1101">
                                            <p:txEl>
                                              <p:pRg st="1" end="1"/>
                                            </p:txEl>
                                          </p:spTgt>
                                        </p:tgtEl>
                                        <p:attrNameLst>
                                          <p:attrName>style.visibility</p:attrName>
                                        </p:attrNameLst>
                                      </p:cBhvr>
                                      <p:to>
                                        <p:strVal val="visible"/>
                                      </p:to>
                                    </p:set>
                                    <p:anim calcmode="lin" valueType="num">
                                      <p:cBhvr additive="base">
                                        <p:cTn id="601" dur="750"/>
                                        <p:tgtEl>
                                          <p:spTgt spid="1101">
                                            <p:txEl>
                                              <p:pRg st="1" end="1"/>
                                            </p:txEl>
                                          </p:spTgt>
                                        </p:tgtEl>
                                        <p:attrNameLst>
                                          <p:attrName>ppt_y</p:attrName>
                                        </p:attrNameLst>
                                      </p:cBhvr>
                                      <p:tavLst>
                                        <p:tav tm="0">
                                          <p:val>
                                            <p:strVal val="#ppt_y-1"/>
                                          </p:val>
                                        </p:tav>
                                        <p:tav tm="100000">
                                          <p:val>
                                            <p:strVal val="#ppt_y"/>
                                          </p:val>
                                        </p:tav>
                                      </p:tavLst>
                                    </p:anim>
                                  </p:childTnLst>
                                </p:cTn>
                              </p:par>
                              <p:par>
                                <p:cTn id="602" presetID="2" presetClass="entr" presetSubtype="1" fill="hold" nodeType="withEffect">
                                  <p:stCondLst>
                                    <p:cond delay="250"/>
                                  </p:stCondLst>
                                  <p:childTnLst>
                                    <p:set>
                                      <p:cBhvr>
                                        <p:cTn id="603" dur="1" fill="hold">
                                          <p:stCondLst>
                                            <p:cond delay="0"/>
                                          </p:stCondLst>
                                        </p:cTn>
                                        <p:tgtEl>
                                          <p:spTgt spid="1101">
                                            <p:txEl>
                                              <p:pRg st="2" end="2"/>
                                            </p:txEl>
                                          </p:spTgt>
                                        </p:tgtEl>
                                        <p:attrNameLst>
                                          <p:attrName>style.visibility</p:attrName>
                                        </p:attrNameLst>
                                      </p:cBhvr>
                                      <p:to>
                                        <p:strVal val="visible"/>
                                      </p:to>
                                    </p:set>
                                    <p:anim calcmode="lin" valueType="num">
                                      <p:cBhvr additive="base">
                                        <p:cTn id="604" dur="750"/>
                                        <p:tgtEl>
                                          <p:spTgt spid="1101">
                                            <p:txEl>
                                              <p:pRg st="2" end="2"/>
                                            </p:txEl>
                                          </p:spTgt>
                                        </p:tgtEl>
                                        <p:attrNameLst>
                                          <p:attrName>ppt_y</p:attrName>
                                        </p:attrNameLst>
                                      </p:cBhvr>
                                      <p:tavLst>
                                        <p:tav tm="0">
                                          <p:val>
                                            <p:strVal val="#ppt_y-1"/>
                                          </p:val>
                                        </p:tav>
                                        <p:tav tm="100000">
                                          <p:val>
                                            <p:strVal val="#ppt_y"/>
                                          </p:val>
                                        </p:tav>
                                      </p:tavLst>
                                    </p:anim>
                                  </p:childTnLst>
                                </p:cTn>
                              </p:par>
                              <p:par>
                                <p:cTn id="605" presetID="2" presetClass="entr" presetSubtype="1" fill="hold" nodeType="withEffect">
                                  <p:stCondLst>
                                    <p:cond delay="250"/>
                                  </p:stCondLst>
                                  <p:childTnLst>
                                    <p:set>
                                      <p:cBhvr>
                                        <p:cTn id="606" dur="1" fill="hold">
                                          <p:stCondLst>
                                            <p:cond delay="0"/>
                                          </p:stCondLst>
                                        </p:cTn>
                                        <p:tgtEl>
                                          <p:spTgt spid="1101">
                                            <p:txEl>
                                              <p:pRg st="3" end="3"/>
                                            </p:txEl>
                                          </p:spTgt>
                                        </p:tgtEl>
                                        <p:attrNameLst>
                                          <p:attrName>style.visibility</p:attrName>
                                        </p:attrNameLst>
                                      </p:cBhvr>
                                      <p:to>
                                        <p:strVal val="visible"/>
                                      </p:to>
                                    </p:set>
                                    <p:anim calcmode="lin" valueType="num">
                                      <p:cBhvr additive="base">
                                        <p:cTn id="607" dur="750"/>
                                        <p:tgtEl>
                                          <p:spTgt spid="1101">
                                            <p:txEl>
                                              <p:pRg st="3" end="3"/>
                                            </p:txEl>
                                          </p:spTgt>
                                        </p:tgtEl>
                                        <p:attrNameLst>
                                          <p:attrName>ppt_y</p:attrName>
                                        </p:attrNameLst>
                                      </p:cBhvr>
                                      <p:tavLst>
                                        <p:tav tm="0">
                                          <p:val>
                                            <p:strVal val="#ppt_y-1"/>
                                          </p:val>
                                        </p:tav>
                                        <p:tav tm="100000">
                                          <p:val>
                                            <p:strVal val="#ppt_y"/>
                                          </p:val>
                                        </p:tav>
                                      </p:tavLst>
                                    </p:anim>
                                  </p:childTnLst>
                                </p:cTn>
                              </p:par>
                              <p:par>
                                <p:cTn id="608" presetID="2" presetClass="entr" presetSubtype="1" fill="hold" nodeType="withEffect">
                                  <p:stCondLst>
                                    <p:cond delay="250"/>
                                  </p:stCondLst>
                                  <p:childTnLst>
                                    <p:set>
                                      <p:cBhvr>
                                        <p:cTn id="609" dur="1" fill="hold">
                                          <p:stCondLst>
                                            <p:cond delay="0"/>
                                          </p:stCondLst>
                                        </p:cTn>
                                        <p:tgtEl>
                                          <p:spTgt spid="1101">
                                            <p:txEl>
                                              <p:pRg st="4" end="4"/>
                                            </p:txEl>
                                          </p:spTgt>
                                        </p:tgtEl>
                                        <p:attrNameLst>
                                          <p:attrName>style.visibility</p:attrName>
                                        </p:attrNameLst>
                                      </p:cBhvr>
                                      <p:to>
                                        <p:strVal val="visible"/>
                                      </p:to>
                                    </p:set>
                                    <p:anim calcmode="lin" valueType="num">
                                      <p:cBhvr additive="base">
                                        <p:cTn id="610" dur="750"/>
                                        <p:tgtEl>
                                          <p:spTgt spid="1101">
                                            <p:txEl>
                                              <p:pRg st="4" end="4"/>
                                            </p:txEl>
                                          </p:spTgt>
                                        </p:tgtEl>
                                        <p:attrNameLst>
                                          <p:attrName>ppt_y</p:attrName>
                                        </p:attrNameLst>
                                      </p:cBhvr>
                                      <p:tavLst>
                                        <p:tav tm="0">
                                          <p:val>
                                            <p:strVal val="#ppt_y-1"/>
                                          </p:val>
                                        </p:tav>
                                        <p:tav tm="100000">
                                          <p:val>
                                            <p:strVal val="#ppt_y"/>
                                          </p:val>
                                        </p:tav>
                                      </p:tavLst>
                                    </p:anim>
                                  </p:childTnLst>
                                </p:cTn>
                              </p:par>
                              <p:par>
                                <p:cTn id="611" presetID="2" presetClass="entr" presetSubtype="1" fill="hold" nodeType="withEffect">
                                  <p:stCondLst>
                                    <p:cond delay="250"/>
                                  </p:stCondLst>
                                  <p:childTnLst>
                                    <p:set>
                                      <p:cBhvr>
                                        <p:cTn id="612" dur="1" fill="hold">
                                          <p:stCondLst>
                                            <p:cond delay="0"/>
                                          </p:stCondLst>
                                        </p:cTn>
                                        <p:tgtEl>
                                          <p:spTgt spid="1101">
                                            <p:txEl>
                                              <p:pRg st="5" end="5"/>
                                            </p:txEl>
                                          </p:spTgt>
                                        </p:tgtEl>
                                        <p:attrNameLst>
                                          <p:attrName>style.visibility</p:attrName>
                                        </p:attrNameLst>
                                      </p:cBhvr>
                                      <p:to>
                                        <p:strVal val="visible"/>
                                      </p:to>
                                    </p:set>
                                    <p:anim calcmode="lin" valueType="num">
                                      <p:cBhvr additive="base">
                                        <p:cTn id="613" dur="750"/>
                                        <p:tgtEl>
                                          <p:spTgt spid="1101">
                                            <p:txEl>
                                              <p:pRg st="5" end="5"/>
                                            </p:txEl>
                                          </p:spTgt>
                                        </p:tgtEl>
                                        <p:attrNameLst>
                                          <p:attrName>ppt_y</p:attrName>
                                        </p:attrNameLst>
                                      </p:cBhvr>
                                      <p:tavLst>
                                        <p:tav tm="0">
                                          <p:val>
                                            <p:strVal val="#ppt_y-1"/>
                                          </p:val>
                                        </p:tav>
                                        <p:tav tm="100000">
                                          <p:val>
                                            <p:strVal val="#ppt_y"/>
                                          </p:val>
                                        </p:tav>
                                      </p:tavLst>
                                    </p:anim>
                                  </p:childTnLst>
                                </p:cTn>
                              </p:par>
                              <p:par>
                                <p:cTn id="614" presetID="2" presetClass="entr" presetSubtype="1" fill="hold" nodeType="withEffect">
                                  <p:stCondLst>
                                    <p:cond delay="250"/>
                                  </p:stCondLst>
                                  <p:childTnLst>
                                    <p:set>
                                      <p:cBhvr>
                                        <p:cTn id="615" dur="1" fill="hold">
                                          <p:stCondLst>
                                            <p:cond delay="0"/>
                                          </p:stCondLst>
                                        </p:cTn>
                                        <p:tgtEl>
                                          <p:spTgt spid="1101">
                                            <p:txEl>
                                              <p:pRg st="6" end="6"/>
                                            </p:txEl>
                                          </p:spTgt>
                                        </p:tgtEl>
                                        <p:attrNameLst>
                                          <p:attrName>style.visibility</p:attrName>
                                        </p:attrNameLst>
                                      </p:cBhvr>
                                      <p:to>
                                        <p:strVal val="visible"/>
                                      </p:to>
                                    </p:set>
                                    <p:anim calcmode="lin" valueType="num">
                                      <p:cBhvr additive="base">
                                        <p:cTn id="616" dur="750"/>
                                        <p:tgtEl>
                                          <p:spTgt spid="1101">
                                            <p:txEl>
                                              <p:pRg st="6" end="6"/>
                                            </p:txEl>
                                          </p:spTgt>
                                        </p:tgtEl>
                                        <p:attrNameLst>
                                          <p:attrName>ppt_y</p:attrName>
                                        </p:attrNameLst>
                                      </p:cBhvr>
                                      <p:tavLst>
                                        <p:tav tm="0">
                                          <p:val>
                                            <p:strVal val="#ppt_y-1"/>
                                          </p:val>
                                        </p:tav>
                                        <p:tav tm="100000">
                                          <p:val>
                                            <p:strVal val="#ppt_y"/>
                                          </p:val>
                                        </p:tav>
                                      </p:tavLst>
                                    </p:anim>
                                  </p:childTnLst>
                                </p:cTn>
                              </p:par>
                              <p:par>
                                <p:cTn id="617" presetID="2" presetClass="entr" presetSubtype="1" fill="hold" nodeType="withEffect">
                                  <p:stCondLst>
                                    <p:cond delay="250"/>
                                  </p:stCondLst>
                                  <p:childTnLst>
                                    <p:set>
                                      <p:cBhvr>
                                        <p:cTn id="618" dur="1" fill="hold">
                                          <p:stCondLst>
                                            <p:cond delay="0"/>
                                          </p:stCondLst>
                                        </p:cTn>
                                        <p:tgtEl>
                                          <p:spTgt spid="1101">
                                            <p:txEl>
                                              <p:pRg st="7" end="7"/>
                                            </p:txEl>
                                          </p:spTgt>
                                        </p:tgtEl>
                                        <p:attrNameLst>
                                          <p:attrName>style.visibility</p:attrName>
                                        </p:attrNameLst>
                                      </p:cBhvr>
                                      <p:to>
                                        <p:strVal val="visible"/>
                                      </p:to>
                                    </p:set>
                                    <p:anim calcmode="lin" valueType="num">
                                      <p:cBhvr additive="base">
                                        <p:cTn id="619" dur="750"/>
                                        <p:tgtEl>
                                          <p:spTgt spid="1101">
                                            <p:txEl>
                                              <p:pRg st="7" end="7"/>
                                            </p:txEl>
                                          </p:spTgt>
                                        </p:tgtEl>
                                        <p:attrNameLst>
                                          <p:attrName>ppt_y</p:attrName>
                                        </p:attrNameLst>
                                      </p:cBhvr>
                                      <p:tavLst>
                                        <p:tav tm="0">
                                          <p:val>
                                            <p:strVal val="#ppt_y-1"/>
                                          </p:val>
                                        </p:tav>
                                        <p:tav tm="100000">
                                          <p:val>
                                            <p:strVal val="#ppt_y"/>
                                          </p:val>
                                        </p:tav>
                                      </p:tavLst>
                                    </p:anim>
                                  </p:childTnLst>
                                </p:cTn>
                              </p:par>
                              <p:par>
                                <p:cTn id="620" presetID="2" presetClass="entr" presetSubtype="1" fill="hold" nodeType="withEffect">
                                  <p:stCondLst>
                                    <p:cond delay="250"/>
                                  </p:stCondLst>
                                  <p:childTnLst>
                                    <p:set>
                                      <p:cBhvr>
                                        <p:cTn id="621" dur="1" fill="hold">
                                          <p:stCondLst>
                                            <p:cond delay="0"/>
                                          </p:stCondLst>
                                        </p:cTn>
                                        <p:tgtEl>
                                          <p:spTgt spid="1101">
                                            <p:txEl>
                                              <p:pRg st="8" end="8"/>
                                            </p:txEl>
                                          </p:spTgt>
                                        </p:tgtEl>
                                        <p:attrNameLst>
                                          <p:attrName>style.visibility</p:attrName>
                                        </p:attrNameLst>
                                      </p:cBhvr>
                                      <p:to>
                                        <p:strVal val="visible"/>
                                      </p:to>
                                    </p:set>
                                    <p:anim calcmode="lin" valueType="num">
                                      <p:cBhvr additive="base">
                                        <p:cTn id="622" dur="750"/>
                                        <p:tgtEl>
                                          <p:spTgt spid="1101">
                                            <p:txEl>
                                              <p:pRg st="8" end="8"/>
                                            </p:txEl>
                                          </p:spTgt>
                                        </p:tgtEl>
                                        <p:attrNameLst>
                                          <p:attrName>ppt_y</p:attrName>
                                        </p:attrNameLst>
                                      </p:cBhvr>
                                      <p:tavLst>
                                        <p:tav tm="0">
                                          <p:val>
                                            <p:strVal val="#ppt_y-1"/>
                                          </p:val>
                                        </p:tav>
                                        <p:tav tm="100000">
                                          <p:val>
                                            <p:strVal val="#ppt_y"/>
                                          </p:val>
                                        </p:tav>
                                      </p:tavLst>
                                    </p:anim>
                                  </p:childTnLst>
                                </p:cTn>
                              </p:par>
                            </p:childTnLst>
                          </p:cTn>
                        </p:par>
                        <p:par>
                          <p:cTn id="623" fill="hold">
                            <p:stCondLst>
                              <p:cond delay="16500"/>
                            </p:stCondLst>
                            <p:childTnLst>
                              <p:par>
                                <p:cTn id="624" presetID="10" presetClass="entr" presetSubtype="0" fill="hold" nodeType="afterEffect">
                                  <p:stCondLst>
                                    <p:cond delay="0"/>
                                  </p:stCondLst>
                                  <p:childTnLst>
                                    <p:set>
                                      <p:cBhvr>
                                        <p:cTn id="625" dur="1" fill="hold">
                                          <p:stCondLst>
                                            <p:cond delay="0"/>
                                          </p:stCondLst>
                                        </p:cTn>
                                        <p:tgtEl>
                                          <p:spTgt spid="1102">
                                            <p:txEl>
                                              <p:pRg st="0" end="0"/>
                                            </p:txEl>
                                          </p:spTgt>
                                        </p:tgtEl>
                                        <p:attrNameLst>
                                          <p:attrName>style.visibility</p:attrName>
                                        </p:attrNameLst>
                                      </p:cBhvr>
                                      <p:to>
                                        <p:strVal val="visible"/>
                                      </p:to>
                                    </p:set>
                                    <p:animEffect transition="in" filter="fade">
                                      <p:cBhvr>
                                        <p:cTn id="626" dur="500"/>
                                        <p:tgtEl>
                                          <p:spTgt spid="1102">
                                            <p:txEl>
                                              <p:pRg st="0" end="0"/>
                                            </p:txEl>
                                          </p:spTgt>
                                        </p:tgtEl>
                                      </p:cBhvr>
                                    </p:animEffect>
                                  </p:childTnLst>
                                </p:cTn>
                              </p:par>
                            </p:childTnLst>
                          </p:cTn>
                        </p:par>
                        <p:par>
                          <p:cTn id="627" fill="hold">
                            <p:stCondLst>
                              <p:cond delay="17000"/>
                            </p:stCondLst>
                            <p:childTnLst>
                              <p:par>
                                <p:cTn id="628" presetID="10" presetClass="entr" presetSubtype="0" fill="hold" nodeType="afterEffect">
                                  <p:stCondLst>
                                    <p:cond delay="0"/>
                                  </p:stCondLst>
                                  <p:childTnLst>
                                    <p:set>
                                      <p:cBhvr>
                                        <p:cTn id="629" dur="1" fill="hold">
                                          <p:stCondLst>
                                            <p:cond delay="0"/>
                                          </p:stCondLst>
                                        </p:cTn>
                                        <p:tgtEl>
                                          <p:spTgt spid="1102">
                                            <p:txEl>
                                              <p:pRg st="1" end="1"/>
                                            </p:txEl>
                                          </p:spTgt>
                                        </p:tgtEl>
                                        <p:attrNameLst>
                                          <p:attrName>style.visibility</p:attrName>
                                        </p:attrNameLst>
                                      </p:cBhvr>
                                      <p:to>
                                        <p:strVal val="visible"/>
                                      </p:to>
                                    </p:set>
                                    <p:animEffect transition="in" filter="fade">
                                      <p:cBhvr>
                                        <p:cTn id="630" dur="500"/>
                                        <p:tgtEl>
                                          <p:spTgt spid="1102">
                                            <p:txEl>
                                              <p:pRg st="1" end="1"/>
                                            </p:txEl>
                                          </p:spTgt>
                                        </p:tgtEl>
                                      </p:cBhvr>
                                    </p:animEffect>
                                  </p:childTnLst>
                                </p:cTn>
                              </p:par>
                            </p:childTnLst>
                          </p:cTn>
                        </p:par>
                        <p:par>
                          <p:cTn id="631" fill="hold">
                            <p:stCondLst>
                              <p:cond delay="17500"/>
                            </p:stCondLst>
                            <p:childTnLst>
                              <p:par>
                                <p:cTn id="632" presetID="10" presetClass="entr" presetSubtype="0" fill="hold" nodeType="afterEffect">
                                  <p:stCondLst>
                                    <p:cond delay="0"/>
                                  </p:stCondLst>
                                  <p:childTnLst>
                                    <p:set>
                                      <p:cBhvr>
                                        <p:cTn id="633" dur="1" fill="hold">
                                          <p:stCondLst>
                                            <p:cond delay="0"/>
                                          </p:stCondLst>
                                        </p:cTn>
                                        <p:tgtEl>
                                          <p:spTgt spid="1102">
                                            <p:txEl>
                                              <p:pRg st="2" end="2"/>
                                            </p:txEl>
                                          </p:spTgt>
                                        </p:tgtEl>
                                        <p:attrNameLst>
                                          <p:attrName>style.visibility</p:attrName>
                                        </p:attrNameLst>
                                      </p:cBhvr>
                                      <p:to>
                                        <p:strVal val="visible"/>
                                      </p:to>
                                    </p:set>
                                    <p:animEffect transition="in" filter="fade">
                                      <p:cBhvr>
                                        <p:cTn id="634" dur="500"/>
                                        <p:tgtEl>
                                          <p:spTgt spid="1102">
                                            <p:txEl>
                                              <p:pRg st="2" end="2"/>
                                            </p:txEl>
                                          </p:spTgt>
                                        </p:tgtEl>
                                      </p:cBhvr>
                                    </p:animEffect>
                                  </p:childTnLst>
                                </p:cTn>
                              </p:par>
                            </p:childTnLst>
                          </p:cTn>
                        </p:par>
                        <p:par>
                          <p:cTn id="635" fill="hold">
                            <p:stCondLst>
                              <p:cond delay="18000"/>
                            </p:stCondLst>
                            <p:childTnLst>
                              <p:par>
                                <p:cTn id="636" presetID="10" presetClass="entr" presetSubtype="0" fill="hold" nodeType="afterEffect">
                                  <p:stCondLst>
                                    <p:cond delay="0"/>
                                  </p:stCondLst>
                                  <p:childTnLst>
                                    <p:set>
                                      <p:cBhvr>
                                        <p:cTn id="637" dur="1" fill="hold">
                                          <p:stCondLst>
                                            <p:cond delay="0"/>
                                          </p:stCondLst>
                                        </p:cTn>
                                        <p:tgtEl>
                                          <p:spTgt spid="1102">
                                            <p:txEl>
                                              <p:pRg st="3" end="3"/>
                                            </p:txEl>
                                          </p:spTgt>
                                        </p:tgtEl>
                                        <p:attrNameLst>
                                          <p:attrName>style.visibility</p:attrName>
                                        </p:attrNameLst>
                                      </p:cBhvr>
                                      <p:to>
                                        <p:strVal val="visible"/>
                                      </p:to>
                                    </p:set>
                                    <p:animEffect transition="in" filter="fade">
                                      <p:cBhvr>
                                        <p:cTn id="638" dur="500"/>
                                        <p:tgtEl>
                                          <p:spTgt spid="1102">
                                            <p:txEl>
                                              <p:pRg st="3" end="3"/>
                                            </p:txEl>
                                          </p:spTgt>
                                        </p:tgtEl>
                                      </p:cBhvr>
                                    </p:animEffect>
                                  </p:childTnLst>
                                </p:cTn>
                              </p:par>
                            </p:childTnLst>
                          </p:cTn>
                        </p:par>
                        <p:par>
                          <p:cTn id="639" fill="hold">
                            <p:stCondLst>
                              <p:cond delay="18500"/>
                            </p:stCondLst>
                            <p:childTnLst>
                              <p:par>
                                <p:cTn id="640" presetID="10" presetClass="entr" presetSubtype="0" fill="hold" nodeType="afterEffect">
                                  <p:stCondLst>
                                    <p:cond delay="0"/>
                                  </p:stCondLst>
                                  <p:childTnLst>
                                    <p:set>
                                      <p:cBhvr>
                                        <p:cTn id="641" dur="1" fill="hold">
                                          <p:stCondLst>
                                            <p:cond delay="0"/>
                                          </p:stCondLst>
                                        </p:cTn>
                                        <p:tgtEl>
                                          <p:spTgt spid="1102">
                                            <p:txEl>
                                              <p:pRg st="4" end="4"/>
                                            </p:txEl>
                                          </p:spTgt>
                                        </p:tgtEl>
                                        <p:attrNameLst>
                                          <p:attrName>style.visibility</p:attrName>
                                        </p:attrNameLst>
                                      </p:cBhvr>
                                      <p:to>
                                        <p:strVal val="visible"/>
                                      </p:to>
                                    </p:set>
                                    <p:animEffect transition="in" filter="fade">
                                      <p:cBhvr>
                                        <p:cTn id="642" dur="500"/>
                                        <p:tgtEl>
                                          <p:spTgt spid="1102">
                                            <p:txEl>
                                              <p:pRg st="4" end="4"/>
                                            </p:txEl>
                                          </p:spTgt>
                                        </p:tgtEl>
                                      </p:cBhvr>
                                    </p:animEffect>
                                  </p:childTnLst>
                                </p:cTn>
                              </p:par>
                            </p:childTnLst>
                          </p:cTn>
                        </p:par>
                        <p:par>
                          <p:cTn id="643" fill="hold">
                            <p:stCondLst>
                              <p:cond delay="19000"/>
                            </p:stCondLst>
                            <p:childTnLst>
                              <p:par>
                                <p:cTn id="644" presetID="10" presetClass="entr" presetSubtype="0" fill="hold" nodeType="afterEffect">
                                  <p:stCondLst>
                                    <p:cond delay="0"/>
                                  </p:stCondLst>
                                  <p:childTnLst>
                                    <p:set>
                                      <p:cBhvr>
                                        <p:cTn id="645" dur="1" fill="hold">
                                          <p:stCondLst>
                                            <p:cond delay="0"/>
                                          </p:stCondLst>
                                        </p:cTn>
                                        <p:tgtEl>
                                          <p:spTgt spid="1102">
                                            <p:txEl>
                                              <p:pRg st="5" end="5"/>
                                            </p:txEl>
                                          </p:spTgt>
                                        </p:tgtEl>
                                        <p:attrNameLst>
                                          <p:attrName>style.visibility</p:attrName>
                                        </p:attrNameLst>
                                      </p:cBhvr>
                                      <p:to>
                                        <p:strVal val="visible"/>
                                      </p:to>
                                    </p:set>
                                    <p:animEffect transition="in" filter="fade">
                                      <p:cBhvr>
                                        <p:cTn id="646" dur="500"/>
                                        <p:tgtEl>
                                          <p:spTgt spid="1102">
                                            <p:txEl>
                                              <p:pRg st="5" end="5"/>
                                            </p:txEl>
                                          </p:spTgt>
                                        </p:tgtEl>
                                      </p:cBhvr>
                                    </p:animEffect>
                                  </p:childTnLst>
                                </p:cTn>
                              </p:par>
                            </p:childTnLst>
                          </p:cTn>
                        </p:par>
                        <p:par>
                          <p:cTn id="647" fill="hold">
                            <p:stCondLst>
                              <p:cond delay="19500"/>
                            </p:stCondLst>
                            <p:childTnLst>
                              <p:par>
                                <p:cTn id="648" presetID="10" presetClass="entr" presetSubtype="0" fill="hold" nodeType="afterEffect">
                                  <p:stCondLst>
                                    <p:cond delay="0"/>
                                  </p:stCondLst>
                                  <p:childTnLst>
                                    <p:set>
                                      <p:cBhvr>
                                        <p:cTn id="649" dur="1" fill="hold">
                                          <p:stCondLst>
                                            <p:cond delay="0"/>
                                          </p:stCondLst>
                                        </p:cTn>
                                        <p:tgtEl>
                                          <p:spTgt spid="1102">
                                            <p:txEl>
                                              <p:pRg st="6" end="6"/>
                                            </p:txEl>
                                          </p:spTgt>
                                        </p:tgtEl>
                                        <p:attrNameLst>
                                          <p:attrName>style.visibility</p:attrName>
                                        </p:attrNameLst>
                                      </p:cBhvr>
                                      <p:to>
                                        <p:strVal val="visible"/>
                                      </p:to>
                                    </p:set>
                                    <p:animEffect transition="in" filter="fade">
                                      <p:cBhvr>
                                        <p:cTn id="650" dur="500"/>
                                        <p:tgtEl>
                                          <p:spTgt spid="1102">
                                            <p:txEl>
                                              <p:pRg st="6" end="6"/>
                                            </p:txEl>
                                          </p:spTgt>
                                        </p:tgtEl>
                                      </p:cBhvr>
                                    </p:animEffect>
                                  </p:childTnLst>
                                </p:cTn>
                              </p:par>
                            </p:childTnLst>
                          </p:cTn>
                        </p:par>
                        <p:par>
                          <p:cTn id="651" fill="hold">
                            <p:stCondLst>
                              <p:cond delay="20000"/>
                            </p:stCondLst>
                            <p:childTnLst>
                              <p:par>
                                <p:cTn id="652" presetID="10" presetClass="entr" presetSubtype="0" fill="hold" nodeType="afterEffect">
                                  <p:stCondLst>
                                    <p:cond delay="0"/>
                                  </p:stCondLst>
                                  <p:childTnLst>
                                    <p:set>
                                      <p:cBhvr>
                                        <p:cTn id="653" dur="1" fill="hold">
                                          <p:stCondLst>
                                            <p:cond delay="0"/>
                                          </p:stCondLst>
                                        </p:cTn>
                                        <p:tgtEl>
                                          <p:spTgt spid="1102">
                                            <p:txEl>
                                              <p:pRg st="7" end="7"/>
                                            </p:txEl>
                                          </p:spTgt>
                                        </p:tgtEl>
                                        <p:attrNameLst>
                                          <p:attrName>style.visibility</p:attrName>
                                        </p:attrNameLst>
                                      </p:cBhvr>
                                      <p:to>
                                        <p:strVal val="visible"/>
                                      </p:to>
                                    </p:set>
                                    <p:animEffect transition="in" filter="fade">
                                      <p:cBhvr>
                                        <p:cTn id="654" dur="500"/>
                                        <p:tgtEl>
                                          <p:spTgt spid="1102">
                                            <p:txEl>
                                              <p:pRg st="7" end="7"/>
                                            </p:txEl>
                                          </p:spTgt>
                                        </p:tgtEl>
                                      </p:cBhvr>
                                    </p:animEffect>
                                  </p:childTnLst>
                                </p:cTn>
                              </p:par>
                            </p:childTnLst>
                          </p:cTn>
                        </p:par>
                        <p:par>
                          <p:cTn id="655" fill="hold">
                            <p:stCondLst>
                              <p:cond delay="20500"/>
                            </p:stCondLst>
                            <p:childTnLst>
                              <p:par>
                                <p:cTn id="656" presetID="10" presetClass="entr" presetSubtype="0" fill="hold" nodeType="afterEffect">
                                  <p:stCondLst>
                                    <p:cond delay="0"/>
                                  </p:stCondLst>
                                  <p:childTnLst>
                                    <p:set>
                                      <p:cBhvr>
                                        <p:cTn id="657" dur="1" fill="hold">
                                          <p:stCondLst>
                                            <p:cond delay="0"/>
                                          </p:stCondLst>
                                        </p:cTn>
                                        <p:tgtEl>
                                          <p:spTgt spid="1102">
                                            <p:txEl>
                                              <p:pRg st="8" end="8"/>
                                            </p:txEl>
                                          </p:spTgt>
                                        </p:tgtEl>
                                        <p:attrNameLst>
                                          <p:attrName>style.visibility</p:attrName>
                                        </p:attrNameLst>
                                      </p:cBhvr>
                                      <p:to>
                                        <p:strVal val="visible"/>
                                      </p:to>
                                    </p:set>
                                    <p:animEffect transition="in" filter="fade">
                                      <p:cBhvr>
                                        <p:cTn id="658" dur="500"/>
                                        <p:tgtEl>
                                          <p:spTgt spid="1102">
                                            <p:txEl>
                                              <p:pRg st="8" end="8"/>
                                            </p:txEl>
                                          </p:spTgt>
                                        </p:tgtEl>
                                      </p:cBhvr>
                                    </p:animEffect>
                                  </p:childTnLst>
                                </p:cTn>
                              </p:par>
                              <p:par>
                                <p:cTn id="659" presetID="10" presetClass="entr" presetSubtype="0" fill="hold" nodeType="withEffect">
                                  <p:stCondLst>
                                    <p:cond delay="100"/>
                                  </p:stCondLst>
                                  <p:childTnLst>
                                    <p:set>
                                      <p:cBhvr>
                                        <p:cTn id="660" dur="1" fill="hold">
                                          <p:stCondLst>
                                            <p:cond delay="0"/>
                                          </p:stCondLst>
                                        </p:cTn>
                                        <p:tgtEl>
                                          <p:spTgt spid="1103">
                                            <p:txEl>
                                              <p:pRg st="0" end="0"/>
                                            </p:txEl>
                                          </p:spTgt>
                                        </p:tgtEl>
                                        <p:attrNameLst>
                                          <p:attrName>style.visibility</p:attrName>
                                        </p:attrNameLst>
                                      </p:cBhvr>
                                      <p:to>
                                        <p:strVal val="visible"/>
                                      </p:to>
                                    </p:set>
                                    <p:animEffect transition="in" filter="fade">
                                      <p:cBhvr>
                                        <p:cTn id="661" dur="500"/>
                                        <p:tgtEl>
                                          <p:spTgt spid="1103">
                                            <p:txEl>
                                              <p:pRg st="0" end="0"/>
                                            </p:txEl>
                                          </p:spTgt>
                                        </p:tgtEl>
                                      </p:cBhvr>
                                    </p:animEffect>
                                  </p:childTnLst>
                                </p:cTn>
                              </p:par>
                              <p:par>
                                <p:cTn id="662" presetID="10" presetClass="entr" presetSubtype="0" fill="hold" nodeType="withEffect">
                                  <p:stCondLst>
                                    <p:cond delay="100"/>
                                  </p:stCondLst>
                                  <p:childTnLst>
                                    <p:set>
                                      <p:cBhvr>
                                        <p:cTn id="663" dur="1" fill="hold">
                                          <p:stCondLst>
                                            <p:cond delay="0"/>
                                          </p:stCondLst>
                                        </p:cTn>
                                        <p:tgtEl>
                                          <p:spTgt spid="1103">
                                            <p:txEl>
                                              <p:pRg st="1" end="1"/>
                                            </p:txEl>
                                          </p:spTgt>
                                        </p:tgtEl>
                                        <p:attrNameLst>
                                          <p:attrName>style.visibility</p:attrName>
                                        </p:attrNameLst>
                                      </p:cBhvr>
                                      <p:to>
                                        <p:strVal val="visible"/>
                                      </p:to>
                                    </p:set>
                                    <p:animEffect transition="in" filter="fade">
                                      <p:cBhvr>
                                        <p:cTn id="664" dur="500"/>
                                        <p:tgtEl>
                                          <p:spTgt spid="1103">
                                            <p:txEl>
                                              <p:pRg st="1" end="1"/>
                                            </p:txEl>
                                          </p:spTgt>
                                        </p:tgtEl>
                                      </p:cBhvr>
                                    </p:animEffect>
                                  </p:childTnLst>
                                </p:cTn>
                              </p:par>
                              <p:par>
                                <p:cTn id="665" presetID="10" presetClass="entr" presetSubtype="0" fill="hold" nodeType="withEffect">
                                  <p:stCondLst>
                                    <p:cond delay="100"/>
                                  </p:stCondLst>
                                  <p:childTnLst>
                                    <p:set>
                                      <p:cBhvr>
                                        <p:cTn id="666" dur="1" fill="hold">
                                          <p:stCondLst>
                                            <p:cond delay="0"/>
                                          </p:stCondLst>
                                        </p:cTn>
                                        <p:tgtEl>
                                          <p:spTgt spid="1103">
                                            <p:txEl>
                                              <p:pRg st="2" end="2"/>
                                            </p:txEl>
                                          </p:spTgt>
                                        </p:tgtEl>
                                        <p:attrNameLst>
                                          <p:attrName>style.visibility</p:attrName>
                                        </p:attrNameLst>
                                      </p:cBhvr>
                                      <p:to>
                                        <p:strVal val="visible"/>
                                      </p:to>
                                    </p:set>
                                    <p:animEffect transition="in" filter="fade">
                                      <p:cBhvr>
                                        <p:cTn id="667" dur="500"/>
                                        <p:tgtEl>
                                          <p:spTgt spid="1103">
                                            <p:txEl>
                                              <p:pRg st="2" end="2"/>
                                            </p:txEl>
                                          </p:spTgt>
                                        </p:tgtEl>
                                      </p:cBhvr>
                                    </p:animEffect>
                                  </p:childTnLst>
                                </p:cTn>
                              </p:par>
                              <p:par>
                                <p:cTn id="668" presetID="10" presetClass="entr" presetSubtype="0" fill="hold" nodeType="withEffect">
                                  <p:stCondLst>
                                    <p:cond delay="100"/>
                                  </p:stCondLst>
                                  <p:childTnLst>
                                    <p:set>
                                      <p:cBhvr>
                                        <p:cTn id="669" dur="1" fill="hold">
                                          <p:stCondLst>
                                            <p:cond delay="0"/>
                                          </p:stCondLst>
                                        </p:cTn>
                                        <p:tgtEl>
                                          <p:spTgt spid="1103">
                                            <p:txEl>
                                              <p:pRg st="3" end="3"/>
                                            </p:txEl>
                                          </p:spTgt>
                                        </p:tgtEl>
                                        <p:attrNameLst>
                                          <p:attrName>style.visibility</p:attrName>
                                        </p:attrNameLst>
                                      </p:cBhvr>
                                      <p:to>
                                        <p:strVal val="visible"/>
                                      </p:to>
                                    </p:set>
                                    <p:animEffect transition="in" filter="fade">
                                      <p:cBhvr>
                                        <p:cTn id="670" dur="500"/>
                                        <p:tgtEl>
                                          <p:spTgt spid="1103">
                                            <p:txEl>
                                              <p:pRg st="3" end="3"/>
                                            </p:txEl>
                                          </p:spTgt>
                                        </p:tgtEl>
                                      </p:cBhvr>
                                    </p:animEffect>
                                  </p:childTnLst>
                                </p:cTn>
                              </p:par>
                              <p:par>
                                <p:cTn id="671" presetID="10" presetClass="entr" presetSubtype="0" fill="hold" nodeType="withEffect">
                                  <p:stCondLst>
                                    <p:cond delay="100"/>
                                  </p:stCondLst>
                                  <p:childTnLst>
                                    <p:set>
                                      <p:cBhvr>
                                        <p:cTn id="672" dur="1" fill="hold">
                                          <p:stCondLst>
                                            <p:cond delay="0"/>
                                          </p:stCondLst>
                                        </p:cTn>
                                        <p:tgtEl>
                                          <p:spTgt spid="1103">
                                            <p:txEl>
                                              <p:pRg st="4" end="4"/>
                                            </p:txEl>
                                          </p:spTgt>
                                        </p:tgtEl>
                                        <p:attrNameLst>
                                          <p:attrName>style.visibility</p:attrName>
                                        </p:attrNameLst>
                                      </p:cBhvr>
                                      <p:to>
                                        <p:strVal val="visible"/>
                                      </p:to>
                                    </p:set>
                                    <p:animEffect transition="in" filter="fade">
                                      <p:cBhvr>
                                        <p:cTn id="673" dur="500"/>
                                        <p:tgtEl>
                                          <p:spTgt spid="1103">
                                            <p:txEl>
                                              <p:pRg st="4" end="4"/>
                                            </p:txEl>
                                          </p:spTgt>
                                        </p:tgtEl>
                                      </p:cBhvr>
                                    </p:animEffect>
                                  </p:childTnLst>
                                </p:cTn>
                              </p:par>
                              <p:par>
                                <p:cTn id="674" presetID="10" presetClass="entr" presetSubtype="0" fill="hold" nodeType="withEffect">
                                  <p:stCondLst>
                                    <p:cond delay="100"/>
                                  </p:stCondLst>
                                  <p:childTnLst>
                                    <p:set>
                                      <p:cBhvr>
                                        <p:cTn id="675" dur="1" fill="hold">
                                          <p:stCondLst>
                                            <p:cond delay="0"/>
                                          </p:stCondLst>
                                        </p:cTn>
                                        <p:tgtEl>
                                          <p:spTgt spid="1103">
                                            <p:txEl>
                                              <p:pRg st="5" end="5"/>
                                            </p:txEl>
                                          </p:spTgt>
                                        </p:tgtEl>
                                        <p:attrNameLst>
                                          <p:attrName>style.visibility</p:attrName>
                                        </p:attrNameLst>
                                      </p:cBhvr>
                                      <p:to>
                                        <p:strVal val="visible"/>
                                      </p:to>
                                    </p:set>
                                    <p:animEffect transition="in" filter="fade">
                                      <p:cBhvr>
                                        <p:cTn id="676" dur="500"/>
                                        <p:tgtEl>
                                          <p:spTgt spid="1103">
                                            <p:txEl>
                                              <p:pRg st="5" end="5"/>
                                            </p:txEl>
                                          </p:spTgt>
                                        </p:tgtEl>
                                      </p:cBhvr>
                                    </p:animEffect>
                                  </p:childTnLst>
                                </p:cTn>
                              </p:par>
                              <p:par>
                                <p:cTn id="677" presetID="10" presetClass="entr" presetSubtype="0" fill="hold" nodeType="withEffect">
                                  <p:stCondLst>
                                    <p:cond delay="100"/>
                                  </p:stCondLst>
                                  <p:childTnLst>
                                    <p:set>
                                      <p:cBhvr>
                                        <p:cTn id="678" dur="1" fill="hold">
                                          <p:stCondLst>
                                            <p:cond delay="0"/>
                                          </p:stCondLst>
                                        </p:cTn>
                                        <p:tgtEl>
                                          <p:spTgt spid="1103">
                                            <p:txEl>
                                              <p:pRg st="6" end="6"/>
                                            </p:txEl>
                                          </p:spTgt>
                                        </p:tgtEl>
                                        <p:attrNameLst>
                                          <p:attrName>style.visibility</p:attrName>
                                        </p:attrNameLst>
                                      </p:cBhvr>
                                      <p:to>
                                        <p:strVal val="visible"/>
                                      </p:to>
                                    </p:set>
                                    <p:animEffect transition="in" filter="fade">
                                      <p:cBhvr>
                                        <p:cTn id="679" dur="500"/>
                                        <p:tgtEl>
                                          <p:spTgt spid="1103">
                                            <p:txEl>
                                              <p:pRg st="6" end="6"/>
                                            </p:txEl>
                                          </p:spTgt>
                                        </p:tgtEl>
                                      </p:cBhvr>
                                    </p:animEffect>
                                  </p:childTnLst>
                                </p:cTn>
                              </p:par>
                              <p:par>
                                <p:cTn id="680" presetID="10" presetClass="entr" presetSubtype="0" fill="hold" nodeType="withEffect">
                                  <p:stCondLst>
                                    <p:cond delay="100"/>
                                  </p:stCondLst>
                                  <p:childTnLst>
                                    <p:set>
                                      <p:cBhvr>
                                        <p:cTn id="681" dur="1" fill="hold">
                                          <p:stCondLst>
                                            <p:cond delay="0"/>
                                          </p:stCondLst>
                                        </p:cTn>
                                        <p:tgtEl>
                                          <p:spTgt spid="1103">
                                            <p:txEl>
                                              <p:pRg st="7" end="7"/>
                                            </p:txEl>
                                          </p:spTgt>
                                        </p:tgtEl>
                                        <p:attrNameLst>
                                          <p:attrName>style.visibility</p:attrName>
                                        </p:attrNameLst>
                                      </p:cBhvr>
                                      <p:to>
                                        <p:strVal val="visible"/>
                                      </p:to>
                                    </p:set>
                                    <p:animEffect transition="in" filter="fade">
                                      <p:cBhvr>
                                        <p:cTn id="682" dur="500"/>
                                        <p:tgtEl>
                                          <p:spTgt spid="1103">
                                            <p:txEl>
                                              <p:pRg st="7" end="7"/>
                                            </p:txEl>
                                          </p:spTgt>
                                        </p:tgtEl>
                                      </p:cBhvr>
                                    </p:animEffect>
                                  </p:childTnLst>
                                </p:cTn>
                              </p:par>
                              <p:par>
                                <p:cTn id="683" presetID="10" presetClass="entr" presetSubtype="0" fill="hold" nodeType="withEffect">
                                  <p:stCondLst>
                                    <p:cond delay="100"/>
                                  </p:stCondLst>
                                  <p:childTnLst>
                                    <p:set>
                                      <p:cBhvr>
                                        <p:cTn id="684" dur="1" fill="hold">
                                          <p:stCondLst>
                                            <p:cond delay="0"/>
                                          </p:stCondLst>
                                        </p:cTn>
                                        <p:tgtEl>
                                          <p:spTgt spid="1103">
                                            <p:txEl>
                                              <p:pRg st="8" end="8"/>
                                            </p:txEl>
                                          </p:spTgt>
                                        </p:tgtEl>
                                        <p:attrNameLst>
                                          <p:attrName>style.visibility</p:attrName>
                                        </p:attrNameLst>
                                      </p:cBhvr>
                                      <p:to>
                                        <p:strVal val="visible"/>
                                      </p:to>
                                    </p:set>
                                    <p:animEffect transition="in" filter="fade">
                                      <p:cBhvr>
                                        <p:cTn id="685" dur="500"/>
                                        <p:tgtEl>
                                          <p:spTgt spid="1103">
                                            <p:txEl>
                                              <p:pRg st="8" end="8"/>
                                            </p:txEl>
                                          </p:spTgt>
                                        </p:tgtEl>
                                      </p:cBhvr>
                                    </p:animEffect>
                                  </p:childTnLst>
                                </p:cTn>
                              </p:par>
                              <p:par>
                                <p:cTn id="686" presetID="10" presetClass="entr" presetSubtype="0" fill="hold" nodeType="withEffect">
                                  <p:stCondLst>
                                    <p:cond delay="200"/>
                                  </p:stCondLst>
                                  <p:childTnLst>
                                    <p:set>
                                      <p:cBhvr>
                                        <p:cTn id="687" dur="1" fill="hold">
                                          <p:stCondLst>
                                            <p:cond delay="0"/>
                                          </p:stCondLst>
                                        </p:cTn>
                                        <p:tgtEl>
                                          <p:spTgt spid="1104">
                                            <p:txEl>
                                              <p:pRg st="0" end="0"/>
                                            </p:txEl>
                                          </p:spTgt>
                                        </p:tgtEl>
                                        <p:attrNameLst>
                                          <p:attrName>style.visibility</p:attrName>
                                        </p:attrNameLst>
                                      </p:cBhvr>
                                      <p:to>
                                        <p:strVal val="visible"/>
                                      </p:to>
                                    </p:set>
                                    <p:animEffect transition="in" filter="fade">
                                      <p:cBhvr>
                                        <p:cTn id="688" dur="500"/>
                                        <p:tgtEl>
                                          <p:spTgt spid="1104">
                                            <p:txEl>
                                              <p:pRg st="0" end="0"/>
                                            </p:txEl>
                                          </p:spTgt>
                                        </p:tgtEl>
                                      </p:cBhvr>
                                    </p:animEffect>
                                  </p:childTnLst>
                                </p:cTn>
                              </p:par>
                              <p:par>
                                <p:cTn id="689" presetID="10" presetClass="entr" presetSubtype="0" fill="hold" nodeType="withEffect">
                                  <p:stCondLst>
                                    <p:cond delay="200"/>
                                  </p:stCondLst>
                                  <p:childTnLst>
                                    <p:set>
                                      <p:cBhvr>
                                        <p:cTn id="690" dur="1" fill="hold">
                                          <p:stCondLst>
                                            <p:cond delay="0"/>
                                          </p:stCondLst>
                                        </p:cTn>
                                        <p:tgtEl>
                                          <p:spTgt spid="1104">
                                            <p:txEl>
                                              <p:pRg st="1" end="1"/>
                                            </p:txEl>
                                          </p:spTgt>
                                        </p:tgtEl>
                                        <p:attrNameLst>
                                          <p:attrName>style.visibility</p:attrName>
                                        </p:attrNameLst>
                                      </p:cBhvr>
                                      <p:to>
                                        <p:strVal val="visible"/>
                                      </p:to>
                                    </p:set>
                                    <p:animEffect transition="in" filter="fade">
                                      <p:cBhvr>
                                        <p:cTn id="691" dur="500"/>
                                        <p:tgtEl>
                                          <p:spTgt spid="1104">
                                            <p:txEl>
                                              <p:pRg st="1" end="1"/>
                                            </p:txEl>
                                          </p:spTgt>
                                        </p:tgtEl>
                                      </p:cBhvr>
                                    </p:animEffect>
                                  </p:childTnLst>
                                </p:cTn>
                              </p:par>
                              <p:par>
                                <p:cTn id="692" presetID="10" presetClass="entr" presetSubtype="0" fill="hold" nodeType="withEffect">
                                  <p:stCondLst>
                                    <p:cond delay="200"/>
                                  </p:stCondLst>
                                  <p:childTnLst>
                                    <p:set>
                                      <p:cBhvr>
                                        <p:cTn id="693" dur="1" fill="hold">
                                          <p:stCondLst>
                                            <p:cond delay="0"/>
                                          </p:stCondLst>
                                        </p:cTn>
                                        <p:tgtEl>
                                          <p:spTgt spid="1104">
                                            <p:txEl>
                                              <p:pRg st="2" end="2"/>
                                            </p:txEl>
                                          </p:spTgt>
                                        </p:tgtEl>
                                        <p:attrNameLst>
                                          <p:attrName>style.visibility</p:attrName>
                                        </p:attrNameLst>
                                      </p:cBhvr>
                                      <p:to>
                                        <p:strVal val="visible"/>
                                      </p:to>
                                    </p:set>
                                    <p:animEffect transition="in" filter="fade">
                                      <p:cBhvr>
                                        <p:cTn id="694" dur="500"/>
                                        <p:tgtEl>
                                          <p:spTgt spid="1104">
                                            <p:txEl>
                                              <p:pRg st="2" end="2"/>
                                            </p:txEl>
                                          </p:spTgt>
                                        </p:tgtEl>
                                      </p:cBhvr>
                                    </p:animEffect>
                                  </p:childTnLst>
                                </p:cTn>
                              </p:par>
                              <p:par>
                                <p:cTn id="695" presetID="10" presetClass="entr" presetSubtype="0" fill="hold" nodeType="withEffect">
                                  <p:stCondLst>
                                    <p:cond delay="200"/>
                                  </p:stCondLst>
                                  <p:childTnLst>
                                    <p:set>
                                      <p:cBhvr>
                                        <p:cTn id="696" dur="1" fill="hold">
                                          <p:stCondLst>
                                            <p:cond delay="0"/>
                                          </p:stCondLst>
                                        </p:cTn>
                                        <p:tgtEl>
                                          <p:spTgt spid="1104">
                                            <p:txEl>
                                              <p:pRg st="3" end="3"/>
                                            </p:txEl>
                                          </p:spTgt>
                                        </p:tgtEl>
                                        <p:attrNameLst>
                                          <p:attrName>style.visibility</p:attrName>
                                        </p:attrNameLst>
                                      </p:cBhvr>
                                      <p:to>
                                        <p:strVal val="visible"/>
                                      </p:to>
                                    </p:set>
                                    <p:animEffect transition="in" filter="fade">
                                      <p:cBhvr>
                                        <p:cTn id="697" dur="500"/>
                                        <p:tgtEl>
                                          <p:spTgt spid="1104">
                                            <p:txEl>
                                              <p:pRg st="3" end="3"/>
                                            </p:txEl>
                                          </p:spTgt>
                                        </p:tgtEl>
                                      </p:cBhvr>
                                    </p:animEffect>
                                  </p:childTnLst>
                                </p:cTn>
                              </p:par>
                              <p:par>
                                <p:cTn id="698" presetID="10" presetClass="entr" presetSubtype="0" fill="hold" nodeType="withEffect">
                                  <p:stCondLst>
                                    <p:cond delay="200"/>
                                  </p:stCondLst>
                                  <p:childTnLst>
                                    <p:set>
                                      <p:cBhvr>
                                        <p:cTn id="699" dur="1" fill="hold">
                                          <p:stCondLst>
                                            <p:cond delay="0"/>
                                          </p:stCondLst>
                                        </p:cTn>
                                        <p:tgtEl>
                                          <p:spTgt spid="1104">
                                            <p:txEl>
                                              <p:pRg st="4" end="4"/>
                                            </p:txEl>
                                          </p:spTgt>
                                        </p:tgtEl>
                                        <p:attrNameLst>
                                          <p:attrName>style.visibility</p:attrName>
                                        </p:attrNameLst>
                                      </p:cBhvr>
                                      <p:to>
                                        <p:strVal val="visible"/>
                                      </p:to>
                                    </p:set>
                                    <p:animEffect transition="in" filter="fade">
                                      <p:cBhvr>
                                        <p:cTn id="700" dur="500"/>
                                        <p:tgtEl>
                                          <p:spTgt spid="1104">
                                            <p:txEl>
                                              <p:pRg st="4" end="4"/>
                                            </p:txEl>
                                          </p:spTgt>
                                        </p:tgtEl>
                                      </p:cBhvr>
                                    </p:animEffect>
                                  </p:childTnLst>
                                </p:cTn>
                              </p:par>
                              <p:par>
                                <p:cTn id="701" presetID="10" presetClass="entr" presetSubtype="0" fill="hold" nodeType="withEffect">
                                  <p:stCondLst>
                                    <p:cond delay="200"/>
                                  </p:stCondLst>
                                  <p:childTnLst>
                                    <p:set>
                                      <p:cBhvr>
                                        <p:cTn id="702" dur="1" fill="hold">
                                          <p:stCondLst>
                                            <p:cond delay="0"/>
                                          </p:stCondLst>
                                        </p:cTn>
                                        <p:tgtEl>
                                          <p:spTgt spid="1104">
                                            <p:txEl>
                                              <p:pRg st="5" end="5"/>
                                            </p:txEl>
                                          </p:spTgt>
                                        </p:tgtEl>
                                        <p:attrNameLst>
                                          <p:attrName>style.visibility</p:attrName>
                                        </p:attrNameLst>
                                      </p:cBhvr>
                                      <p:to>
                                        <p:strVal val="visible"/>
                                      </p:to>
                                    </p:set>
                                    <p:animEffect transition="in" filter="fade">
                                      <p:cBhvr>
                                        <p:cTn id="703" dur="500"/>
                                        <p:tgtEl>
                                          <p:spTgt spid="1104">
                                            <p:txEl>
                                              <p:pRg st="5" end="5"/>
                                            </p:txEl>
                                          </p:spTgt>
                                        </p:tgtEl>
                                      </p:cBhvr>
                                    </p:animEffect>
                                  </p:childTnLst>
                                </p:cTn>
                              </p:par>
                              <p:par>
                                <p:cTn id="704" presetID="10" presetClass="entr" presetSubtype="0" fill="hold" nodeType="withEffect">
                                  <p:stCondLst>
                                    <p:cond delay="200"/>
                                  </p:stCondLst>
                                  <p:childTnLst>
                                    <p:set>
                                      <p:cBhvr>
                                        <p:cTn id="705" dur="1" fill="hold">
                                          <p:stCondLst>
                                            <p:cond delay="0"/>
                                          </p:stCondLst>
                                        </p:cTn>
                                        <p:tgtEl>
                                          <p:spTgt spid="1104">
                                            <p:txEl>
                                              <p:pRg st="6" end="6"/>
                                            </p:txEl>
                                          </p:spTgt>
                                        </p:tgtEl>
                                        <p:attrNameLst>
                                          <p:attrName>style.visibility</p:attrName>
                                        </p:attrNameLst>
                                      </p:cBhvr>
                                      <p:to>
                                        <p:strVal val="visible"/>
                                      </p:to>
                                    </p:set>
                                    <p:animEffect transition="in" filter="fade">
                                      <p:cBhvr>
                                        <p:cTn id="706" dur="500"/>
                                        <p:tgtEl>
                                          <p:spTgt spid="1104">
                                            <p:txEl>
                                              <p:pRg st="6" end="6"/>
                                            </p:txEl>
                                          </p:spTgt>
                                        </p:tgtEl>
                                      </p:cBhvr>
                                    </p:animEffect>
                                  </p:childTnLst>
                                </p:cTn>
                              </p:par>
                              <p:par>
                                <p:cTn id="707" presetID="10" presetClass="entr" presetSubtype="0" fill="hold" nodeType="withEffect">
                                  <p:stCondLst>
                                    <p:cond delay="200"/>
                                  </p:stCondLst>
                                  <p:childTnLst>
                                    <p:set>
                                      <p:cBhvr>
                                        <p:cTn id="708" dur="1" fill="hold">
                                          <p:stCondLst>
                                            <p:cond delay="0"/>
                                          </p:stCondLst>
                                        </p:cTn>
                                        <p:tgtEl>
                                          <p:spTgt spid="1104">
                                            <p:txEl>
                                              <p:pRg st="7" end="7"/>
                                            </p:txEl>
                                          </p:spTgt>
                                        </p:tgtEl>
                                        <p:attrNameLst>
                                          <p:attrName>style.visibility</p:attrName>
                                        </p:attrNameLst>
                                      </p:cBhvr>
                                      <p:to>
                                        <p:strVal val="visible"/>
                                      </p:to>
                                    </p:set>
                                    <p:animEffect transition="in" filter="fade">
                                      <p:cBhvr>
                                        <p:cTn id="709" dur="500"/>
                                        <p:tgtEl>
                                          <p:spTgt spid="1104">
                                            <p:txEl>
                                              <p:pRg st="7" end="7"/>
                                            </p:txEl>
                                          </p:spTgt>
                                        </p:tgtEl>
                                      </p:cBhvr>
                                    </p:animEffect>
                                  </p:childTnLst>
                                </p:cTn>
                              </p:par>
                              <p:par>
                                <p:cTn id="710" presetID="10" presetClass="entr" presetSubtype="0" fill="hold" nodeType="withEffect">
                                  <p:stCondLst>
                                    <p:cond delay="200"/>
                                  </p:stCondLst>
                                  <p:childTnLst>
                                    <p:set>
                                      <p:cBhvr>
                                        <p:cTn id="711" dur="1" fill="hold">
                                          <p:stCondLst>
                                            <p:cond delay="0"/>
                                          </p:stCondLst>
                                        </p:cTn>
                                        <p:tgtEl>
                                          <p:spTgt spid="1104">
                                            <p:txEl>
                                              <p:pRg st="8" end="8"/>
                                            </p:txEl>
                                          </p:spTgt>
                                        </p:tgtEl>
                                        <p:attrNameLst>
                                          <p:attrName>style.visibility</p:attrName>
                                        </p:attrNameLst>
                                      </p:cBhvr>
                                      <p:to>
                                        <p:strVal val="visible"/>
                                      </p:to>
                                    </p:set>
                                    <p:animEffect transition="in" filter="fade">
                                      <p:cBhvr>
                                        <p:cTn id="712" dur="500"/>
                                        <p:tgtEl>
                                          <p:spTgt spid="1104">
                                            <p:txEl>
                                              <p:pRg st="8" end="8"/>
                                            </p:txEl>
                                          </p:spTgt>
                                        </p:tgtEl>
                                      </p:cBhvr>
                                    </p:animEffect>
                                  </p:childTnLst>
                                </p:cTn>
                              </p:par>
                              <p:par>
                                <p:cTn id="713" presetID="10" presetClass="entr" presetSubtype="0" fill="hold" nodeType="withEffect">
                                  <p:stCondLst>
                                    <p:cond delay="300"/>
                                  </p:stCondLst>
                                  <p:childTnLst>
                                    <p:set>
                                      <p:cBhvr>
                                        <p:cTn id="714" dur="1" fill="hold">
                                          <p:stCondLst>
                                            <p:cond delay="0"/>
                                          </p:stCondLst>
                                        </p:cTn>
                                        <p:tgtEl>
                                          <p:spTgt spid="1105">
                                            <p:txEl>
                                              <p:pRg st="0" end="0"/>
                                            </p:txEl>
                                          </p:spTgt>
                                        </p:tgtEl>
                                        <p:attrNameLst>
                                          <p:attrName>style.visibility</p:attrName>
                                        </p:attrNameLst>
                                      </p:cBhvr>
                                      <p:to>
                                        <p:strVal val="visible"/>
                                      </p:to>
                                    </p:set>
                                    <p:animEffect transition="in" filter="fade">
                                      <p:cBhvr>
                                        <p:cTn id="715" dur="500"/>
                                        <p:tgtEl>
                                          <p:spTgt spid="1105">
                                            <p:txEl>
                                              <p:pRg st="0" end="0"/>
                                            </p:txEl>
                                          </p:spTgt>
                                        </p:tgtEl>
                                      </p:cBhvr>
                                    </p:animEffect>
                                  </p:childTnLst>
                                </p:cTn>
                              </p:par>
                              <p:par>
                                <p:cTn id="716" presetID="10" presetClass="entr" presetSubtype="0" fill="hold" nodeType="withEffect">
                                  <p:stCondLst>
                                    <p:cond delay="300"/>
                                  </p:stCondLst>
                                  <p:childTnLst>
                                    <p:set>
                                      <p:cBhvr>
                                        <p:cTn id="717" dur="1" fill="hold">
                                          <p:stCondLst>
                                            <p:cond delay="0"/>
                                          </p:stCondLst>
                                        </p:cTn>
                                        <p:tgtEl>
                                          <p:spTgt spid="1105">
                                            <p:txEl>
                                              <p:pRg st="1" end="1"/>
                                            </p:txEl>
                                          </p:spTgt>
                                        </p:tgtEl>
                                        <p:attrNameLst>
                                          <p:attrName>style.visibility</p:attrName>
                                        </p:attrNameLst>
                                      </p:cBhvr>
                                      <p:to>
                                        <p:strVal val="visible"/>
                                      </p:to>
                                    </p:set>
                                    <p:animEffect transition="in" filter="fade">
                                      <p:cBhvr>
                                        <p:cTn id="718" dur="500"/>
                                        <p:tgtEl>
                                          <p:spTgt spid="1105">
                                            <p:txEl>
                                              <p:pRg st="1" end="1"/>
                                            </p:txEl>
                                          </p:spTgt>
                                        </p:tgtEl>
                                      </p:cBhvr>
                                    </p:animEffect>
                                  </p:childTnLst>
                                </p:cTn>
                              </p:par>
                              <p:par>
                                <p:cTn id="719" presetID="10" presetClass="entr" presetSubtype="0" fill="hold" nodeType="withEffect">
                                  <p:stCondLst>
                                    <p:cond delay="300"/>
                                  </p:stCondLst>
                                  <p:childTnLst>
                                    <p:set>
                                      <p:cBhvr>
                                        <p:cTn id="720" dur="1" fill="hold">
                                          <p:stCondLst>
                                            <p:cond delay="0"/>
                                          </p:stCondLst>
                                        </p:cTn>
                                        <p:tgtEl>
                                          <p:spTgt spid="1105">
                                            <p:txEl>
                                              <p:pRg st="2" end="2"/>
                                            </p:txEl>
                                          </p:spTgt>
                                        </p:tgtEl>
                                        <p:attrNameLst>
                                          <p:attrName>style.visibility</p:attrName>
                                        </p:attrNameLst>
                                      </p:cBhvr>
                                      <p:to>
                                        <p:strVal val="visible"/>
                                      </p:to>
                                    </p:set>
                                    <p:animEffect transition="in" filter="fade">
                                      <p:cBhvr>
                                        <p:cTn id="721" dur="500"/>
                                        <p:tgtEl>
                                          <p:spTgt spid="1105">
                                            <p:txEl>
                                              <p:pRg st="2" end="2"/>
                                            </p:txEl>
                                          </p:spTgt>
                                        </p:tgtEl>
                                      </p:cBhvr>
                                    </p:animEffect>
                                  </p:childTnLst>
                                </p:cTn>
                              </p:par>
                              <p:par>
                                <p:cTn id="722" presetID="10" presetClass="entr" presetSubtype="0" fill="hold" nodeType="withEffect">
                                  <p:stCondLst>
                                    <p:cond delay="300"/>
                                  </p:stCondLst>
                                  <p:childTnLst>
                                    <p:set>
                                      <p:cBhvr>
                                        <p:cTn id="723" dur="1" fill="hold">
                                          <p:stCondLst>
                                            <p:cond delay="0"/>
                                          </p:stCondLst>
                                        </p:cTn>
                                        <p:tgtEl>
                                          <p:spTgt spid="1105">
                                            <p:txEl>
                                              <p:pRg st="3" end="3"/>
                                            </p:txEl>
                                          </p:spTgt>
                                        </p:tgtEl>
                                        <p:attrNameLst>
                                          <p:attrName>style.visibility</p:attrName>
                                        </p:attrNameLst>
                                      </p:cBhvr>
                                      <p:to>
                                        <p:strVal val="visible"/>
                                      </p:to>
                                    </p:set>
                                    <p:animEffect transition="in" filter="fade">
                                      <p:cBhvr>
                                        <p:cTn id="724" dur="500"/>
                                        <p:tgtEl>
                                          <p:spTgt spid="1105">
                                            <p:txEl>
                                              <p:pRg st="3" end="3"/>
                                            </p:txEl>
                                          </p:spTgt>
                                        </p:tgtEl>
                                      </p:cBhvr>
                                    </p:animEffect>
                                  </p:childTnLst>
                                </p:cTn>
                              </p:par>
                              <p:par>
                                <p:cTn id="725" presetID="10" presetClass="entr" presetSubtype="0" fill="hold" nodeType="withEffect">
                                  <p:stCondLst>
                                    <p:cond delay="300"/>
                                  </p:stCondLst>
                                  <p:childTnLst>
                                    <p:set>
                                      <p:cBhvr>
                                        <p:cTn id="726" dur="1" fill="hold">
                                          <p:stCondLst>
                                            <p:cond delay="0"/>
                                          </p:stCondLst>
                                        </p:cTn>
                                        <p:tgtEl>
                                          <p:spTgt spid="1105">
                                            <p:txEl>
                                              <p:pRg st="4" end="4"/>
                                            </p:txEl>
                                          </p:spTgt>
                                        </p:tgtEl>
                                        <p:attrNameLst>
                                          <p:attrName>style.visibility</p:attrName>
                                        </p:attrNameLst>
                                      </p:cBhvr>
                                      <p:to>
                                        <p:strVal val="visible"/>
                                      </p:to>
                                    </p:set>
                                    <p:animEffect transition="in" filter="fade">
                                      <p:cBhvr>
                                        <p:cTn id="727" dur="500"/>
                                        <p:tgtEl>
                                          <p:spTgt spid="1105">
                                            <p:txEl>
                                              <p:pRg st="4" end="4"/>
                                            </p:txEl>
                                          </p:spTgt>
                                        </p:tgtEl>
                                      </p:cBhvr>
                                    </p:animEffect>
                                  </p:childTnLst>
                                </p:cTn>
                              </p:par>
                              <p:par>
                                <p:cTn id="728" presetID="10" presetClass="entr" presetSubtype="0" fill="hold" nodeType="withEffect">
                                  <p:stCondLst>
                                    <p:cond delay="300"/>
                                  </p:stCondLst>
                                  <p:childTnLst>
                                    <p:set>
                                      <p:cBhvr>
                                        <p:cTn id="729" dur="1" fill="hold">
                                          <p:stCondLst>
                                            <p:cond delay="0"/>
                                          </p:stCondLst>
                                        </p:cTn>
                                        <p:tgtEl>
                                          <p:spTgt spid="1105">
                                            <p:txEl>
                                              <p:pRg st="5" end="5"/>
                                            </p:txEl>
                                          </p:spTgt>
                                        </p:tgtEl>
                                        <p:attrNameLst>
                                          <p:attrName>style.visibility</p:attrName>
                                        </p:attrNameLst>
                                      </p:cBhvr>
                                      <p:to>
                                        <p:strVal val="visible"/>
                                      </p:to>
                                    </p:set>
                                    <p:animEffect transition="in" filter="fade">
                                      <p:cBhvr>
                                        <p:cTn id="730" dur="500"/>
                                        <p:tgtEl>
                                          <p:spTgt spid="1105">
                                            <p:txEl>
                                              <p:pRg st="5" end="5"/>
                                            </p:txEl>
                                          </p:spTgt>
                                        </p:tgtEl>
                                      </p:cBhvr>
                                    </p:animEffect>
                                  </p:childTnLst>
                                </p:cTn>
                              </p:par>
                              <p:par>
                                <p:cTn id="731" presetID="10" presetClass="entr" presetSubtype="0" fill="hold" nodeType="withEffect">
                                  <p:stCondLst>
                                    <p:cond delay="300"/>
                                  </p:stCondLst>
                                  <p:childTnLst>
                                    <p:set>
                                      <p:cBhvr>
                                        <p:cTn id="732" dur="1" fill="hold">
                                          <p:stCondLst>
                                            <p:cond delay="0"/>
                                          </p:stCondLst>
                                        </p:cTn>
                                        <p:tgtEl>
                                          <p:spTgt spid="1105">
                                            <p:txEl>
                                              <p:pRg st="6" end="6"/>
                                            </p:txEl>
                                          </p:spTgt>
                                        </p:tgtEl>
                                        <p:attrNameLst>
                                          <p:attrName>style.visibility</p:attrName>
                                        </p:attrNameLst>
                                      </p:cBhvr>
                                      <p:to>
                                        <p:strVal val="visible"/>
                                      </p:to>
                                    </p:set>
                                    <p:animEffect transition="in" filter="fade">
                                      <p:cBhvr>
                                        <p:cTn id="733" dur="500"/>
                                        <p:tgtEl>
                                          <p:spTgt spid="1105">
                                            <p:txEl>
                                              <p:pRg st="6" end="6"/>
                                            </p:txEl>
                                          </p:spTgt>
                                        </p:tgtEl>
                                      </p:cBhvr>
                                    </p:animEffect>
                                  </p:childTnLst>
                                </p:cTn>
                              </p:par>
                              <p:par>
                                <p:cTn id="734" presetID="10" presetClass="entr" presetSubtype="0" fill="hold" nodeType="withEffect">
                                  <p:stCondLst>
                                    <p:cond delay="300"/>
                                  </p:stCondLst>
                                  <p:childTnLst>
                                    <p:set>
                                      <p:cBhvr>
                                        <p:cTn id="735" dur="1" fill="hold">
                                          <p:stCondLst>
                                            <p:cond delay="0"/>
                                          </p:stCondLst>
                                        </p:cTn>
                                        <p:tgtEl>
                                          <p:spTgt spid="1105">
                                            <p:txEl>
                                              <p:pRg st="7" end="7"/>
                                            </p:txEl>
                                          </p:spTgt>
                                        </p:tgtEl>
                                        <p:attrNameLst>
                                          <p:attrName>style.visibility</p:attrName>
                                        </p:attrNameLst>
                                      </p:cBhvr>
                                      <p:to>
                                        <p:strVal val="visible"/>
                                      </p:to>
                                    </p:set>
                                    <p:animEffect transition="in" filter="fade">
                                      <p:cBhvr>
                                        <p:cTn id="736" dur="500"/>
                                        <p:tgtEl>
                                          <p:spTgt spid="1105">
                                            <p:txEl>
                                              <p:pRg st="7" end="7"/>
                                            </p:txEl>
                                          </p:spTgt>
                                        </p:tgtEl>
                                      </p:cBhvr>
                                    </p:animEffect>
                                  </p:childTnLst>
                                </p:cTn>
                              </p:par>
                              <p:par>
                                <p:cTn id="737" presetID="10" presetClass="entr" presetSubtype="0" fill="hold" nodeType="withEffect">
                                  <p:stCondLst>
                                    <p:cond delay="300"/>
                                  </p:stCondLst>
                                  <p:childTnLst>
                                    <p:set>
                                      <p:cBhvr>
                                        <p:cTn id="738" dur="1" fill="hold">
                                          <p:stCondLst>
                                            <p:cond delay="0"/>
                                          </p:stCondLst>
                                        </p:cTn>
                                        <p:tgtEl>
                                          <p:spTgt spid="1105">
                                            <p:txEl>
                                              <p:pRg st="8" end="8"/>
                                            </p:txEl>
                                          </p:spTgt>
                                        </p:tgtEl>
                                        <p:attrNameLst>
                                          <p:attrName>style.visibility</p:attrName>
                                        </p:attrNameLst>
                                      </p:cBhvr>
                                      <p:to>
                                        <p:strVal val="visible"/>
                                      </p:to>
                                    </p:set>
                                    <p:animEffect transition="in" filter="fade">
                                      <p:cBhvr>
                                        <p:cTn id="739" dur="500"/>
                                        <p:tgtEl>
                                          <p:spTgt spid="1105">
                                            <p:txEl>
                                              <p:pRg st="8" end="8"/>
                                            </p:txEl>
                                          </p:spTgt>
                                        </p:tgtEl>
                                      </p:cBhvr>
                                    </p:animEffect>
                                  </p:childTnLst>
                                </p:cTn>
                              </p:par>
                            </p:childTnLst>
                          </p:cTn>
                        </p:par>
                        <p:par>
                          <p:cTn id="740" fill="hold">
                            <p:stCondLst>
                              <p:cond delay="21000"/>
                            </p:stCondLst>
                            <p:childTnLst>
                              <p:par>
                                <p:cTn id="741" presetID="10" presetClass="entr" presetSubtype="0" fill="hold" nodeType="afterEffect">
                                  <p:stCondLst>
                                    <p:cond delay="0"/>
                                  </p:stCondLst>
                                  <p:childTnLst>
                                    <p:set>
                                      <p:cBhvr>
                                        <p:cTn id="742" dur="1" fill="hold">
                                          <p:stCondLst>
                                            <p:cond delay="0"/>
                                          </p:stCondLst>
                                        </p:cTn>
                                        <p:tgtEl>
                                          <p:spTgt spid="1065"/>
                                        </p:tgtEl>
                                        <p:attrNameLst>
                                          <p:attrName>style.visibility</p:attrName>
                                        </p:attrNameLst>
                                      </p:cBhvr>
                                      <p:to>
                                        <p:strVal val="visible"/>
                                      </p:to>
                                    </p:set>
                                    <p:animEffect transition="in" filter="fade">
                                      <p:cBhvr>
                                        <p:cTn id="743" dur="500"/>
                                        <p:tgtEl>
                                          <p:spTgt spid="1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deas">
  <p:cSld name="Ideas">
    <p:spTree>
      <p:nvGrpSpPr>
        <p:cNvPr id="1" name="Shape 1106"/>
        <p:cNvGrpSpPr/>
        <p:nvPr/>
      </p:nvGrpSpPr>
      <p:grpSpPr>
        <a:xfrm>
          <a:off x="0" y="0"/>
          <a:ext cx="0" cy="0"/>
          <a:chOff x="0" y="0"/>
          <a:chExt cx="0" cy="0"/>
        </a:xfrm>
      </p:grpSpPr>
      <p:sp>
        <p:nvSpPr>
          <p:cNvPr id="1107" name="Google Shape;1107;p68"/>
          <p:cNvSpPr/>
          <p:nvPr/>
        </p:nvSpPr>
        <p:spPr>
          <a:xfrm flipH="1">
            <a:off x="7090483" y="3840023"/>
            <a:ext cx="1186761" cy="1961880"/>
          </a:xfrm>
          <a:custGeom>
            <a:avLst/>
            <a:gdLst/>
            <a:ahLst/>
            <a:cxnLst/>
            <a:rect l="l" t="t" r="r" b="b"/>
            <a:pathLst>
              <a:path w="1186761" h="1961880" extrusionOk="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08" name="Google Shape;1108;p6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9" name="Google Shape;1109;p6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110" name="Google Shape;1110;p68"/>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11" name="Google Shape;1111;p68"/>
          <p:cNvSpPr/>
          <p:nvPr/>
        </p:nvSpPr>
        <p:spPr>
          <a:xfrm>
            <a:off x="8257714" y="7240469"/>
            <a:ext cx="1772573" cy="288717"/>
          </a:xfrm>
          <a:prstGeom prst="roundRect">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nvGrpSpPr>
          <p:cNvPr id="1112" name="Google Shape;1112;p68"/>
          <p:cNvGrpSpPr/>
          <p:nvPr/>
        </p:nvGrpSpPr>
        <p:grpSpPr>
          <a:xfrm>
            <a:off x="8257714" y="7624159"/>
            <a:ext cx="1772573" cy="598272"/>
            <a:chOff x="8257714" y="7948214"/>
            <a:chExt cx="1772573" cy="598272"/>
          </a:xfrm>
        </p:grpSpPr>
        <p:sp>
          <p:nvSpPr>
            <p:cNvPr id="1113" name="Google Shape;1113;p68"/>
            <p:cNvSpPr/>
            <p:nvPr/>
          </p:nvSpPr>
          <p:spPr>
            <a:xfrm>
              <a:off x="8257714" y="7948214"/>
              <a:ext cx="1772573" cy="288717"/>
            </a:xfrm>
            <a:prstGeom prst="roundRect">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14" name="Google Shape;1114;p68"/>
            <p:cNvSpPr/>
            <p:nvPr/>
          </p:nvSpPr>
          <p:spPr>
            <a:xfrm>
              <a:off x="8690097" y="8160953"/>
              <a:ext cx="907807" cy="385533"/>
            </a:xfrm>
            <a:custGeom>
              <a:avLst/>
              <a:gdLst/>
              <a:ahLst/>
              <a:cxnLst/>
              <a:rect l="l" t="t" r="r" b="b"/>
              <a:pathLst>
                <a:path w="758714" h="322215" extrusionOk="0">
                  <a:moveTo>
                    <a:pt x="0" y="0"/>
                  </a:moveTo>
                  <a:lnTo>
                    <a:pt x="758714" y="0"/>
                  </a:lnTo>
                  <a:cubicBezTo>
                    <a:pt x="729497" y="182913"/>
                    <a:pt x="570695" y="322215"/>
                    <a:pt x="379357" y="322215"/>
                  </a:cubicBezTo>
                  <a:cubicBezTo>
                    <a:pt x="188019" y="322215"/>
                    <a:pt x="29217" y="182913"/>
                    <a:pt x="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grpSp>
      <p:sp>
        <p:nvSpPr>
          <p:cNvPr id="1115" name="Google Shape;1115;p68"/>
          <p:cNvSpPr/>
          <p:nvPr/>
        </p:nvSpPr>
        <p:spPr>
          <a:xfrm>
            <a:off x="9163230" y="2737514"/>
            <a:ext cx="1777378" cy="1596296"/>
          </a:xfrm>
          <a:custGeom>
            <a:avLst/>
            <a:gdLst/>
            <a:ahLst/>
            <a:cxnLst/>
            <a:rect l="l" t="t" r="r" b="b"/>
            <a:pathLst>
              <a:path w="1777378" h="1596296" extrusionOk="0">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16" name="Google Shape;1116;p68"/>
          <p:cNvSpPr/>
          <p:nvPr/>
        </p:nvSpPr>
        <p:spPr>
          <a:xfrm>
            <a:off x="10007427" y="3840690"/>
            <a:ext cx="1186761" cy="1961880"/>
          </a:xfrm>
          <a:custGeom>
            <a:avLst/>
            <a:gdLst/>
            <a:ahLst/>
            <a:cxnLst/>
            <a:rect l="l" t="t" r="r" b="b"/>
            <a:pathLst>
              <a:path w="1186761" h="1961880" extrusionOk="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17" name="Google Shape;1117;p68"/>
          <p:cNvSpPr/>
          <p:nvPr/>
        </p:nvSpPr>
        <p:spPr>
          <a:xfrm>
            <a:off x="9170850" y="5318355"/>
            <a:ext cx="1736803" cy="1828474"/>
          </a:xfrm>
          <a:custGeom>
            <a:avLst/>
            <a:gdLst/>
            <a:ahLst/>
            <a:cxnLst/>
            <a:rect l="l" t="t" r="r" b="b"/>
            <a:pathLst>
              <a:path w="1736803" h="1828474" extrusionOk="0">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18" name="Google Shape;1118;p68"/>
          <p:cNvSpPr/>
          <p:nvPr/>
        </p:nvSpPr>
        <p:spPr>
          <a:xfrm flipH="1">
            <a:off x="7344063" y="2736847"/>
            <a:ext cx="1777378" cy="1596296"/>
          </a:xfrm>
          <a:custGeom>
            <a:avLst/>
            <a:gdLst/>
            <a:ahLst/>
            <a:cxnLst/>
            <a:rect l="l" t="t" r="r" b="b"/>
            <a:pathLst>
              <a:path w="1777378" h="1596296" extrusionOk="0">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19" name="Google Shape;1119;p68"/>
          <p:cNvSpPr/>
          <p:nvPr/>
        </p:nvSpPr>
        <p:spPr>
          <a:xfrm flipH="1">
            <a:off x="7377018" y="5317688"/>
            <a:ext cx="1736803" cy="1828474"/>
          </a:xfrm>
          <a:custGeom>
            <a:avLst/>
            <a:gdLst/>
            <a:ahLst/>
            <a:cxnLst/>
            <a:rect l="l" t="t" r="r" b="b"/>
            <a:pathLst>
              <a:path w="1736803" h="1828474" extrusionOk="0">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20" name="Google Shape;1120;p68"/>
          <p:cNvSpPr>
            <a:spLocks noGrp="1"/>
          </p:cNvSpPr>
          <p:nvPr>
            <p:ph type="pic" idx="2"/>
          </p:nvPr>
        </p:nvSpPr>
        <p:spPr>
          <a:xfrm>
            <a:off x="9606200" y="3206428"/>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1" name="Google Shape;1121;p68"/>
          <p:cNvSpPr>
            <a:spLocks noGrp="1"/>
          </p:cNvSpPr>
          <p:nvPr>
            <p:ph type="pic" idx="3"/>
          </p:nvPr>
        </p:nvSpPr>
        <p:spPr>
          <a:xfrm>
            <a:off x="10355359" y="4571965"/>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2" name="Google Shape;1122;p68"/>
          <p:cNvSpPr>
            <a:spLocks noGrp="1"/>
          </p:cNvSpPr>
          <p:nvPr>
            <p:ph type="pic" idx="4"/>
          </p:nvPr>
        </p:nvSpPr>
        <p:spPr>
          <a:xfrm>
            <a:off x="9606200" y="5809251"/>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3" name="Google Shape;1123;p68"/>
          <p:cNvSpPr>
            <a:spLocks noGrp="1"/>
          </p:cNvSpPr>
          <p:nvPr>
            <p:ph type="pic" idx="5"/>
          </p:nvPr>
        </p:nvSpPr>
        <p:spPr>
          <a:xfrm>
            <a:off x="8127545" y="5809251"/>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4" name="Google Shape;1124;p68"/>
          <p:cNvSpPr>
            <a:spLocks noGrp="1"/>
          </p:cNvSpPr>
          <p:nvPr>
            <p:ph type="pic" idx="6"/>
          </p:nvPr>
        </p:nvSpPr>
        <p:spPr>
          <a:xfrm>
            <a:off x="7438415" y="4566571"/>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5" name="Google Shape;1125;p68"/>
          <p:cNvSpPr>
            <a:spLocks noGrp="1"/>
          </p:cNvSpPr>
          <p:nvPr>
            <p:ph type="pic" idx="7"/>
          </p:nvPr>
        </p:nvSpPr>
        <p:spPr>
          <a:xfrm>
            <a:off x="8127545" y="3206428"/>
            <a:ext cx="490896" cy="490896"/>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lt1"/>
              </a:buClr>
              <a:buSzPts val="1100"/>
              <a:buFont typeface="Ubuntu"/>
              <a:buNone/>
              <a:defRPr sz="1100" b="0" i="0" u="none" strike="noStrike" cap="none">
                <a:solidFill>
                  <a:schemeClr val="lt1"/>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126" name="Google Shape;1126;p68"/>
          <p:cNvSpPr txBox="1">
            <a:spLocks noGrp="1"/>
          </p:cNvSpPr>
          <p:nvPr>
            <p:ph type="body" idx="1"/>
          </p:nvPr>
        </p:nvSpPr>
        <p:spPr>
          <a:xfrm>
            <a:off x="6054938" y="8866801"/>
            <a:ext cx="6178123" cy="535813"/>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27" name="Google Shape;1127;p68"/>
          <p:cNvSpPr txBox="1">
            <a:spLocks noGrp="1"/>
          </p:cNvSpPr>
          <p:nvPr>
            <p:ph type="body" idx="8"/>
          </p:nvPr>
        </p:nvSpPr>
        <p:spPr>
          <a:xfrm>
            <a:off x="6054938" y="8327013"/>
            <a:ext cx="6178123" cy="58684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28" name="Google Shape;1128;p68"/>
          <p:cNvSpPr txBox="1">
            <a:spLocks noGrp="1"/>
          </p:cNvSpPr>
          <p:nvPr>
            <p:ph type="body" idx="9"/>
          </p:nvPr>
        </p:nvSpPr>
        <p:spPr>
          <a:xfrm>
            <a:off x="11744227" y="6687801"/>
            <a:ext cx="4608971" cy="913630"/>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29" name="Google Shape;1129;p68"/>
          <p:cNvSpPr txBox="1">
            <a:spLocks noGrp="1"/>
          </p:cNvSpPr>
          <p:nvPr>
            <p:ph type="body" idx="13"/>
          </p:nvPr>
        </p:nvSpPr>
        <p:spPr>
          <a:xfrm>
            <a:off x="11744228" y="6190387"/>
            <a:ext cx="4608971" cy="54446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0" name="Google Shape;1130;p68"/>
          <p:cNvSpPr txBox="1">
            <a:spLocks noGrp="1"/>
          </p:cNvSpPr>
          <p:nvPr>
            <p:ph type="body" idx="14"/>
          </p:nvPr>
        </p:nvSpPr>
        <p:spPr>
          <a:xfrm>
            <a:off x="11744226" y="4699440"/>
            <a:ext cx="4608971" cy="913630"/>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1" name="Google Shape;1131;p68"/>
          <p:cNvSpPr txBox="1">
            <a:spLocks noGrp="1"/>
          </p:cNvSpPr>
          <p:nvPr>
            <p:ph type="body" idx="15"/>
          </p:nvPr>
        </p:nvSpPr>
        <p:spPr>
          <a:xfrm>
            <a:off x="11744227" y="4202026"/>
            <a:ext cx="4608971" cy="54446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2" name="Google Shape;1132;p68"/>
          <p:cNvSpPr txBox="1">
            <a:spLocks noGrp="1"/>
          </p:cNvSpPr>
          <p:nvPr>
            <p:ph type="body" idx="16"/>
          </p:nvPr>
        </p:nvSpPr>
        <p:spPr>
          <a:xfrm>
            <a:off x="11010972" y="2654827"/>
            <a:ext cx="4608971" cy="913630"/>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3" name="Google Shape;1133;p68"/>
          <p:cNvSpPr txBox="1">
            <a:spLocks noGrp="1"/>
          </p:cNvSpPr>
          <p:nvPr>
            <p:ph type="body" idx="17"/>
          </p:nvPr>
        </p:nvSpPr>
        <p:spPr>
          <a:xfrm>
            <a:off x="11010973" y="2157413"/>
            <a:ext cx="4608971" cy="54446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4" name="Google Shape;1134;p68"/>
          <p:cNvSpPr txBox="1">
            <a:spLocks noGrp="1"/>
          </p:cNvSpPr>
          <p:nvPr>
            <p:ph type="body" idx="18"/>
          </p:nvPr>
        </p:nvSpPr>
        <p:spPr>
          <a:xfrm>
            <a:off x="2481511" y="2654827"/>
            <a:ext cx="4608971" cy="913630"/>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5" name="Google Shape;1135;p68"/>
          <p:cNvSpPr txBox="1">
            <a:spLocks noGrp="1"/>
          </p:cNvSpPr>
          <p:nvPr>
            <p:ph type="body" idx="19"/>
          </p:nvPr>
        </p:nvSpPr>
        <p:spPr>
          <a:xfrm>
            <a:off x="2481512" y="2176737"/>
            <a:ext cx="4608971" cy="525141"/>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6" name="Google Shape;1136;p68"/>
          <p:cNvSpPr txBox="1">
            <a:spLocks noGrp="1"/>
          </p:cNvSpPr>
          <p:nvPr>
            <p:ph type="body" idx="20"/>
          </p:nvPr>
        </p:nvSpPr>
        <p:spPr>
          <a:xfrm>
            <a:off x="1879065" y="4699017"/>
            <a:ext cx="4608971" cy="913630"/>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7" name="Google Shape;1137;p68"/>
          <p:cNvSpPr txBox="1">
            <a:spLocks noGrp="1"/>
          </p:cNvSpPr>
          <p:nvPr>
            <p:ph type="body" idx="21"/>
          </p:nvPr>
        </p:nvSpPr>
        <p:spPr>
          <a:xfrm>
            <a:off x="1879066" y="4220927"/>
            <a:ext cx="4608971" cy="525141"/>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8" name="Google Shape;1138;p68"/>
          <p:cNvSpPr txBox="1">
            <a:spLocks noGrp="1"/>
          </p:cNvSpPr>
          <p:nvPr>
            <p:ph type="body" idx="22"/>
          </p:nvPr>
        </p:nvSpPr>
        <p:spPr>
          <a:xfrm>
            <a:off x="1959396" y="6687909"/>
            <a:ext cx="4608971" cy="913630"/>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39" name="Google Shape;1139;p68"/>
          <p:cNvSpPr txBox="1">
            <a:spLocks noGrp="1"/>
          </p:cNvSpPr>
          <p:nvPr>
            <p:ph type="body" idx="23"/>
          </p:nvPr>
        </p:nvSpPr>
        <p:spPr>
          <a:xfrm>
            <a:off x="1959397" y="6209819"/>
            <a:ext cx="4608971" cy="525141"/>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cxnSp>
        <p:nvCxnSpPr>
          <p:cNvPr id="1140" name="Google Shape;1140;p68"/>
          <p:cNvCxnSpPr>
            <a:stCxn id="1120" idx="0"/>
            <a:endCxn id="1133" idx="1"/>
          </p:cNvCxnSpPr>
          <p:nvPr/>
        </p:nvCxnSpPr>
        <p:spPr>
          <a:xfrm rot="-5400000">
            <a:off x="10042898" y="2238478"/>
            <a:ext cx="776700" cy="1159200"/>
          </a:xfrm>
          <a:prstGeom prst="bentConnector2">
            <a:avLst/>
          </a:prstGeom>
          <a:noFill/>
          <a:ln w="19050" cap="flat" cmpd="sng">
            <a:solidFill>
              <a:schemeClr val="accent1"/>
            </a:solidFill>
            <a:prstDash val="solid"/>
            <a:miter lim="800000"/>
            <a:headEnd type="none" w="sm" len="sm"/>
            <a:tailEnd type="none" w="sm" len="sm"/>
          </a:ln>
        </p:spPr>
      </p:cxnSp>
      <p:cxnSp>
        <p:nvCxnSpPr>
          <p:cNvPr id="1141" name="Google Shape;1141;p68"/>
          <p:cNvCxnSpPr>
            <a:stCxn id="1121" idx="3"/>
            <a:endCxn id="1131" idx="1"/>
          </p:cNvCxnSpPr>
          <p:nvPr/>
        </p:nvCxnSpPr>
        <p:spPr>
          <a:xfrm rot="10800000" flipH="1">
            <a:off x="10846255" y="4474213"/>
            <a:ext cx="897900" cy="343200"/>
          </a:xfrm>
          <a:prstGeom prst="bentConnector3">
            <a:avLst>
              <a:gd name="adj1" fmla="val 50004"/>
            </a:avLst>
          </a:prstGeom>
          <a:noFill/>
          <a:ln w="19050" cap="flat" cmpd="sng">
            <a:solidFill>
              <a:schemeClr val="accent2"/>
            </a:solidFill>
            <a:prstDash val="solid"/>
            <a:miter lim="800000"/>
            <a:headEnd type="none" w="sm" len="sm"/>
            <a:tailEnd type="none" w="sm" len="sm"/>
          </a:ln>
        </p:spPr>
      </p:cxnSp>
      <p:cxnSp>
        <p:nvCxnSpPr>
          <p:cNvPr id="1142" name="Google Shape;1142;p68"/>
          <p:cNvCxnSpPr>
            <a:stCxn id="1122" idx="3"/>
            <a:endCxn id="1129" idx="1"/>
          </p:cNvCxnSpPr>
          <p:nvPr/>
        </p:nvCxnSpPr>
        <p:spPr>
          <a:xfrm>
            <a:off x="10097096" y="6054699"/>
            <a:ext cx="1647000" cy="408000"/>
          </a:xfrm>
          <a:prstGeom prst="bentConnector3">
            <a:avLst>
              <a:gd name="adj1" fmla="val 50004"/>
            </a:avLst>
          </a:prstGeom>
          <a:noFill/>
          <a:ln w="19050" cap="flat" cmpd="sng">
            <a:solidFill>
              <a:schemeClr val="accent3"/>
            </a:solidFill>
            <a:prstDash val="solid"/>
            <a:miter lim="800000"/>
            <a:headEnd type="none" w="sm" len="sm"/>
            <a:tailEnd type="none" w="sm" len="sm"/>
          </a:ln>
        </p:spPr>
      </p:cxnSp>
      <p:cxnSp>
        <p:nvCxnSpPr>
          <p:cNvPr id="1143" name="Google Shape;1143;p68"/>
          <p:cNvCxnSpPr>
            <a:stCxn id="1139" idx="3"/>
            <a:endCxn id="1123" idx="1"/>
          </p:cNvCxnSpPr>
          <p:nvPr/>
        </p:nvCxnSpPr>
        <p:spPr>
          <a:xfrm rot="10800000" flipH="1">
            <a:off x="6568368" y="6054790"/>
            <a:ext cx="1559100" cy="417600"/>
          </a:xfrm>
          <a:prstGeom prst="bentConnector3">
            <a:avLst>
              <a:gd name="adj1" fmla="val 50002"/>
            </a:avLst>
          </a:prstGeom>
          <a:noFill/>
          <a:ln w="19050" cap="flat" cmpd="sng">
            <a:solidFill>
              <a:schemeClr val="accent4"/>
            </a:solidFill>
            <a:prstDash val="solid"/>
            <a:miter lim="800000"/>
            <a:headEnd type="none" w="sm" len="sm"/>
            <a:tailEnd type="none" w="sm" len="sm"/>
          </a:ln>
        </p:spPr>
      </p:cxnSp>
      <p:cxnSp>
        <p:nvCxnSpPr>
          <p:cNvPr id="1144" name="Google Shape;1144;p68"/>
          <p:cNvCxnSpPr>
            <a:stCxn id="1137" idx="3"/>
            <a:endCxn id="1124" idx="1"/>
          </p:cNvCxnSpPr>
          <p:nvPr/>
        </p:nvCxnSpPr>
        <p:spPr>
          <a:xfrm>
            <a:off x="6488037" y="4483497"/>
            <a:ext cx="950400" cy="328500"/>
          </a:xfrm>
          <a:prstGeom prst="bentConnector3">
            <a:avLst>
              <a:gd name="adj1" fmla="val 49999"/>
            </a:avLst>
          </a:prstGeom>
          <a:noFill/>
          <a:ln w="19050" cap="flat" cmpd="sng">
            <a:solidFill>
              <a:schemeClr val="accent5"/>
            </a:solidFill>
            <a:prstDash val="solid"/>
            <a:miter lim="800000"/>
            <a:headEnd type="none" w="sm" len="sm"/>
            <a:tailEnd type="none" w="sm" len="sm"/>
          </a:ln>
        </p:spPr>
      </p:cxnSp>
      <p:cxnSp>
        <p:nvCxnSpPr>
          <p:cNvPr id="1145" name="Google Shape;1145;p68"/>
          <p:cNvCxnSpPr>
            <a:stCxn id="1135" idx="3"/>
            <a:endCxn id="1125" idx="0"/>
          </p:cNvCxnSpPr>
          <p:nvPr/>
        </p:nvCxnSpPr>
        <p:spPr>
          <a:xfrm>
            <a:off x="7090483" y="2439307"/>
            <a:ext cx="1282500" cy="767100"/>
          </a:xfrm>
          <a:prstGeom prst="bentConnector2">
            <a:avLst/>
          </a:prstGeom>
          <a:noFill/>
          <a:ln w="19050" cap="flat" cmpd="sng">
            <a:solidFill>
              <a:schemeClr val="accent6"/>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11"/>
                                        </p:tgtEl>
                                        <p:attrNameLst>
                                          <p:attrName>style.visibility</p:attrName>
                                        </p:attrNameLst>
                                      </p:cBhvr>
                                      <p:to>
                                        <p:strVal val="visible"/>
                                      </p:to>
                                    </p:set>
                                    <p:anim calcmode="lin" valueType="num">
                                      <p:cBhvr additive="base">
                                        <p:cTn id="7" dur="750"/>
                                        <p:tgtEl>
                                          <p:spTgt spid="111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112"/>
                                        </p:tgtEl>
                                        <p:attrNameLst>
                                          <p:attrName>style.visibility</p:attrName>
                                        </p:attrNameLst>
                                      </p:cBhvr>
                                      <p:to>
                                        <p:strVal val="visible"/>
                                      </p:to>
                                    </p:set>
                                    <p:anim calcmode="lin" valueType="num">
                                      <p:cBhvr additive="base">
                                        <p:cTn id="10" dur="750"/>
                                        <p:tgtEl>
                                          <p:spTgt spid="1112"/>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1115"/>
                                        </p:tgtEl>
                                        <p:attrNameLst>
                                          <p:attrName>style.visibility</p:attrName>
                                        </p:attrNameLst>
                                      </p:cBhvr>
                                      <p:to>
                                        <p:strVal val="visible"/>
                                      </p:to>
                                    </p:set>
                                    <p:anim calcmode="lin" valueType="num">
                                      <p:cBhvr additive="base">
                                        <p:cTn id="13" dur="750"/>
                                        <p:tgtEl>
                                          <p:spTgt spid="111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120"/>
                                        </p:tgtEl>
                                        <p:attrNameLst>
                                          <p:attrName>style.visibility</p:attrName>
                                        </p:attrNameLst>
                                      </p:cBhvr>
                                      <p:to>
                                        <p:strVal val="visible"/>
                                      </p:to>
                                    </p:set>
                                    <p:anim calcmode="lin" valueType="num">
                                      <p:cBhvr additive="base">
                                        <p:cTn id="16" dur="750"/>
                                        <p:tgtEl>
                                          <p:spTgt spid="112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116"/>
                                        </p:tgtEl>
                                        <p:attrNameLst>
                                          <p:attrName>style.visibility</p:attrName>
                                        </p:attrNameLst>
                                      </p:cBhvr>
                                      <p:to>
                                        <p:strVal val="visible"/>
                                      </p:to>
                                    </p:set>
                                    <p:anim calcmode="lin" valueType="num">
                                      <p:cBhvr additive="base">
                                        <p:cTn id="19" dur="750"/>
                                        <p:tgtEl>
                                          <p:spTgt spid="1116"/>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1121"/>
                                        </p:tgtEl>
                                        <p:attrNameLst>
                                          <p:attrName>style.visibility</p:attrName>
                                        </p:attrNameLst>
                                      </p:cBhvr>
                                      <p:to>
                                        <p:strVal val="visible"/>
                                      </p:to>
                                    </p:set>
                                    <p:anim calcmode="lin" valueType="num">
                                      <p:cBhvr additive="base">
                                        <p:cTn id="22" dur="750"/>
                                        <p:tgtEl>
                                          <p:spTgt spid="1121"/>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1117"/>
                                        </p:tgtEl>
                                        <p:attrNameLst>
                                          <p:attrName>style.visibility</p:attrName>
                                        </p:attrNameLst>
                                      </p:cBhvr>
                                      <p:to>
                                        <p:strVal val="visible"/>
                                      </p:to>
                                    </p:set>
                                    <p:anim calcmode="lin" valueType="num">
                                      <p:cBhvr additive="base">
                                        <p:cTn id="25" dur="750"/>
                                        <p:tgtEl>
                                          <p:spTgt spid="1117"/>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1122"/>
                                        </p:tgtEl>
                                        <p:attrNameLst>
                                          <p:attrName>style.visibility</p:attrName>
                                        </p:attrNameLst>
                                      </p:cBhvr>
                                      <p:to>
                                        <p:strVal val="visible"/>
                                      </p:to>
                                    </p:set>
                                    <p:anim calcmode="lin" valueType="num">
                                      <p:cBhvr additive="base">
                                        <p:cTn id="28" dur="750"/>
                                        <p:tgtEl>
                                          <p:spTgt spid="1122"/>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1119"/>
                                        </p:tgtEl>
                                        <p:attrNameLst>
                                          <p:attrName>style.visibility</p:attrName>
                                        </p:attrNameLst>
                                      </p:cBhvr>
                                      <p:to>
                                        <p:strVal val="visible"/>
                                      </p:to>
                                    </p:set>
                                    <p:anim calcmode="lin" valueType="num">
                                      <p:cBhvr additive="base">
                                        <p:cTn id="31" dur="750"/>
                                        <p:tgtEl>
                                          <p:spTgt spid="1119"/>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1123"/>
                                        </p:tgtEl>
                                        <p:attrNameLst>
                                          <p:attrName>style.visibility</p:attrName>
                                        </p:attrNameLst>
                                      </p:cBhvr>
                                      <p:to>
                                        <p:strVal val="visible"/>
                                      </p:to>
                                    </p:set>
                                    <p:anim calcmode="lin" valueType="num">
                                      <p:cBhvr additive="base">
                                        <p:cTn id="34" dur="750"/>
                                        <p:tgtEl>
                                          <p:spTgt spid="1123"/>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1107"/>
                                        </p:tgtEl>
                                        <p:attrNameLst>
                                          <p:attrName>style.visibility</p:attrName>
                                        </p:attrNameLst>
                                      </p:cBhvr>
                                      <p:to>
                                        <p:strVal val="visible"/>
                                      </p:to>
                                    </p:set>
                                    <p:anim calcmode="lin" valueType="num">
                                      <p:cBhvr additive="base">
                                        <p:cTn id="37" dur="750"/>
                                        <p:tgtEl>
                                          <p:spTgt spid="1107"/>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1124"/>
                                        </p:tgtEl>
                                        <p:attrNameLst>
                                          <p:attrName>style.visibility</p:attrName>
                                        </p:attrNameLst>
                                      </p:cBhvr>
                                      <p:to>
                                        <p:strVal val="visible"/>
                                      </p:to>
                                    </p:set>
                                    <p:anim calcmode="lin" valueType="num">
                                      <p:cBhvr additive="base">
                                        <p:cTn id="40" dur="750"/>
                                        <p:tgtEl>
                                          <p:spTgt spid="1124"/>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1118"/>
                                        </p:tgtEl>
                                        <p:attrNameLst>
                                          <p:attrName>style.visibility</p:attrName>
                                        </p:attrNameLst>
                                      </p:cBhvr>
                                      <p:to>
                                        <p:strVal val="visible"/>
                                      </p:to>
                                    </p:set>
                                    <p:anim calcmode="lin" valueType="num">
                                      <p:cBhvr additive="base">
                                        <p:cTn id="43" dur="750"/>
                                        <p:tgtEl>
                                          <p:spTgt spid="1118"/>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1125"/>
                                        </p:tgtEl>
                                        <p:attrNameLst>
                                          <p:attrName>style.visibility</p:attrName>
                                        </p:attrNameLst>
                                      </p:cBhvr>
                                      <p:to>
                                        <p:strVal val="visible"/>
                                      </p:to>
                                    </p:set>
                                    <p:anim calcmode="lin" valueType="num">
                                      <p:cBhvr additive="base">
                                        <p:cTn id="46" dur="750"/>
                                        <p:tgtEl>
                                          <p:spTgt spid="1125"/>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1115"/>
                                        </p:tgtEl>
                                        <p:attrNameLst>
                                          <p:attrName>style.visibility</p:attrName>
                                        </p:attrNameLst>
                                      </p:cBhvr>
                                      <p:to>
                                        <p:strVal val="visible"/>
                                      </p:to>
                                    </p:set>
                                    <p:animEffect transition="in" filter="fade">
                                      <p:cBhvr>
                                        <p:cTn id="49" dur="750"/>
                                        <p:tgtEl>
                                          <p:spTgt spid="1115"/>
                                        </p:tgtEl>
                                      </p:cBhvr>
                                    </p:animEffect>
                                  </p:childTnLst>
                                </p:cTn>
                              </p:par>
                              <p:par>
                                <p:cTn id="50" presetID="10" presetClass="entr" presetSubtype="0" fill="hold" nodeType="withEffect">
                                  <p:stCondLst>
                                    <p:cond delay="0"/>
                                  </p:stCondLst>
                                  <p:childTnLst>
                                    <p:set>
                                      <p:cBhvr>
                                        <p:cTn id="51" dur="1" fill="hold">
                                          <p:stCondLst>
                                            <p:cond delay="0"/>
                                          </p:stCondLst>
                                        </p:cTn>
                                        <p:tgtEl>
                                          <p:spTgt spid="1120"/>
                                        </p:tgtEl>
                                        <p:attrNameLst>
                                          <p:attrName>style.visibility</p:attrName>
                                        </p:attrNameLst>
                                      </p:cBhvr>
                                      <p:to>
                                        <p:strVal val="visible"/>
                                      </p:to>
                                    </p:set>
                                    <p:animEffect transition="in" filter="fade">
                                      <p:cBhvr>
                                        <p:cTn id="52" dur="750"/>
                                        <p:tgtEl>
                                          <p:spTgt spid="1120"/>
                                        </p:tgtEl>
                                      </p:cBhvr>
                                    </p:animEffect>
                                  </p:childTnLst>
                                </p:cTn>
                              </p:par>
                              <p:par>
                                <p:cTn id="53" presetID="10" presetClass="entr" presetSubtype="0" fill="hold" nodeType="withEffect">
                                  <p:stCondLst>
                                    <p:cond delay="0"/>
                                  </p:stCondLst>
                                  <p:childTnLst>
                                    <p:set>
                                      <p:cBhvr>
                                        <p:cTn id="54" dur="1" fill="hold">
                                          <p:stCondLst>
                                            <p:cond delay="0"/>
                                          </p:stCondLst>
                                        </p:cTn>
                                        <p:tgtEl>
                                          <p:spTgt spid="1116"/>
                                        </p:tgtEl>
                                        <p:attrNameLst>
                                          <p:attrName>style.visibility</p:attrName>
                                        </p:attrNameLst>
                                      </p:cBhvr>
                                      <p:to>
                                        <p:strVal val="visible"/>
                                      </p:to>
                                    </p:set>
                                    <p:animEffect transition="in" filter="fade">
                                      <p:cBhvr>
                                        <p:cTn id="55" dur="750"/>
                                        <p:tgtEl>
                                          <p:spTgt spid="1116"/>
                                        </p:tgtEl>
                                      </p:cBhvr>
                                    </p:animEffect>
                                  </p:childTnLst>
                                </p:cTn>
                              </p:par>
                              <p:par>
                                <p:cTn id="56" presetID="10" presetClass="entr" presetSubtype="0" fill="hold" nodeType="withEffect">
                                  <p:stCondLst>
                                    <p:cond delay="0"/>
                                  </p:stCondLst>
                                  <p:childTnLst>
                                    <p:set>
                                      <p:cBhvr>
                                        <p:cTn id="57" dur="1" fill="hold">
                                          <p:stCondLst>
                                            <p:cond delay="0"/>
                                          </p:stCondLst>
                                        </p:cTn>
                                        <p:tgtEl>
                                          <p:spTgt spid="1121"/>
                                        </p:tgtEl>
                                        <p:attrNameLst>
                                          <p:attrName>style.visibility</p:attrName>
                                        </p:attrNameLst>
                                      </p:cBhvr>
                                      <p:to>
                                        <p:strVal val="visible"/>
                                      </p:to>
                                    </p:set>
                                    <p:animEffect transition="in" filter="fade">
                                      <p:cBhvr>
                                        <p:cTn id="58" dur="750"/>
                                        <p:tgtEl>
                                          <p:spTgt spid="1121"/>
                                        </p:tgtEl>
                                      </p:cBhvr>
                                    </p:animEffect>
                                  </p:childTnLst>
                                </p:cTn>
                              </p:par>
                              <p:par>
                                <p:cTn id="59" presetID="10" presetClass="entr" presetSubtype="0" fill="hold" nodeType="withEffect">
                                  <p:stCondLst>
                                    <p:cond delay="0"/>
                                  </p:stCondLst>
                                  <p:childTnLst>
                                    <p:set>
                                      <p:cBhvr>
                                        <p:cTn id="60" dur="1" fill="hold">
                                          <p:stCondLst>
                                            <p:cond delay="0"/>
                                          </p:stCondLst>
                                        </p:cTn>
                                        <p:tgtEl>
                                          <p:spTgt spid="1117"/>
                                        </p:tgtEl>
                                        <p:attrNameLst>
                                          <p:attrName>style.visibility</p:attrName>
                                        </p:attrNameLst>
                                      </p:cBhvr>
                                      <p:to>
                                        <p:strVal val="visible"/>
                                      </p:to>
                                    </p:set>
                                    <p:animEffect transition="in" filter="fade">
                                      <p:cBhvr>
                                        <p:cTn id="61" dur="750"/>
                                        <p:tgtEl>
                                          <p:spTgt spid="1117"/>
                                        </p:tgtEl>
                                      </p:cBhvr>
                                    </p:animEffect>
                                  </p:childTnLst>
                                </p:cTn>
                              </p:par>
                              <p:par>
                                <p:cTn id="62" presetID="10" presetClass="entr" presetSubtype="0" fill="hold" nodeType="withEffect">
                                  <p:stCondLst>
                                    <p:cond delay="0"/>
                                  </p:stCondLst>
                                  <p:childTnLst>
                                    <p:set>
                                      <p:cBhvr>
                                        <p:cTn id="63" dur="1" fill="hold">
                                          <p:stCondLst>
                                            <p:cond delay="0"/>
                                          </p:stCondLst>
                                        </p:cTn>
                                        <p:tgtEl>
                                          <p:spTgt spid="1122"/>
                                        </p:tgtEl>
                                        <p:attrNameLst>
                                          <p:attrName>style.visibility</p:attrName>
                                        </p:attrNameLst>
                                      </p:cBhvr>
                                      <p:to>
                                        <p:strVal val="visible"/>
                                      </p:to>
                                    </p:set>
                                    <p:animEffect transition="in" filter="fade">
                                      <p:cBhvr>
                                        <p:cTn id="64" dur="750"/>
                                        <p:tgtEl>
                                          <p:spTgt spid="1122"/>
                                        </p:tgtEl>
                                      </p:cBhvr>
                                    </p:animEffect>
                                  </p:childTnLst>
                                </p:cTn>
                              </p:par>
                              <p:par>
                                <p:cTn id="65" presetID="10" presetClass="entr" presetSubtype="0" fill="hold" nodeType="withEffect">
                                  <p:stCondLst>
                                    <p:cond delay="0"/>
                                  </p:stCondLst>
                                  <p:childTnLst>
                                    <p:set>
                                      <p:cBhvr>
                                        <p:cTn id="66" dur="1" fill="hold">
                                          <p:stCondLst>
                                            <p:cond delay="0"/>
                                          </p:stCondLst>
                                        </p:cTn>
                                        <p:tgtEl>
                                          <p:spTgt spid="1119"/>
                                        </p:tgtEl>
                                        <p:attrNameLst>
                                          <p:attrName>style.visibility</p:attrName>
                                        </p:attrNameLst>
                                      </p:cBhvr>
                                      <p:to>
                                        <p:strVal val="visible"/>
                                      </p:to>
                                    </p:set>
                                    <p:animEffect transition="in" filter="fade">
                                      <p:cBhvr>
                                        <p:cTn id="67" dur="750"/>
                                        <p:tgtEl>
                                          <p:spTgt spid="1119"/>
                                        </p:tgtEl>
                                      </p:cBhvr>
                                    </p:animEffect>
                                  </p:childTnLst>
                                </p:cTn>
                              </p:par>
                              <p:par>
                                <p:cTn id="68" presetID="10" presetClass="entr" presetSubtype="0" fill="hold" nodeType="withEffect">
                                  <p:stCondLst>
                                    <p:cond delay="0"/>
                                  </p:stCondLst>
                                  <p:childTnLst>
                                    <p:set>
                                      <p:cBhvr>
                                        <p:cTn id="69" dur="1" fill="hold">
                                          <p:stCondLst>
                                            <p:cond delay="0"/>
                                          </p:stCondLst>
                                        </p:cTn>
                                        <p:tgtEl>
                                          <p:spTgt spid="1123"/>
                                        </p:tgtEl>
                                        <p:attrNameLst>
                                          <p:attrName>style.visibility</p:attrName>
                                        </p:attrNameLst>
                                      </p:cBhvr>
                                      <p:to>
                                        <p:strVal val="visible"/>
                                      </p:to>
                                    </p:set>
                                    <p:animEffect transition="in" filter="fade">
                                      <p:cBhvr>
                                        <p:cTn id="70" dur="750"/>
                                        <p:tgtEl>
                                          <p:spTgt spid="1123"/>
                                        </p:tgtEl>
                                      </p:cBhvr>
                                    </p:animEffect>
                                  </p:childTnLst>
                                </p:cTn>
                              </p:par>
                              <p:par>
                                <p:cTn id="71" presetID="10" presetClass="entr" presetSubtype="0" fill="hold" nodeType="withEffect">
                                  <p:stCondLst>
                                    <p:cond delay="0"/>
                                  </p:stCondLst>
                                  <p:childTnLst>
                                    <p:set>
                                      <p:cBhvr>
                                        <p:cTn id="72" dur="1" fill="hold">
                                          <p:stCondLst>
                                            <p:cond delay="0"/>
                                          </p:stCondLst>
                                        </p:cTn>
                                        <p:tgtEl>
                                          <p:spTgt spid="1107"/>
                                        </p:tgtEl>
                                        <p:attrNameLst>
                                          <p:attrName>style.visibility</p:attrName>
                                        </p:attrNameLst>
                                      </p:cBhvr>
                                      <p:to>
                                        <p:strVal val="visible"/>
                                      </p:to>
                                    </p:set>
                                    <p:animEffect transition="in" filter="fade">
                                      <p:cBhvr>
                                        <p:cTn id="73" dur="750"/>
                                        <p:tgtEl>
                                          <p:spTgt spid="1107"/>
                                        </p:tgtEl>
                                      </p:cBhvr>
                                    </p:animEffect>
                                  </p:childTnLst>
                                </p:cTn>
                              </p:par>
                              <p:par>
                                <p:cTn id="74" presetID="10" presetClass="entr" presetSubtype="0" fill="hold" nodeType="withEffect">
                                  <p:stCondLst>
                                    <p:cond delay="0"/>
                                  </p:stCondLst>
                                  <p:childTnLst>
                                    <p:set>
                                      <p:cBhvr>
                                        <p:cTn id="75" dur="1" fill="hold">
                                          <p:stCondLst>
                                            <p:cond delay="0"/>
                                          </p:stCondLst>
                                        </p:cTn>
                                        <p:tgtEl>
                                          <p:spTgt spid="1124"/>
                                        </p:tgtEl>
                                        <p:attrNameLst>
                                          <p:attrName>style.visibility</p:attrName>
                                        </p:attrNameLst>
                                      </p:cBhvr>
                                      <p:to>
                                        <p:strVal val="visible"/>
                                      </p:to>
                                    </p:set>
                                    <p:animEffect transition="in" filter="fade">
                                      <p:cBhvr>
                                        <p:cTn id="76" dur="750"/>
                                        <p:tgtEl>
                                          <p:spTgt spid="1124"/>
                                        </p:tgtEl>
                                      </p:cBhvr>
                                    </p:animEffect>
                                  </p:childTnLst>
                                </p:cTn>
                              </p:par>
                              <p:par>
                                <p:cTn id="77" presetID="10" presetClass="entr" presetSubtype="0" fill="hold" nodeType="withEffect">
                                  <p:stCondLst>
                                    <p:cond delay="0"/>
                                  </p:stCondLst>
                                  <p:childTnLst>
                                    <p:set>
                                      <p:cBhvr>
                                        <p:cTn id="78" dur="1" fill="hold">
                                          <p:stCondLst>
                                            <p:cond delay="0"/>
                                          </p:stCondLst>
                                        </p:cTn>
                                        <p:tgtEl>
                                          <p:spTgt spid="1118"/>
                                        </p:tgtEl>
                                        <p:attrNameLst>
                                          <p:attrName>style.visibility</p:attrName>
                                        </p:attrNameLst>
                                      </p:cBhvr>
                                      <p:to>
                                        <p:strVal val="visible"/>
                                      </p:to>
                                    </p:set>
                                    <p:animEffect transition="in" filter="fade">
                                      <p:cBhvr>
                                        <p:cTn id="79" dur="750"/>
                                        <p:tgtEl>
                                          <p:spTgt spid="1118"/>
                                        </p:tgtEl>
                                      </p:cBhvr>
                                    </p:animEffect>
                                  </p:childTnLst>
                                </p:cTn>
                              </p:par>
                              <p:par>
                                <p:cTn id="80" presetID="10" presetClass="entr" presetSubtype="0" fill="hold" nodeType="withEffect">
                                  <p:stCondLst>
                                    <p:cond delay="0"/>
                                  </p:stCondLst>
                                  <p:childTnLst>
                                    <p:set>
                                      <p:cBhvr>
                                        <p:cTn id="81" dur="1" fill="hold">
                                          <p:stCondLst>
                                            <p:cond delay="0"/>
                                          </p:stCondLst>
                                        </p:cTn>
                                        <p:tgtEl>
                                          <p:spTgt spid="1125"/>
                                        </p:tgtEl>
                                        <p:attrNameLst>
                                          <p:attrName>style.visibility</p:attrName>
                                        </p:attrNameLst>
                                      </p:cBhvr>
                                      <p:to>
                                        <p:strVal val="visible"/>
                                      </p:to>
                                    </p:set>
                                    <p:animEffect transition="in" filter="fade">
                                      <p:cBhvr>
                                        <p:cTn id="82" dur="750"/>
                                        <p:tgtEl>
                                          <p:spTgt spid="1125"/>
                                        </p:tgtEl>
                                      </p:cBhvr>
                                    </p:animEffect>
                                  </p:childTnLst>
                                </p:cTn>
                              </p:par>
                            </p:childTnLst>
                          </p:cTn>
                        </p:par>
                        <p:par>
                          <p:cTn id="83" fill="hold">
                            <p:stCondLst>
                              <p:cond delay="750"/>
                            </p:stCondLst>
                            <p:childTnLst>
                              <p:par>
                                <p:cTn id="84" presetID="2" presetClass="entr" presetSubtype="4" fill="hold" nodeType="afterEffect">
                                  <p:stCondLst>
                                    <p:cond delay="0"/>
                                  </p:stCondLst>
                                  <p:childTnLst>
                                    <p:set>
                                      <p:cBhvr>
                                        <p:cTn id="85" dur="1" fill="hold">
                                          <p:stCondLst>
                                            <p:cond delay="0"/>
                                          </p:stCondLst>
                                        </p:cTn>
                                        <p:tgtEl>
                                          <p:spTgt spid="1127">
                                            <p:txEl>
                                              <p:pRg st="0" end="0"/>
                                            </p:txEl>
                                          </p:spTgt>
                                        </p:tgtEl>
                                        <p:attrNameLst>
                                          <p:attrName>style.visibility</p:attrName>
                                        </p:attrNameLst>
                                      </p:cBhvr>
                                      <p:to>
                                        <p:strVal val="visible"/>
                                      </p:to>
                                    </p:set>
                                    <p:anim calcmode="lin" valueType="num">
                                      <p:cBhvr additive="base">
                                        <p:cTn id="86" dur="500"/>
                                        <p:tgtEl>
                                          <p:spTgt spid="1127">
                                            <p:txEl>
                                              <p:pRg st="0" end="0"/>
                                            </p:txEl>
                                          </p:spTgt>
                                        </p:tgtEl>
                                        <p:attrNameLst>
                                          <p:attrName>ppt_y</p:attrName>
                                        </p:attrNameLst>
                                      </p:cBhvr>
                                      <p:tavLst>
                                        <p:tav tm="0">
                                          <p:val>
                                            <p:strVal val="#ppt_y+1"/>
                                          </p:val>
                                        </p:tav>
                                        <p:tav tm="100000">
                                          <p:val>
                                            <p:strVal val="#ppt_y"/>
                                          </p:val>
                                        </p:tav>
                                      </p:tavLst>
                                    </p:anim>
                                  </p:childTnLst>
                                </p:cTn>
                              </p:par>
                            </p:childTnLst>
                          </p:cTn>
                        </p:par>
                        <p:par>
                          <p:cTn id="87" fill="hold">
                            <p:stCondLst>
                              <p:cond delay="1250"/>
                            </p:stCondLst>
                            <p:childTnLst>
                              <p:par>
                                <p:cTn id="88" presetID="2" presetClass="entr" presetSubtype="4" fill="hold" nodeType="afterEffect">
                                  <p:stCondLst>
                                    <p:cond delay="0"/>
                                  </p:stCondLst>
                                  <p:childTnLst>
                                    <p:set>
                                      <p:cBhvr>
                                        <p:cTn id="89" dur="1" fill="hold">
                                          <p:stCondLst>
                                            <p:cond delay="0"/>
                                          </p:stCondLst>
                                        </p:cTn>
                                        <p:tgtEl>
                                          <p:spTgt spid="1127">
                                            <p:txEl>
                                              <p:pRg st="1" end="1"/>
                                            </p:txEl>
                                          </p:spTgt>
                                        </p:tgtEl>
                                        <p:attrNameLst>
                                          <p:attrName>style.visibility</p:attrName>
                                        </p:attrNameLst>
                                      </p:cBhvr>
                                      <p:to>
                                        <p:strVal val="visible"/>
                                      </p:to>
                                    </p:set>
                                    <p:anim calcmode="lin" valueType="num">
                                      <p:cBhvr additive="base">
                                        <p:cTn id="90" dur="500"/>
                                        <p:tgtEl>
                                          <p:spTgt spid="1127">
                                            <p:txEl>
                                              <p:pRg st="1" end="1"/>
                                            </p:txEl>
                                          </p:spTgt>
                                        </p:tgtEl>
                                        <p:attrNameLst>
                                          <p:attrName>ppt_y</p:attrName>
                                        </p:attrNameLst>
                                      </p:cBhvr>
                                      <p:tavLst>
                                        <p:tav tm="0">
                                          <p:val>
                                            <p:strVal val="#ppt_y+1"/>
                                          </p:val>
                                        </p:tav>
                                        <p:tav tm="100000">
                                          <p:val>
                                            <p:strVal val="#ppt_y"/>
                                          </p:val>
                                        </p:tav>
                                      </p:tavLst>
                                    </p:anim>
                                  </p:childTnLst>
                                </p:cTn>
                              </p:par>
                            </p:childTnLst>
                          </p:cTn>
                        </p:par>
                        <p:par>
                          <p:cTn id="91" fill="hold">
                            <p:stCondLst>
                              <p:cond delay="1750"/>
                            </p:stCondLst>
                            <p:childTnLst>
                              <p:par>
                                <p:cTn id="92" presetID="2" presetClass="entr" presetSubtype="4" fill="hold" nodeType="afterEffect">
                                  <p:stCondLst>
                                    <p:cond delay="0"/>
                                  </p:stCondLst>
                                  <p:childTnLst>
                                    <p:set>
                                      <p:cBhvr>
                                        <p:cTn id="93" dur="1" fill="hold">
                                          <p:stCondLst>
                                            <p:cond delay="0"/>
                                          </p:stCondLst>
                                        </p:cTn>
                                        <p:tgtEl>
                                          <p:spTgt spid="1127">
                                            <p:txEl>
                                              <p:pRg st="2" end="2"/>
                                            </p:txEl>
                                          </p:spTgt>
                                        </p:tgtEl>
                                        <p:attrNameLst>
                                          <p:attrName>style.visibility</p:attrName>
                                        </p:attrNameLst>
                                      </p:cBhvr>
                                      <p:to>
                                        <p:strVal val="visible"/>
                                      </p:to>
                                    </p:set>
                                    <p:anim calcmode="lin" valueType="num">
                                      <p:cBhvr additive="base">
                                        <p:cTn id="94" dur="500"/>
                                        <p:tgtEl>
                                          <p:spTgt spid="1127">
                                            <p:txEl>
                                              <p:pRg st="2" end="2"/>
                                            </p:txEl>
                                          </p:spTgt>
                                        </p:tgtEl>
                                        <p:attrNameLst>
                                          <p:attrName>ppt_y</p:attrName>
                                        </p:attrNameLst>
                                      </p:cBhvr>
                                      <p:tavLst>
                                        <p:tav tm="0">
                                          <p:val>
                                            <p:strVal val="#ppt_y+1"/>
                                          </p:val>
                                        </p:tav>
                                        <p:tav tm="100000">
                                          <p:val>
                                            <p:strVal val="#ppt_y"/>
                                          </p:val>
                                        </p:tav>
                                      </p:tavLst>
                                    </p:anim>
                                  </p:childTnLst>
                                </p:cTn>
                              </p:par>
                            </p:childTnLst>
                          </p:cTn>
                        </p:par>
                        <p:par>
                          <p:cTn id="95" fill="hold">
                            <p:stCondLst>
                              <p:cond delay="2250"/>
                            </p:stCondLst>
                            <p:childTnLst>
                              <p:par>
                                <p:cTn id="96" presetID="2" presetClass="entr" presetSubtype="4" fill="hold" nodeType="afterEffect">
                                  <p:stCondLst>
                                    <p:cond delay="0"/>
                                  </p:stCondLst>
                                  <p:childTnLst>
                                    <p:set>
                                      <p:cBhvr>
                                        <p:cTn id="97" dur="1" fill="hold">
                                          <p:stCondLst>
                                            <p:cond delay="0"/>
                                          </p:stCondLst>
                                        </p:cTn>
                                        <p:tgtEl>
                                          <p:spTgt spid="1127">
                                            <p:txEl>
                                              <p:pRg st="3" end="3"/>
                                            </p:txEl>
                                          </p:spTgt>
                                        </p:tgtEl>
                                        <p:attrNameLst>
                                          <p:attrName>style.visibility</p:attrName>
                                        </p:attrNameLst>
                                      </p:cBhvr>
                                      <p:to>
                                        <p:strVal val="visible"/>
                                      </p:to>
                                    </p:set>
                                    <p:anim calcmode="lin" valueType="num">
                                      <p:cBhvr additive="base">
                                        <p:cTn id="98" dur="500"/>
                                        <p:tgtEl>
                                          <p:spTgt spid="1127">
                                            <p:txEl>
                                              <p:pRg st="3" end="3"/>
                                            </p:txEl>
                                          </p:spTgt>
                                        </p:tgtEl>
                                        <p:attrNameLst>
                                          <p:attrName>ppt_y</p:attrName>
                                        </p:attrNameLst>
                                      </p:cBhvr>
                                      <p:tavLst>
                                        <p:tav tm="0">
                                          <p:val>
                                            <p:strVal val="#ppt_y+1"/>
                                          </p:val>
                                        </p:tav>
                                        <p:tav tm="100000">
                                          <p:val>
                                            <p:strVal val="#ppt_y"/>
                                          </p:val>
                                        </p:tav>
                                      </p:tavLst>
                                    </p:anim>
                                  </p:childTnLst>
                                </p:cTn>
                              </p:par>
                            </p:childTnLst>
                          </p:cTn>
                        </p:par>
                        <p:par>
                          <p:cTn id="99" fill="hold">
                            <p:stCondLst>
                              <p:cond delay="2750"/>
                            </p:stCondLst>
                            <p:childTnLst>
                              <p:par>
                                <p:cTn id="100" presetID="2" presetClass="entr" presetSubtype="4" fill="hold" nodeType="afterEffect">
                                  <p:stCondLst>
                                    <p:cond delay="0"/>
                                  </p:stCondLst>
                                  <p:childTnLst>
                                    <p:set>
                                      <p:cBhvr>
                                        <p:cTn id="101" dur="1" fill="hold">
                                          <p:stCondLst>
                                            <p:cond delay="0"/>
                                          </p:stCondLst>
                                        </p:cTn>
                                        <p:tgtEl>
                                          <p:spTgt spid="1127">
                                            <p:txEl>
                                              <p:pRg st="4" end="4"/>
                                            </p:txEl>
                                          </p:spTgt>
                                        </p:tgtEl>
                                        <p:attrNameLst>
                                          <p:attrName>style.visibility</p:attrName>
                                        </p:attrNameLst>
                                      </p:cBhvr>
                                      <p:to>
                                        <p:strVal val="visible"/>
                                      </p:to>
                                    </p:set>
                                    <p:anim calcmode="lin" valueType="num">
                                      <p:cBhvr additive="base">
                                        <p:cTn id="102" dur="500"/>
                                        <p:tgtEl>
                                          <p:spTgt spid="1127">
                                            <p:txEl>
                                              <p:pRg st="4" end="4"/>
                                            </p:txEl>
                                          </p:spTgt>
                                        </p:tgtEl>
                                        <p:attrNameLst>
                                          <p:attrName>ppt_y</p:attrName>
                                        </p:attrNameLst>
                                      </p:cBhvr>
                                      <p:tavLst>
                                        <p:tav tm="0">
                                          <p:val>
                                            <p:strVal val="#ppt_y+1"/>
                                          </p:val>
                                        </p:tav>
                                        <p:tav tm="100000">
                                          <p:val>
                                            <p:strVal val="#ppt_y"/>
                                          </p:val>
                                        </p:tav>
                                      </p:tavLst>
                                    </p:anim>
                                  </p:childTnLst>
                                </p:cTn>
                              </p:par>
                            </p:childTnLst>
                          </p:cTn>
                        </p:par>
                        <p:par>
                          <p:cTn id="103" fill="hold">
                            <p:stCondLst>
                              <p:cond delay="3250"/>
                            </p:stCondLst>
                            <p:childTnLst>
                              <p:par>
                                <p:cTn id="104" presetID="2" presetClass="entr" presetSubtype="4" fill="hold" nodeType="afterEffect">
                                  <p:stCondLst>
                                    <p:cond delay="0"/>
                                  </p:stCondLst>
                                  <p:childTnLst>
                                    <p:set>
                                      <p:cBhvr>
                                        <p:cTn id="105" dur="1" fill="hold">
                                          <p:stCondLst>
                                            <p:cond delay="0"/>
                                          </p:stCondLst>
                                        </p:cTn>
                                        <p:tgtEl>
                                          <p:spTgt spid="1127">
                                            <p:txEl>
                                              <p:pRg st="5" end="5"/>
                                            </p:txEl>
                                          </p:spTgt>
                                        </p:tgtEl>
                                        <p:attrNameLst>
                                          <p:attrName>style.visibility</p:attrName>
                                        </p:attrNameLst>
                                      </p:cBhvr>
                                      <p:to>
                                        <p:strVal val="visible"/>
                                      </p:to>
                                    </p:set>
                                    <p:anim calcmode="lin" valueType="num">
                                      <p:cBhvr additive="base">
                                        <p:cTn id="106" dur="500"/>
                                        <p:tgtEl>
                                          <p:spTgt spid="1127">
                                            <p:txEl>
                                              <p:pRg st="5" end="5"/>
                                            </p:txEl>
                                          </p:spTgt>
                                        </p:tgtEl>
                                        <p:attrNameLst>
                                          <p:attrName>ppt_y</p:attrName>
                                        </p:attrNameLst>
                                      </p:cBhvr>
                                      <p:tavLst>
                                        <p:tav tm="0">
                                          <p:val>
                                            <p:strVal val="#ppt_y+1"/>
                                          </p:val>
                                        </p:tav>
                                        <p:tav tm="100000">
                                          <p:val>
                                            <p:strVal val="#ppt_y"/>
                                          </p:val>
                                        </p:tav>
                                      </p:tavLst>
                                    </p:anim>
                                  </p:childTnLst>
                                </p:cTn>
                              </p:par>
                            </p:childTnLst>
                          </p:cTn>
                        </p:par>
                        <p:par>
                          <p:cTn id="107" fill="hold">
                            <p:stCondLst>
                              <p:cond delay="3750"/>
                            </p:stCondLst>
                            <p:childTnLst>
                              <p:par>
                                <p:cTn id="108" presetID="2" presetClass="entr" presetSubtype="4" fill="hold" nodeType="afterEffect">
                                  <p:stCondLst>
                                    <p:cond delay="0"/>
                                  </p:stCondLst>
                                  <p:childTnLst>
                                    <p:set>
                                      <p:cBhvr>
                                        <p:cTn id="109" dur="1" fill="hold">
                                          <p:stCondLst>
                                            <p:cond delay="0"/>
                                          </p:stCondLst>
                                        </p:cTn>
                                        <p:tgtEl>
                                          <p:spTgt spid="1127">
                                            <p:txEl>
                                              <p:pRg st="6" end="6"/>
                                            </p:txEl>
                                          </p:spTgt>
                                        </p:tgtEl>
                                        <p:attrNameLst>
                                          <p:attrName>style.visibility</p:attrName>
                                        </p:attrNameLst>
                                      </p:cBhvr>
                                      <p:to>
                                        <p:strVal val="visible"/>
                                      </p:to>
                                    </p:set>
                                    <p:anim calcmode="lin" valueType="num">
                                      <p:cBhvr additive="base">
                                        <p:cTn id="110" dur="500"/>
                                        <p:tgtEl>
                                          <p:spTgt spid="1127">
                                            <p:txEl>
                                              <p:pRg st="6" end="6"/>
                                            </p:txEl>
                                          </p:spTgt>
                                        </p:tgtEl>
                                        <p:attrNameLst>
                                          <p:attrName>ppt_y</p:attrName>
                                        </p:attrNameLst>
                                      </p:cBhvr>
                                      <p:tavLst>
                                        <p:tav tm="0">
                                          <p:val>
                                            <p:strVal val="#ppt_y+1"/>
                                          </p:val>
                                        </p:tav>
                                        <p:tav tm="100000">
                                          <p:val>
                                            <p:strVal val="#ppt_y"/>
                                          </p:val>
                                        </p:tav>
                                      </p:tavLst>
                                    </p:anim>
                                  </p:childTnLst>
                                </p:cTn>
                              </p:par>
                            </p:childTnLst>
                          </p:cTn>
                        </p:par>
                        <p:par>
                          <p:cTn id="111" fill="hold">
                            <p:stCondLst>
                              <p:cond delay="4250"/>
                            </p:stCondLst>
                            <p:childTnLst>
                              <p:par>
                                <p:cTn id="112" presetID="2" presetClass="entr" presetSubtype="4" fill="hold" nodeType="afterEffect">
                                  <p:stCondLst>
                                    <p:cond delay="0"/>
                                  </p:stCondLst>
                                  <p:childTnLst>
                                    <p:set>
                                      <p:cBhvr>
                                        <p:cTn id="113" dur="1" fill="hold">
                                          <p:stCondLst>
                                            <p:cond delay="0"/>
                                          </p:stCondLst>
                                        </p:cTn>
                                        <p:tgtEl>
                                          <p:spTgt spid="1127">
                                            <p:txEl>
                                              <p:pRg st="7" end="7"/>
                                            </p:txEl>
                                          </p:spTgt>
                                        </p:tgtEl>
                                        <p:attrNameLst>
                                          <p:attrName>style.visibility</p:attrName>
                                        </p:attrNameLst>
                                      </p:cBhvr>
                                      <p:to>
                                        <p:strVal val="visible"/>
                                      </p:to>
                                    </p:set>
                                    <p:anim calcmode="lin" valueType="num">
                                      <p:cBhvr additive="base">
                                        <p:cTn id="114" dur="500"/>
                                        <p:tgtEl>
                                          <p:spTgt spid="1127">
                                            <p:txEl>
                                              <p:pRg st="7" end="7"/>
                                            </p:txEl>
                                          </p:spTgt>
                                        </p:tgtEl>
                                        <p:attrNameLst>
                                          <p:attrName>ppt_y</p:attrName>
                                        </p:attrNameLst>
                                      </p:cBhvr>
                                      <p:tavLst>
                                        <p:tav tm="0">
                                          <p:val>
                                            <p:strVal val="#ppt_y+1"/>
                                          </p:val>
                                        </p:tav>
                                        <p:tav tm="100000">
                                          <p:val>
                                            <p:strVal val="#ppt_y"/>
                                          </p:val>
                                        </p:tav>
                                      </p:tavLst>
                                    </p:anim>
                                  </p:childTnLst>
                                </p:cTn>
                              </p:par>
                            </p:childTnLst>
                          </p:cTn>
                        </p:par>
                        <p:par>
                          <p:cTn id="115" fill="hold">
                            <p:stCondLst>
                              <p:cond delay="4750"/>
                            </p:stCondLst>
                            <p:childTnLst>
                              <p:par>
                                <p:cTn id="116" presetID="2" presetClass="entr" presetSubtype="4" fill="hold" nodeType="afterEffect">
                                  <p:stCondLst>
                                    <p:cond delay="0"/>
                                  </p:stCondLst>
                                  <p:childTnLst>
                                    <p:set>
                                      <p:cBhvr>
                                        <p:cTn id="117" dur="1" fill="hold">
                                          <p:stCondLst>
                                            <p:cond delay="0"/>
                                          </p:stCondLst>
                                        </p:cTn>
                                        <p:tgtEl>
                                          <p:spTgt spid="1127">
                                            <p:txEl>
                                              <p:pRg st="8" end="8"/>
                                            </p:txEl>
                                          </p:spTgt>
                                        </p:tgtEl>
                                        <p:attrNameLst>
                                          <p:attrName>style.visibility</p:attrName>
                                        </p:attrNameLst>
                                      </p:cBhvr>
                                      <p:to>
                                        <p:strVal val="visible"/>
                                      </p:to>
                                    </p:set>
                                    <p:anim calcmode="lin" valueType="num">
                                      <p:cBhvr additive="base">
                                        <p:cTn id="118" dur="500"/>
                                        <p:tgtEl>
                                          <p:spTgt spid="1127">
                                            <p:txEl>
                                              <p:pRg st="8" end="8"/>
                                            </p:txEl>
                                          </p:spTgt>
                                        </p:tgtEl>
                                        <p:attrNameLst>
                                          <p:attrName>ppt_y</p:attrName>
                                        </p:attrNameLst>
                                      </p:cBhvr>
                                      <p:tavLst>
                                        <p:tav tm="0">
                                          <p:val>
                                            <p:strVal val="#ppt_y+1"/>
                                          </p:val>
                                        </p:tav>
                                        <p:tav tm="100000">
                                          <p:val>
                                            <p:strVal val="#ppt_y"/>
                                          </p:val>
                                        </p:tav>
                                      </p:tavLst>
                                    </p:anim>
                                  </p:childTnLst>
                                </p:cTn>
                              </p:par>
                            </p:childTnLst>
                          </p:cTn>
                        </p:par>
                        <p:par>
                          <p:cTn id="119" fill="hold">
                            <p:stCondLst>
                              <p:cond delay="5250"/>
                            </p:stCondLst>
                            <p:childTnLst>
                              <p:par>
                                <p:cTn id="120" presetID="10" presetClass="entr" presetSubtype="0" fill="hold" nodeType="afterEffect">
                                  <p:stCondLst>
                                    <p:cond delay="0"/>
                                  </p:stCondLst>
                                  <p:childTnLst>
                                    <p:set>
                                      <p:cBhvr>
                                        <p:cTn id="121" dur="1" fill="hold">
                                          <p:stCondLst>
                                            <p:cond delay="0"/>
                                          </p:stCondLst>
                                        </p:cTn>
                                        <p:tgtEl>
                                          <p:spTgt spid="1126">
                                            <p:txEl>
                                              <p:pRg st="0" end="0"/>
                                            </p:txEl>
                                          </p:spTgt>
                                        </p:tgtEl>
                                        <p:attrNameLst>
                                          <p:attrName>style.visibility</p:attrName>
                                        </p:attrNameLst>
                                      </p:cBhvr>
                                      <p:to>
                                        <p:strVal val="visible"/>
                                      </p:to>
                                    </p:set>
                                    <p:animEffect transition="in" filter="fade">
                                      <p:cBhvr>
                                        <p:cTn id="122" dur="500"/>
                                        <p:tgtEl>
                                          <p:spTgt spid="1126">
                                            <p:txEl>
                                              <p:pRg st="0" end="0"/>
                                            </p:txEl>
                                          </p:spTgt>
                                        </p:tgtEl>
                                      </p:cBhvr>
                                    </p:animEffect>
                                  </p:childTnLst>
                                </p:cTn>
                              </p:par>
                            </p:childTnLst>
                          </p:cTn>
                        </p:par>
                        <p:par>
                          <p:cTn id="123" fill="hold">
                            <p:stCondLst>
                              <p:cond delay="5750"/>
                            </p:stCondLst>
                            <p:childTnLst>
                              <p:par>
                                <p:cTn id="124" presetID="10" presetClass="entr" presetSubtype="0" fill="hold" nodeType="afterEffect">
                                  <p:stCondLst>
                                    <p:cond delay="0"/>
                                  </p:stCondLst>
                                  <p:childTnLst>
                                    <p:set>
                                      <p:cBhvr>
                                        <p:cTn id="125" dur="1" fill="hold">
                                          <p:stCondLst>
                                            <p:cond delay="0"/>
                                          </p:stCondLst>
                                        </p:cTn>
                                        <p:tgtEl>
                                          <p:spTgt spid="1126">
                                            <p:txEl>
                                              <p:pRg st="1" end="1"/>
                                            </p:txEl>
                                          </p:spTgt>
                                        </p:tgtEl>
                                        <p:attrNameLst>
                                          <p:attrName>style.visibility</p:attrName>
                                        </p:attrNameLst>
                                      </p:cBhvr>
                                      <p:to>
                                        <p:strVal val="visible"/>
                                      </p:to>
                                    </p:set>
                                    <p:animEffect transition="in" filter="fade">
                                      <p:cBhvr>
                                        <p:cTn id="126" dur="500"/>
                                        <p:tgtEl>
                                          <p:spTgt spid="1126">
                                            <p:txEl>
                                              <p:pRg st="1" end="1"/>
                                            </p:txEl>
                                          </p:spTgt>
                                        </p:tgtEl>
                                      </p:cBhvr>
                                    </p:animEffect>
                                  </p:childTnLst>
                                </p:cTn>
                              </p:par>
                            </p:childTnLst>
                          </p:cTn>
                        </p:par>
                        <p:par>
                          <p:cTn id="127" fill="hold">
                            <p:stCondLst>
                              <p:cond delay="6250"/>
                            </p:stCondLst>
                            <p:childTnLst>
                              <p:par>
                                <p:cTn id="128" presetID="10" presetClass="entr" presetSubtype="0" fill="hold" nodeType="afterEffect">
                                  <p:stCondLst>
                                    <p:cond delay="0"/>
                                  </p:stCondLst>
                                  <p:childTnLst>
                                    <p:set>
                                      <p:cBhvr>
                                        <p:cTn id="129" dur="1" fill="hold">
                                          <p:stCondLst>
                                            <p:cond delay="0"/>
                                          </p:stCondLst>
                                        </p:cTn>
                                        <p:tgtEl>
                                          <p:spTgt spid="1126">
                                            <p:txEl>
                                              <p:pRg st="2" end="2"/>
                                            </p:txEl>
                                          </p:spTgt>
                                        </p:tgtEl>
                                        <p:attrNameLst>
                                          <p:attrName>style.visibility</p:attrName>
                                        </p:attrNameLst>
                                      </p:cBhvr>
                                      <p:to>
                                        <p:strVal val="visible"/>
                                      </p:to>
                                    </p:set>
                                    <p:animEffect transition="in" filter="fade">
                                      <p:cBhvr>
                                        <p:cTn id="130" dur="500"/>
                                        <p:tgtEl>
                                          <p:spTgt spid="1126">
                                            <p:txEl>
                                              <p:pRg st="2" end="2"/>
                                            </p:txEl>
                                          </p:spTgt>
                                        </p:tgtEl>
                                      </p:cBhvr>
                                    </p:animEffect>
                                  </p:childTnLst>
                                </p:cTn>
                              </p:par>
                            </p:childTnLst>
                          </p:cTn>
                        </p:par>
                        <p:par>
                          <p:cTn id="131" fill="hold">
                            <p:stCondLst>
                              <p:cond delay="6750"/>
                            </p:stCondLst>
                            <p:childTnLst>
                              <p:par>
                                <p:cTn id="132" presetID="10" presetClass="entr" presetSubtype="0" fill="hold" nodeType="afterEffect">
                                  <p:stCondLst>
                                    <p:cond delay="0"/>
                                  </p:stCondLst>
                                  <p:childTnLst>
                                    <p:set>
                                      <p:cBhvr>
                                        <p:cTn id="133" dur="1" fill="hold">
                                          <p:stCondLst>
                                            <p:cond delay="0"/>
                                          </p:stCondLst>
                                        </p:cTn>
                                        <p:tgtEl>
                                          <p:spTgt spid="1126">
                                            <p:txEl>
                                              <p:pRg st="3" end="3"/>
                                            </p:txEl>
                                          </p:spTgt>
                                        </p:tgtEl>
                                        <p:attrNameLst>
                                          <p:attrName>style.visibility</p:attrName>
                                        </p:attrNameLst>
                                      </p:cBhvr>
                                      <p:to>
                                        <p:strVal val="visible"/>
                                      </p:to>
                                    </p:set>
                                    <p:animEffect transition="in" filter="fade">
                                      <p:cBhvr>
                                        <p:cTn id="134" dur="500"/>
                                        <p:tgtEl>
                                          <p:spTgt spid="1126">
                                            <p:txEl>
                                              <p:pRg st="3" end="3"/>
                                            </p:txEl>
                                          </p:spTgt>
                                        </p:tgtEl>
                                      </p:cBhvr>
                                    </p:animEffect>
                                  </p:childTnLst>
                                </p:cTn>
                              </p:par>
                            </p:childTnLst>
                          </p:cTn>
                        </p:par>
                        <p:par>
                          <p:cTn id="135" fill="hold">
                            <p:stCondLst>
                              <p:cond delay="7250"/>
                            </p:stCondLst>
                            <p:childTnLst>
                              <p:par>
                                <p:cTn id="136" presetID="10" presetClass="entr" presetSubtype="0" fill="hold" nodeType="afterEffect">
                                  <p:stCondLst>
                                    <p:cond delay="0"/>
                                  </p:stCondLst>
                                  <p:childTnLst>
                                    <p:set>
                                      <p:cBhvr>
                                        <p:cTn id="137" dur="1" fill="hold">
                                          <p:stCondLst>
                                            <p:cond delay="0"/>
                                          </p:stCondLst>
                                        </p:cTn>
                                        <p:tgtEl>
                                          <p:spTgt spid="1126">
                                            <p:txEl>
                                              <p:pRg st="4" end="4"/>
                                            </p:txEl>
                                          </p:spTgt>
                                        </p:tgtEl>
                                        <p:attrNameLst>
                                          <p:attrName>style.visibility</p:attrName>
                                        </p:attrNameLst>
                                      </p:cBhvr>
                                      <p:to>
                                        <p:strVal val="visible"/>
                                      </p:to>
                                    </p:set>
                                    <p:animEffect transition="in" filter="fade">
                                      <p:cBhvr>
                                        <p:cTn id="138" dur="500"/>
                                        <p:tgtEl>
                                          <p:spTgt spid="1126">
                                            <p:txEl>
                                              <p:pRg st="4" end="4"/>
                                            </p:txEl>
                                          </p:spTgt>
                                        </p:tgtEl>
                                      </p:cBhvr>
                                    </p:animEffect>
                                  </p:childTnLst>
                                </p:cTn>
                              </p:par>
                            </p:childTnLst>
                          </p:cTn>
                        </p:par>
                        <p:par>
                          <p:cTn id="139" fill="hold">
                            <p:stCondLst>
                              <p:cond delay="7750"/>
                            </p:stCondLst>
                            <p:childTnLst>
                              <p:par>
                                <p:cTn id="140" presetID="10" presetClass="entr" presetSubtype="0" fill="hold" nodeType="afterEffect">
                                  <p:stCondLst>
                                    <p:cond delay="0"/>
                                  </p:stCondLst>
                                  <p:childTnLst>
                                    <p:set>
                                      <p:cBhvr>
                                        <p:cTn id="141" dur="1" fill="hold">
                                          <p:stCondLst>
                                            <p:cond delay="0"/>
                                          </p:stCondLst>
                                        </p:cTn>
                                        <p:tgtEl>
                                          <p:spTgt spid="1126">
                                            <p:txEl>
                                              <p:pRg st="5" end="5"/>
                                            </p:txEl>
                                          </p:spTgt>
                                        </p:tgtEl>
                                        <p:attrNameLst>
                                          <p:attrName>style.visibility</p:attrName>
                                        </p:attrNameLst>
                                      </p:cBhvr>
                                      <p:to>
                                        <p:strVal val="visible"/>
                                      </p:to>
                                    </p:set>
                                    <p:animEffect transition="in" filter="fade">
                                      <p:cBhvr>
                                        <p:cTn id="142" dur="500"/>
                                        <p:tgtEl>
                                          <p:spTgt spid="1126">
                                            <p:txEl>
                                              <p:pRg st="5" end="5"/>
                                            </p:txEl>
                                          </p:spTgt>
                                        </p:tgtEl>
                                      </p:cBhvr>
                                    </p:animEffect>
                                  </p:childTnLst>
                                </p:cTn>
                              </p:par>
                            </p:childTnLst>
                          </p:cTn>
                        </p:par>
                        <p:par>
                          <p:cTn id="143" fill="hold">
                            <p:stCondLst>
                              <p:cond delay="8250"/>
                            </p:stCondLst>
                            <p:childTnLst>
                              <p:par>
                                <p:cTn id="144" presetID="10" presetClass="entr" presetSubtype="0" fill="hold" nodeType="afterEffect">
                                  <p:stCondLst>
                                    <p:cond delay="0"/>
                                  </p:stCondLst>
                                  <p:childTnLst>
                                    <p:set>
                                      <p:cBhvr>
                                        <p:cTn id="145" dur="1" fill="hold">
                                          <p:stCondLst>
                                            <p:cond delay="0"/>
                                          </p:stCondLst>
                                        </p:cTn>
                                        <p:tgtEl>
                                          <p:spTgt spid="1126">
                                            <p:txEl>
                                              <p:pRg st="6" end="6"/>
                                            </p:txEl>
                                          </p:spTgt>
                                        </p:tgtEl>
                                        <p:attrNameLst>
                                          <p:attrName>style.visibility</p:attrName>
                                        </p:attrNameLst>
                                      </p:cBhvr>
                                      <p:to>
                                        <p:strVal val="visible"/>
                                      </p:to>
                                    </p:set>
                                    <p:animEffect transition="in" filter="fade">
                                      <p:cBhvr>
                                        <p:cTn id="146" dur="500"/>
                                        <p:tgtEl>
                                          <p:spTgt spid="1126">
                                            <p:txEl>
                                              <p:pRg st="6" end="6"/>
                                            </p:txEl>
                                          </p:spTgt>
                                        </p:tgtEl>
                                      </p:cBhvr>
                                    </p:animEffect>
                                  </p:childTnLst>
                                </p:cTn>
                              </p:par>
                            </p:childTnLst>
                          </p:cTn>
                        </p:par>
                        <p:par>
                          <p:cTn id="147" fill="hold">
                            <p:stCondLst>
                              <p:cond delay="8750"/>
                            </p:stCondLst>
                            <p:childTnLst>
                              <p:par>
                                <p:cTn id="148" presetID="10" presetClass="entr" presetSubtype="0" fill="hold" nodeType="afterEffect">
                                  <p:stCondLst>
                                    <p:cond delay="0"/>
                                  </p:stCondLst>
                                  <p:childTnLst>
                                    <p:set>
                                      <p:cBhvr>
                                        <p:cTn id="149" dur="1" fill="hold">
                                          <p:stCondLst>
                                            <p:cond delay="0"/>
                                          </p:stCondLst>
                                        </p:cTn>
                                        <p:tgtEl>
                                          <p:spTgt spid="1126">
                                            <p:txEl>
                                              <p:pRg st="7" end="7"/>
                                            </p:txEl>
                                          </p:spTgt>
                                        </p:tgtEl>
                                        <p:attrNameLst>
                                          <p:attrName>style.visibility</p:attrName>
                                        </p:attrNameLst>
                                      </p:cBhvr>
                                      <p:to>
                                        <p:strVal val="visible"/>
                                      </p:to>
                                    </p:set>
                                    <p:animEffect transition="in" filter="fade">
                                      <p:cBhvr>
                                        <p:cTn id="150" dur="500"/>
                                        <p:tgtEl>
                                          <p:spTgt spid="1126">
                                            <p:txEl>
                                              <p:pRg st="7" end="7"/>
                                            </p:txEl>
                                          </p:spTgt>
                                        </p:tgtEl>
                                      </p:cBhvr>
                                    </p:animEffect>
                                  </p:childTnLst>
                                </p:cTn>
                              </p:par>
                            </p:childTnLst>
                          </p:cTn>
                        </p:par>
                        <p:par>
                          <p:cTn id="151" fill="hold">
                            <p:stCondLst>
                              <p:cond delay="9250"/>
                            </p:stCondLst>
                            <p:childTnLst>
                              <p:par>
                                <p:cTn id="152" presetID="10" presetClass="entr" presetSubtype="0" fill="hold" nodeType="afterEffect">
                                  <p:stCondLst>
                                    <p:cond delay="0"/>
                                  </p:stCondLst>
                                  <p:childTnLst>
                                    <p:set>
                                      <p:cBhvr>
                                        <p:cTn id="153" dur="1" fill="hold">
                                          <p:stCondLst>
                                            <p:cond delay="0"/>
                                          </p:stCondLst>
                                        </p:cTn>
                                        <p:tgtEl>
                                          <p:spTgt spid="1126">
                                            <p:txEl>
                                              <p:pRg st="8" end="8"/>
                                            </p:txEl>
                                          </p:spTgt>
                                        </p:tgtEl>
                                        <p:attrNameLst>
                                          <p:attrName>style.visibility</p:attrName>
                                        </p:attrNameLst>
                                      </p:cBhvr>
                                      <p:to>
                                        <p:strVal val="visible"/>
                                      </p:to>
                                    </p:set>
                                    <p:animEffect transition="in" filter="fade">
                                      <p:cBhvr>
                                        <p:cTn id="154" dur="500"/>
                                        <p:tgtEl>
                                          <p:spTgt spid="1126">
                                            <p:txEl>
                                              <p:pRg st="8" end="8"/>
                                            </p:txEl>
                                          </p:spTgt>
                                        </p:tgtEl>
                                      </p:cBhvr>
                                    </p:animEffect>
                                  </p:childTnLst>
                                </p:cTn>
                              </p:par>
                            </p:childTnLst>
                          </p:cTn>
                        </p:par>
                        <p:par>
                          <p:cTn id="155" fill="hold">
                            <p:stCondLst>
                              <p:cond delay="9750"/>
                            </p:stCondLst>
                            <p:childTnLst>
                              <p:par>
                                <p:cTn id="156" presetID="10" presetClass="entr" presetSubtype="0" fill="hold" nodeType="afterEffect">
                                  <p:stCondLst>
                                    <p:cond delay="0"/>
                                  </p:stCondLst>
                                  <p:childTnLst>
                                    <p:set>
                                      <p:cBhvr>
                                        <p:cTn id="157" dur="1" fill="hold">
                                          <p:stCondLst>
                                            <p:cond delay="0"/>
                                          </p:stCondLst>
                                        </p:cTn>
                                        <p:tgtEl>
                                          <p:spTgt spid="1142"/>
                                        </p:tgtEl>
                                        <p:attrNameLst>
                                          <p:attrName>style.visibility</p:attrName>
                                        </p:attrNameLst>
                                      </p:cBhvr>
                                      <p:to>
                                        <p:strVal val="visible"/>
                                      </p:to>
                                    </p:set>
                                    <p:animEffect transition="in" filter="fade">
                                      <p:cBhvr>
                                        <p:cTn id="158" dur="500"/>
                                        <p:tgtEl>
                                          <p:spTgt spid="1142"/>
                                        </p:tgtEl>
                                      </p:cBhvr>
                                    </p:animEffect>
                                  </p:childTnLst>
                                </p:cTn>
                              </p:par>
                            </p:childTnLst>
                          </p:cTn>
                        </p:par>
                        <p:par>
                          <p:cTn id="159" fill="hold">
                            <p:stCondLst>
                              <p:cond delay="10250"/>
                            </p:stCondLst>
                            <p:childTnLst>
                              <p:par>
                                <p:cTn id="160" presetID="2" presetClass="entr" presetSubtype="8" fill="hold" nodeType="afterEffect">
                                  <p:stCondLst>
                                    <p:cond delay="0"/>
                                  </p:stCondLst>
                                  <p:childTnLst>
                                    <p:set>
                                      <p:cBhvr>
                                        <p:cTn id="161" dur="1" fill="hold">
                                          <p:stCondLst>
                                            <p:cond delay="0"/>
                                          </p:stCondLst>
                                        </p:cTn>
                                        <p:tgtEl>
                                          <p:spTgt spid="1129">
                                            <p:txEl>
                                              <p:pRg st="0" end="0"/>
                                            </p:txEl>
                                          </p:spTgt>
                                        </p:tgtEl>
                                        <p:attrNameLst>
                                          <p:attrName>style.visibility</p:attrName>
                                        </p:attrNameLst>
                                      </p:cBhvr>
                                      <p:to>
                                        <p:strVal val="visible"/>
                                      </p:to>
                                    </p:set>
                                    <p:anim calcmode="lin" valueType="num">
                                      <p:cBhvr additive="base">
                                        <p:cTn id="162" dur="500"/>
                                        <p:tgtEl>
                                          <p:spTgt spid="1129">
                                            <p:txEl>
                                              <p:pRg st="0" end="0"/>
                                            </p:txEl>
                                          </p:spTgt>
                                        </p:tgtEl>
                                        <p:attrNameLst>
                                          <p:attrName>ppt_x</p:attrName>
                                        </p:attrNameLst>
                                      </p:cBhvr>
                                      <p:tavLst>
                                        <p:tav tm="0">
                                          <p:val>
                                            <p:strVal val="#ppt_x-1"/>
                                          </p:val>
                                        </p:tav>
                                        <p:tav tm="100000">
                                          <p:val>
                                            <p:strVal val="#ppt_x"/>
                                          </p:val>
                                        </p:tav>
                                      </p:tavLst>
                                    </p:anim>
                                  </p:childTnLst>
                                </p:cTn>
                              </p:par>
                            </p:childTnLst>
                          </p:cTn>
                        </p:par>
                        <p:par>
                          <p:cTn id="163" fill="hold">
                            <p:stCondLst>
                              <p:cond delay="10750"/>
                            </p:stCondLst>
                            <p:childTnLst>
                              <p:par>
                                <p:cTn id="164" presetID="2" presetClass="entr" presetSubtype="8" fill="hold" nodeType="afterEffect">
                                  <p:stCondLst>
                                    <p:cond delay="0"/>
                                  </p:stCondLst>
                                  <p:childTnLst>
                                    <p:set>
                                      <p:cBhvr>
                                        <p:cTn id="165" dur="1" fill="hold">
                                          <p:stCondLst>
                                            <p:cond delay="0"/>
                                          </p:stCondLst>
                                        </p:cTn>
                                        <p:tgtEl>
                                          <p:spTgt spid="1129">
                                            <p:txEl>
                                              <p:pRg st="1" end="1"/>
                                            </p:txEl>
                                          </p:spTgt>
                                        </p:tgtEl>
                                        <p:attrNameLst>
                                          <p:attrName>style.visibility</p:attrName>
                                        </p:attrNameLst>
                                      </p:cBhvr>
                                      <p:to>
                                        <p:strVal val="visible"/>
                                      </p:to>
                                    </p:set>
                                    <p:anim calcmode="lin" valueType="num">
                                      <p:cBhvr additive="base">
                                        <p:cTn id="166" dur="500"/>
                                        <p:tgtEl>
                                          <p:spTgt spid="1129">
                                            <p:txEl>
                                              <p:pRg st="1" end="1"/>
                                            </p:txEl>
                                          </p:spTgt>
                                        </p:tgtEl>
                                        <p:attrNameLst>
                                          <p:attrName>ppt_x</p:attrName>
                                        </p:attrNameLst>
                                      </p:cBhvr>
                                      <p:tavLst>
                                        <p:tav tm="0">
                                          <p:val>
                                            <p:strVal val="#ppt_x-1"/>
                                          </p:val>
                                        </p:tav>
                                        <p:tav tm="100000">
                                          <p:val>
                                            <p:strVal val="#ppt_x"/>
                                          </p:val>
                                        </p:tav>
                                      </p:tavLst>
                                    </p:anim>
                                  </p:childTnLst>
                                </p:cTn>
                              </p:par>
                            </p:childTnLst>
                          </p:cTn>
                        </p:par>
                        <p:par>
                          <p:cTn id="167" fill="hold">
                            <p:stCondLst>
                              <p:cond delay="11250"/>
                            </p:stCondLst>
                            <p:childTnLst>
                              <p:par>
                                <p:cTn id="168" presetID="2" presetClass="entr" presetSubtype="8" fill="hold" nodeType="afterEffect">
                                  <p:stCondLst>
                                    <p:cond delay="0"/>
                                  </p:stCondLst>
                                  <p:childTnLst>
                                    <p:set>
                                      <p:cBhvr>
                                        <p:cTn id="169" dur="1" fill="hold">
                                          <p:stCondLst>
                                            <p:cond delay="0"/>
                                          </p:stCondLst>
                                        </p:cTn>
                                        <p:tgtEl>
                                          <p:spTgt spid="1129">
                                            <p:txEl>
                                              <p:pRg st="2" end="2"/>
                                            </p:txEl>
                                          </p:spTgt>
                                        </p:tgtEl>
                                        <p:attrNameLst>
                                          <p:attrName>style.visibility</p:attrName>
                                        </p:attrNameLst>
                                      </p:cBhvr>
                                      <p:to>
                                        <p:strVal val="visible"/>
                                      </p:to>
                                    </p:set>
                                    <p:anim calcmode="lin" valueType="num">
                                      <p:cBhvr additive="base">
                                        <p:cTn id="170" dur="500"/>
                                        <p:tgtEl>
                                          <p:spTgt spid="1129">
                                            <p:txEl>
                                              <p:pRg st="2" end="2"/>
                                            </p:txEl>
                                          </p:spTgt>
                                        </p:tgtEl>
                                        <p:attrNameLst>
                                          <p:attrName>ppt_x</p:attrName>
                                        </p:attrNameLst>
                                      </p:cBhvr>
                                      <p:tavLst>
                                        <p:tav tm="0">
                                          <p:val>
                                            <p:strVal val="#ppt_x-1"/>
                                          </p:val>
                                        </p:tav>
                                        <p:tav tm="100000">
                                          <p:val>
                                            <p:strVal val="#ppt_x"/>
                                          </p:val>
                                        </p:tav>
                                      </p:tavLst>
                                    </p:anim>
                                  </p:childTnLst>
                                </p:cTn>
                              </p:par>
                            </p:childTnLst>
                          </p:cTn>
                        </p:par>
                        <p:par>
                          <p:cTn id="171" fill="hold">
                            <p:stCondLst>
                              <p:cond delay="11750"/>
                            </p:stCondLst>
                            <p:childTnLst>
                              <p:par>
                                <p:cTn id="172" presetID="2" presetClass="entr" presetSubtype="8" fill="hold" nodeType="afterEffect">
                                  <p:stCondLst>
                                    <p:cond delay="0"/>
                                  </p:stCondLst>
                                  <p:childTnLst>
                                    <p:set>
                                      <p:cBhvr>
                                        <p:cTn id="173" dur="1" fill="hold">
                                          <p:stCondLst>
                                            <p:cond delay="0"/>
                                          </p:stCondLst>
                                        </p:cTn>
                                        <p:tgtEl>
                                          <p:spTgt spid="1129">
                                            <p:txEl>
                                              <p:pRg st="3" end="3"/>
                                            </p:txEl>
                                          </p:spTgt>
                                        </p:tgtEl>
                                        <p:attrNameLst>
                                          <p:attrName>style.visibility</p:attrName>
                                        </p:attrNameLst>
                                      </p:cBhvr>
                                      <p:to>
                                        <p:strVal val="visible"/>
                                      </p:to>
                                    </p:set>
                                    <p:anim calcmode="lin" valueType="num">
                                      <p:cBhvr additive="base">
                                        <p:cTn id="174" dur="500"/>
                                        <p:tgtEl>
                                          <p:spTgt spid="1129">
                                            <p:txEl>
                                              <p:pRg st="3" end="3"/>
                                            </p:txEl>
                                          </p:spTgt>
                                        </p:tgtEl>
                                        <p:attrNameLst>
                                          <p:attrName>ppt_x</p:attrName>
                                        </p:attrNameLst>
                                      </p:cBhvr>
                                      <p:tavLst>
                                        <p:tav tm="0">
                                          <p:val>
                                            <p:strVal val="#ppt_x-1"/>
                                          </p:val>
                                        </p:tav>
                                        <p:tav tm="100000">
                                          <p:val>
                                            <p:strVal val="#ppt_x"/>
                                          </p:val>
                                        </p:tav>
                                      </p:tavLst>
                                    </p:anim>
                                  </p:childTnLst>
                                </p:cTn>
                              </p:par>
                            </p:childTnLst>
                          </p:cTn>
                        </p:par>
                        <p:par>
                          <p:cTn id="175" fill="hold">
                            <p:stCondLst>
                              <p:cond delay="12250"/>
                            </p:stCondLst>
                            <p:childTnLst>
                              <p:par>
                                <p:cTn id="176" presetID="2" presetClass="entr" presetSubtype="8" fill="hold" nodeType="afterEffect">
                                  <p:stCondLst>
                                    <p:cond delay="0"/>
                                  </p:stCondLst>
                                  <p:childTnLst>
                                    <p:set>
                                      <p:cBhvr>
                                        <p:cTn id="177" dur="1" fill="hold">
                                          <p:stCondLst>
                                            <p:cond delay="0"/>
                                          </p:stCondLst>
                                        </p:cTn>
                                        <p:tgtEl>
                                          <p:spTgt spid="1129">
                                            <p:txEl>
                                              <p:pRg st="4" end="4"/>
                                            </p:txEl>
                                          </p:spTgt>
                                        </p:tgtEl>
                                        <p:attrNameLst>
                                          <p:attrName>style.visibility</p:attrName>
                                        </p:attrNameLst>
                                      </p:cBhvr>
                                      <p:to>
                                        <p:strVal val="visible"/>
                                      </p:to>
                                    </p:set>
                                    <p:anim calcmode="lin" valueType="num">
                                      <p:cBhvr additive="base">
                                        <p:cTn id="178" dur="500"/>
                                        <p:tgtEl>
                                          <p:spTgt spid="1129">
                                            <p:txEl>
                                              <p:pRg st="4" end="4"/>
                                            </p:txEl>
                                          </p:spTgt>
                                        </p:tgtEl>
                                        <p:attrNameLst>
                                          <p:attrName>ppt_x</p:attrName>
                                        </p:attrNameLst>
                                      </p:cBhvr>
                                      <p:tavLst>
                                        <p:tav tm="0">
                                          <p:val>
                                            <p:strVal val="#ppt_x-1"/>
                                          </p:val>
                                        </p:tav>
                                        <p:tav tm="100000">
                                          <p:val>
                                            <p:strVal val="#ppt_x"/>
                                          </p:val>
                                        </p:tav>
                                      </p:tavLst>
                                    </p:anim>
                                  </p:childTnLst>
                                </p:cTn>
                              </p:par>
                            </p:childTnLst>
                          </p:cTn>
                        </p:par>
                        <p:par>
                          <p:cTn id="179" fill="hold">
                            <p:stCondLst>
                              <p:cond delay="12750"/>
                            </p:stCondLst>
                            <p:childTnLst>
                              <p:par>
                                <p:cTn id="180" presetID="2" presetClass="entr" presetSubtype="8" fill="hold" nodeType="afterEffect">
                                  <p:stCondLst>
                                    <p:cond delay="0"/>
                                  </p:stCondLst>
                                  <p:childTnLst>
                                    <p:set>
                                      <p:cBhvr>
                                        <p:cTn id="181" dur="1" fill="hold">
                                          <p:stCondLst>
                                            <p:cond delay="0"/>
                                          </p:stCondLst>
                                        </p:cTn>
                                        <p:tgtEl>
                                          <p:spTgt spid="1129">
                                            <p:txEl>
                                              <p:pRg st="5" end="5"/>
                                            </p:txEl>
                                          </p:spTgt>
                                        </p:tgtEl>
                                        <p:attrNameLst>
                                          <p:attrName>style.visibility</p:attrName>
                                        </p:attrNameLst>
                                      </p:cBhvr>
                                      <p:to>
                                        <p:strVal val="visible"/>
                                      </p:to>
                                    </p:set>
                                    <p:anim calcmode="lin" valueType="num">
                                      <p:cBhvr additive="base">
                                        <p:cTn id="182" dur="500"/>
                                        <p:tgtEl>
                                          <p:spTgt spid="1129">
                                            <p:txEl>
                                              <p:pRg st="5" end="5"/>
                                            </p:txEl>
                                          </p:spTgt>
                                        </p:tgtEl>
                                        <p:attrNameLst>
                                          <p:attrName>ppt_x</p:attrName>
                                        </p:attrNameLst>
                                      </p:cBhvr>
                                      <p:tavLst>
                                        <p:tav tm="0">
                                          <p:val>
                                            <p:strVal val="#ppt_x-1"/>
                                          </p:val>
                                        </p:tav>
                                        <p:tav tm="100000">
                                          <p:val>
                                            <p:strVal val="#ppt_x"/>
                                          </p:val>
                                        </p:tav>
                                      </p:tavLst>
                                    </p:anim>
                                  </p:childTnLst>
                                </p:cTn>
                              </p:par>
                            </p:childTnLst>
                          </p:cTn>
                        </p:par>
                        <p:par>
                          <p:cTn id="183" fill="hold">
                            <p:stCondLst>
                              <p:cond delay="13250"/>
                            </p:stCondLst>
                            <p:childTnLst>
                              <p:par>
                                <p:cTn id="184" presetID="2" presetClass="entr" presetSubtype="8" fill="hold" nodeType="afterEffect">
                                  <p:stCondLst>
                                    <p:cond delay="0"/>
                                  </p:stCondLst>
                                  <p:childTnLst>
                                    <p:set>
                                      <p:cBhvr>
                                        <p:cTn id="185" dur="1" fill="hold">
                                          <p:stCondLst>
                                            <p:cond delay="0"/>
                                          </p:stCondLst>
                                        </p:cTn>
                                        <p:tgtEl>
                                          <p:spTgt spid="1129">
                                            <p:txEl>
                                              <p:pRg st="6" end="6"/>
                                            </p:txEl>
                                          </p:spTgt>
                                        </p:tgtEl>
                                        <p:attrNameLst>
                                          <p:attrName>style.visibility</p:attrName>
                                        </p:attrNameLst>
                                      </p:cBhvr>
                                      <p:to>
                                        <p:strVal val="visible"/>
                                      </p:to>
                                    </p:set>
                                    <p:anim calcmode="lin" valueType="num">
                                      <p:cBhvr additive="base">
                                        <p:cTn id="186" dur="500"/>
                                        <p:tgtEl>
                                          <p:spTgt spid="1129">
                                            <p:txEl>
                                              <p:pRg st="6" end="6"/>
                                            </p:txEl>
                                          </p:spTgt>
                                        </p:tgtEl>
                                        <p:attrNameLst>
                                          <p:attrName>ppt_x</p:attrName>
                                        </p:attrNameLst>
                                      </p:cBhvr>
                                      <p:tavLst>
                                        <p:tav tm="0">
                                          <p:val>
                                            <p:strVal val="#ppt_x-1"/>
                                          </p:val>
                                        </p:tav>
                                        <p:tav tm="100000">
                                          <p:val>
                                            <p:strVal val="#ppt_x"/>
                                          </p:val>
                                        </p:tav>
                                      </p:tavLst>
                                    </p:anim>
                                  </p:childTnLst>
                                </p:cTn>
                              </p:par>
                            </p:childTnLst>
                          </p:cTn>
                        </p:par>
                        <p:par>
                          <p:cTn id="187" fill="hold">
                            <p:stCondLst>
                              <p:cond delay="13750"/>
                            </p:stCondLst>
                            <p:childTnLst>
                              <p:par>
                                <p:cTn id="188" presetID="2" presetClass="entr" presetSubtype="8" fill="hold" nodeType="afterEffect">
                                  <p:stCondLst>
                                    <p:cond delay="0"/>
                                  </p:stCondLst>
                                  <p:childTnLst>
                                    <p:set>
                                      <p:cBhvr>
                                        <p:cTn id="189" dur="1" fill="hold">
                                          <p:stCondLst>
                                            <p:cond delay="0"/>
                                          </p:stCondLst>
                                        </p:cTn>
                                        <p:tgtEl>
                                          <p:spTgt spid="1129">
                                            <p:txEl>
                                              <p:pRg st="7" end="7"/>
                                            </p:txEl>
                                          </p:spTgt>
                                        </p:tgtEl>
                                        <p:attrNameLst>
                                          <p:attrName>style.visibility</p:attrName>
                                        </p:attrNameLst>
                                      </p:cBhvr>
                                      <p:to>
                                        <p:strVal val="visible"/>
                                      </p:to>
                                    </p:set>
                                    <p:anim calcmode="lin" valueType="num">
                                      <p:cBhvr additive="base">
                                        <p:cTn id="190" dur="500"/>
                                        <p:tgtEl>
                                          <p:spTgt spid="1129">
                                            <p:txEl>
                                              <p:pRg st="7" end="7"/>
                                            </p:txEl>
                                          </p:spTgt>
                                        </p:tgtEl>
                                        <p:attrNameLst>
                                          <p:attrName>ppt_x</p:attrName>
                                        </p:attrNameLst>
                                      </p:cBhvr>
                                      <p:tavLst>
                                        <p:tav tm="0">
                                          <p:val>
                                            <p:strVal val="#ppt_x-1"/>
                                          </p:val>
                                        </p:tav>
                                        <p:tav tm="100000">
                                          <p:val>
                                            <p:strVal val="#ppt_x"/>
                                          </p:val>
                                        </p:tav>
                                      </p:tavLst>
                                    </p:anim>
                                  </p:childTnLst>
                                </p:cTn>
                              </p:par>
                            </p:childTnLst>
                          </p:cTn>
                        </p:par>
                        <p:par>
                          <p:cTn id="191" fill="hold">
                            <p:stCondLst>
                              <p:cond delay="14250"/>
                            </p:stCondLst>
                            <p:childTnLst>
                              <p:par>
                                <p:cTn id="192" presetID="2" presetClass="entr" presetSubtype="8" fill="hold" nodeType="afterEffect">
                                  <p:stCondLst>
                                    <p:cond delay="0"/>
                                  </p:stCondLst>
                                  <p:childTnLst>
                                    <p:set>
                                      <p:cBhvr>
                                        <p:cTn id="193" dur="1" fill="hold">
                                          <p:stCondLst>
                                            <p:cond delay="0"/>
                                          </p:stCondLst>
                                        </p:cTn>
                                        <p:tgtEl>
                                          <p:spTgt spid="1129">
                                            <p:txEl>
                                              <p:pRg st="8" end="8"/>
                                            </p:txEl>
                                          </p:spTgt>
                                        </p:tgtEl>
                                        <p:attrNameLst>
                                          <p:attrName>style.visibility</p:attrName>
                                        </p:attrNameLst>
                                      </p:cBhvr>
                                      <p:to>
                                        <p:strVal val="visible"/>
                                      </p:to>
                                    </p:set>
                                    <p:anim calcmode="lin" valueType="num">
                                      <p:cBhvr additive="base">
                                        <p:cTn id="194" dur="500"/>
                                        <p:tgtEl>
                                          <p:spTgt spid="1129">
                                            <p:txEl>
                                              <p:pRg st="8" end="8"/>
                                            </p:txEl>
                                          </p:spTgt>
                                        </p:tgtEl>
                                        <p:attrNameLst>
                                          <p:attrName>ppt_x</p:attrName>
                                        </p:attrNameLst>
                                      </p:cBhvr>
                                      <p:tavLst>
                                        <p:tav tm="0">
                                          <p:val>
                                            <p:strVal val="#ppt_x-1"/>
                                          </p:val>
                                        </p:tav>
                                        <p:tav tm="100000">
                                          <p:val>
                                            <p:strVal val="#ppt_x"/>
                                          </p:val>
                                        </p:tav>
                                      </p:tavLst>
                                    </p:anim>
                                  </p:childTnLst>
                                </p:cTn>
                              </p:par>
                            </p:childTnLst>
                          </p:cTn>
                        </p:par>
                        <p:par>
                          <p:cTn id="195" fill="hold">
                            <p:stCondLst>
                              <p:cond delay="14750"/>
                            </p:stCondLst>
                            <p:childTnLst>
                              <p:par>
                                <p:cTn id="196" presetID="10" presetClass="entr" presetSubtype="0" fill="hold" nodeType="afterEffect">
                                  <p:stCondLst>
                                    <p:cond delay="0"/>
                                  </p:stCondLst>
                                  <p:childTnLst>
                                    <p:set>
                                      <p:cBhvr>
                                        <p:cTn id="197" dur="1" fill="hold">
                                          <p:stCondLst>
                                            <p:cond delay="0"/>
                                          </p:stCondLst>
                                        </p:cTn>
                                        <p:tgtEl>
                                          <p:spTgt spid="1128">
                                            <p:txEl>
                                              <p:pRg st="0" end="0"/>
                                            </p:txEl>
                                          </p:spTgt>
                                        </p:tgtEl>
                                        <p:attrNameLst>
                                          <p:attrName>style.visibility</p:attrName>
                                        </p:attrNameLst>
                                      </p:cBhvr>
                                      <p:to>
                                        <p:strVal val="visible"/>
                                      </p:to>
                                    </p:set>
                                    <p:animEffect transition="in" filter="fade">
                                      <p:cBhvr>
                                        <p:cTn id="198" dur="500"/>
                                        <p:tgtEl>
                                          <p:spTgt spid="1128">
                                            <p:txEl>
                                              <p:pRg st="0" end="0"/>
                                            </p:txEl>
                                          </p:spTgt>
                                        </p:tgtEl>
                                      </p:cBhvr>
                                    </p:animEffect>
                                  </p:childTnLst>
                                </p:cTn>
                              </p:par>
                            </p:childTnLst>
                          </p:cTn>
                        </p:par>
                        <p:par>
                          <p:cTn id="199" fill="hold">
                            <p:stCondLst>
                              <p:cond delay="15250"/>
                            </p:stCondLst>
                            <p:childTnLst>
                              <p:par>
                                <p:cTn id="200" presetID="10" presetClass="entr" presetSubtype="0" fill="hold" nodeType="afterEffect">
                                  <p:stCondLst>
                                    <p:cond delay="0"/>
                                  </p:stCondLst>
                                  <p:childTnLst>
                                    <p:set>
                                      <p:cBhvr>
                                        <p:cTn id="201" dur="1" fill="hold">
                                          <p:stCondLst>
                                            <p:cond delay="0"/>
                                          </p:stCondLst>
                                        </p:cTn>
                                        <p:tgtEl>
                                          <p:spTgt spid="1128">
                                            <p:txEl>
                                              <p:pRg st="1" end="1"/>
                                            </p:txEl>
                                          </p:spTgt>
                                        </p:tgtEl>
                                        <p:attrNameLst>
                                          <p:attrName>style.visibility</p:attrName>
                                        </p:attrNameLst>
                                      </p:cBhvr>
                                      <p:to>
                                        <p:strVal val="visible"/>
                                      </p:to>
                                    </p:set>
                                    <p:animEffect transition="in" filter="fade">
                                      <p:cBhvr>
                                        <p:cTn id="202" dur="500"/>
                                        <p:tgtEl>
                                          <p:spTgt spid="1128">
                                            <p:txEl>
                                              <p:pRg st="1" end="1"/>
                                            </p:txEl>
                                          </p:spTgt>
                                        </p:tgtEl>
                                      </p:cBhvr>
                                    </p:animEffect>
                                  </p:childTnLst>
                                </p:cTn>
                              </p:par>
                            </p:childTnLst>
                          </p:cTn>
                        </p:par>
                        <p:par>
                          <p:cTn id="203" fill="hold">
                            <p:stCondLst>
                              <p:cond delay="15750"/>
                            </p:stCondLst>
                            <p:childTnLst>
                              <p:par>
                                <p:cTn id="204" presetID="10" presetClass="entr" presetSubtype="0" fill="hold" nodeType="afterEffect">
                                  <p:stCondLst>
                                    <p:cond delay="0"/>
                                  </p:stCondLst>
                                  <p:childTnLst>
                                    <p:set>
                                      <p:cBhvr>
                                        <p:cTn id="205" dur="1" fill="hold">
                                          <p:stCondLst>
                                            <p:cond delay="0"/>
                                          </p:stCondLst>
                                        </p:cTn>
                                        <p:tgtEl>
                                          <p:spTgt spid="1128">
                                            <p:txEl>
                                              <p:pRg st="2" end="2"/>
                                            </p:txEl>
                                          </p:spTgt>
                                        </p:tgtEl>
                                        <p:attrNameLst>
                                          <p:attrName>style.visibility</p:attrName>
                                        </p:attrNameLst>
                                      </p:cBhvr>
                                      <p:to>
                                        <p:strVal val="visible"/>
                                      </p:to>
                                    </p:set>
                                    <p:animEffect transition="in" filter="fade">
                                      <p:cBhvr>
                                        <p:cTn id="206" dur="500"/>
                                        <p:tgtEl>
                                          <p:spTgt spid="1128">
                                            <p:txEl>
                                              <p:pRg st="2" end="2"/>
                                            </p:txEl>
                                          </p:spTgt>
                                        </p:tgtEl>
                                      </p:cBhvr>
                                    </p:animEffect>
                                  </p:childTnLst>
                                </p:cTn>
                              </p:par>
                            </p:childTnLst>
                          </p:cTn>
                        </p:par>
                        <p:par>
                          <p:cTn id="207" fill="hold">
                            <p:stCondLst>
                              <p:cond delay="16250"/>
                            </p:stCondLst>
                            <p:childTnLst>
                              <p:par>
                                <p:cTn id="208" presetID="10" presetClass="entr" presetSubtype="0" fill="hold" nodeType="afterEffect">
                                  <p:stCondLst>
                                    <p:cond delay="0"/>
                                  </p:stCondLst>
                                  <p:childTnLst>
                                    <p:set>
                                      <p:cBhvr>
                                        <p:cTn id="209" dur="1" fill="hold">
                                          <p:stCondLst>
                                            <p:cond delay="0"/>
                                          </p:stCondLst>
                                        </p:cTn>
                                        <p:tgtEl>
                                          <p:spTgt spid="1128">
                                            <p:txEl>
                                              <p:pRg st="3" end="3"/>
                                            </p:txEl>
                                          </p:spTgt>
                                        </p:tgtEl>
                                        <p:attrNameLst>
                                          <p:attrName>style.visibility</p:attrName>
                                        </p:attrNameLst>
                                      </p:cBhvr>
                                      <p:to>
                                        <p:strVal val="visible"/>
                                      </p:to>
                                    </p:set>
                                    <p:animEffect transition="in" filter="fade">
                                      <p:cBhvr>
                                        <p:cTn id="210" dur="500"/>
                                        <p:tgtEl>
                                          <p:spTgt spid="1128">
                                            <p:txEl>
                                              <p:pRg st="3" end="3"/>
                                            </p:txEl>
                                          </p:spTgt>
                                        </p:tgtEl>
                                      </p:cBhvr>
                                    </p:animEffect>
                                  </p:childTnLst>
                                </p:cTn>
                              </p:par>
                            </p:childTnLst>
                          </p:cTn>
                        </p:par>
                        <p:par>
                          <p:cTn id="211" fill="hold">
                            <p:stCondLst>
                              <p:cond delay="16750"/>
                            </p:stCondLst>
                            <p:childTnLst>
                              <p:par>
                                <p:cTn id="212" presetID="10" presetClass="entr" presetSubtype="0" fill="hold" nodeType="afterEffect">
                                  <p:stCondLst>
                                    <p:cond delay="0"/>
                                  </p:stCondLst>
                                  <p:childTnLst>
                                    <p:set>
                                      <p:cBhvr>
                                        <p:cTn id="213" dur="1" fill="hold">
                                          <p:stCondLst>
                                            <p:cond delay="0"/>
                                          </p:stCondLst>
                                        </p:cTn>
                                        <p:tgtEl>
                                          <p:spTgt spid="1128">
                                            <p:txEl>
                                              <p:pRg st="4" end="4"/>
                                            </p:txEl>
                                          </p:spTgt>
                                        </p:tgtEl>
                                        <p:attrNameLst>
                                          <p:attrName>style.visibility</p:attrName>
                                        </p:attrNameLst>
                                      </p:cBhvr>
                                      <p:to>
                                        <p:strVal val="visible"/>
                                      </p:to>
                                    </p:set>
                                    <p:animEffect transition="in" filter="fade">
                                      <p:cBhvr>
                                        <p:cTn id="214" dur="500"/>
                                        <p:tgtEl>
                                          <p:spTgt spid="1128">
                                            <p:txEl>
                                              <p:pRg st="4" end="4"/>
                                            </p:txEl>
                                          </p:spTgt>
                                        </p:tgtEl>
                                      </p:cBhvr>
                                    </p:animEffect>
                                  </p:childTnLst>
                                </p:cTn>
                              </p:par>
                            </p:childTnLst>
                          </p:cTn>
                        </p:par>
                        <p:par>
                          <p:cTn id="215" fill="hold">
                            <p:stCondLst>
                              <p:cond delay="17250"/>
                            </p:stCondLst>
                            <p:childTnLst>
                              <p:par>
                                <p:cTn id="216" presetID="10" presetClass="entr" presetSubtype="0" fill="hold" nodeType="afterEffect">
                                  <p:stCondLst>
                                    <p:cond delay="0"/>
                                  </p:stCondLst>
                                  <p:childTnLst>
                                    <p:set>
                                      <p:cBhvr>
                                        <p:cTn id="217" dur="1" fill="hold">
                                          <p:stCondLst>
                                            <p:cond delay="0"/>
                                          </p:stCondLst>
                                        </p:cTn>
                                        <p:tgtEl>
                                          <p:spTgt spid="1128">
                                            <p:txEl>
                                              <p:pRg st="5" end="5"/>
                                            </p:txEl>
                                          </p:spTgt>
                                        </p:tgtEl>
                                        <p:attrNameLst>
                                          <p:attrName>style.visibility</p:attrName>
                                        </p:attrNameLst>
                                      </p:cBhvr>
                                      <p:to>
                                        <p:strVal val="visible"/>
                                      </p:to>
                                    </p:set>
                                    <p:animEffect transition="in" filter="fade">
                                      <p:cBhvr>
                                        <p:cTn id="218" dur="500"/>
                                        <p:tgtEl>
                                          <p:spTgt spid="1128">
                                            <p:txEl>
                                              <p:pRg st="5" end="5"/>
                                            </p:txEl>
                                          </p:spTgt>
                                        </p:tgtEl>
                                      </p:cBhvr>
                                    </p:animEffect>
                                  </p:childTnLst>
                                </p:cTn>
                              </p:par>
                            </p:childTnLst>
                          </p:cTn>
                        </p:par>
                        <p:par>
                          <p:cTn id="219" fill="hold">
                            <p:stCondLst>
                              <p:cond delay="17750"/>
                            </p:stCondLst>
                            <p:childTnLst>
                              <p:par>
                                <p:cTn id="220" presetID="10" presetClass="entr" presetSubtype="0" fill="hold" nodeType="afterEffect">
                                  <p:stCondLst>
                                    <p:cond delay="0"/>
                                  </p:stCondLst>
                                  <p:childTnLst>
                                    <p:set>
                                      <p:cBhvr>
                                        <p:cTn id="221" dur="1" fill="hold">
                                          <p:stCondLst>
                                            <p:cond delay="0"/>
                                          </p:stCondLst>
                                        </p:cTn>
                                        <p:tgtEl>
                                          <p:spTgt spid="1128">
                                            <p:txEl>
                                              <p:pRg st="6" end="6"/>
                                            </p:txEl>
                                          </p:spTgt>
                                        </p:tgtEl>
                                        <p:attrNameLst>
                                          <p:attrName>style.visibility</p:attrName>
                                        </p:attrNameLst>
                                      </p:cBhvr>
                                      <p:to>
                                        <p:strVal val="visible"/>
                                      </p:to>
                                    </p:set>
                                    <p:animEffect transition="in" filter="fade">
                                      <p:cBhvr>
                                        <p:cTn id="222" dur="500"/>
                                        <p:tgtEl>
                                          <p:spTgt spid="1128">
                                            <p:txEl>
                                              <p:pRg st="6" end="6"/>
                                            </p:txEl>
                                          </p:spTgt>
                                        </p:tgtEl>
                                      </p:cBhvr>
                                    </p:animEffect>
                                  </p:childTnLst>
                                </p:cTn>
                              </p:par>
                            </p:childTnLst>
                          </p:cTn>
                        </p:par>
                        <p:par>
                          <p:cTn id="223" fill="hold">
                            <p:stCondLst>
                              <p:cond delay="18250"/>
                            </p:stCondLst>
                            <p:childTnLst>
                              <p:par>
                                <p:cTn id="224" presetID="10" presetClass="entr" presetSubtype="0" fill="hold" nodeType="afterEffect">
                                  <p:stCondLst>
                                    <p:cond delay="0"/>
                                  </p:stCondLst>
                                  <p:childTnLst>
                                    <p:set>
                                      <p:cBhvr>
                                        <p:cTn id="225" dur="1" fill="hold">
                                          <p:stCondLst>
                                            <p:cond delay="0"/>
                                          </p:stCondLst>
                                        </p:cTn>
                                        <p:tgtEl>
                                          <p:spTgt spid="1128">
                                            <p:txEl>
                                              <p:pRg st="7" end="7"/>
                                            </p:txEl>
                                          </p:spTgt>
                                        </p:tgtEl>
                                        <p:attrNameLst>
                                          <p:attrName>style.visibility</p:attrName>
                                        </p:attrNameLst>
                                      </p:cBhvr>
                                      <p:to>
                                        <p:strVal val="visible"/>
                                      </p:to>
                                    </p:set>
                                    <p:animEffect transition="in" filter="fade">
                                      <p:cBhvr>
                                        <p:cTn id="226" dur="500"/>
                                        <p:tgtEl>
                                          <p:spTgt spid="1128">
                                            <p:txEl>
                                              <p:pRg st="7" end="7"/>
                                            </p:txEl>
                                          </p:spTgt>
                                        </p:tgtEl>
                                      </p:cBhvr>
                                    </p:animEffect>
                                  </p:childTnLst>
                                </p:cTn>
                              </p:par>
                            </p:childTnLst>
                          </p:cTn>
                        </p:par>
                        <p:par>
                          <p:cTn id="227" fill="hold">
                            <p:stCondLst>
                              <p:cond delay="18750"/>
                            </p:stCondLst>
                            <p:childTnLst>
                              <p:par>
                                <p:cTn id="228" presetID="10" presetClass="entr" presetSubtype="0" fill="hold" nodeType="afterEffect">
                                  <p:stCondLst>
                                    <p:cond delay="0"/>
                                  </p:stCondLst>
                                  <p:childTnLst>
                                    <p:set>
                                      <p:cBhvr>
                                        <p:cTn id="229" dur="1" fill="hold">
                                          <p:stCondLst>
                                            <p:cond delay="0"/>
                                          </p:stCondLst>
                                        </p:cTn>
                                        <p:tgtEl>
                                          <p:spTgt spid="1128">
                                            <p:txEl>
                                              <p:pRg st="8" end="8"/>
                                            </p:txEl>
                                          </p:spTgt>
                                        </p:tgtEl>
                                        <p:attrNameLst>
                                          <p:attrName>style.visibility</p:attrName>
                                        </p:attrNameLst>
                                      </p:cBhvr>
                                      <p:to>
                                        <p:strVal val="visible"/>
                                      </p:to>
                                    </p:set>
                                    <p:animEffect transition="in" filter="fade">
                                      <p:cBhvr>
                                        <p:cTn id="230" dur="500"/>
                                        <p:tgtEl>
                                          <p:spTgt spid="1128">
                                            <p:txEl>
                                              <p:pRg st="8" end="8"/>
                                            </p:txEl>
                                          </p:spTgt>
                                        </p:tgtEl>
                                      </p:cBhvr>
                                    </p:animEffect>
                                  </p:childTnLst>
                                </p:cTn>
                              </p:par>
                            </p:childTnLst>
                          </p:cTn>
                        </p:par>
                        <p:par>
                          <p:cTn id="231" fill="hold">
                            <p:stCondLst>
                              <p:cond delay="19250"/>
                            </p:stCondLst>
                            <p:childTnLst>
                              <p:par>
                                <p:cTn id="232" presetID="10" presetClass="entr" presetSubtype="0" fill="hold" nodeType="afterEffect">
                                  <p:stCondLst>
                                    <p:cond delay="0"/>
                                  </p:stCondLst>
                                  <p:childTnLst>
                                    <p:set>
                                      <p:cBhvr>
                                        <p:cTn id="233" dur="1" fill="hold">
                                          <p:stCondLst>
                                            <p:cond delay="0"/>
                                          </p:stCondLst>
                                        </p:cTn>
                                        <p:tgtEl>
                                          <p:spTgt spid="1141"/>
                                        </p:tgtEl>
                                        <p:attrNameLst>
                                          <p:attrName>style.visibility</p:attrName>
                                        </p:attrNameLst>
                                      </p:cBhvr>
                                      <p:to>
                                        <p:strVal val="visible"/>
                                      </p:to>
                                    </p:set>
                                    <p:animEffect transition="in" filter="fade">
                                      <p:cBhvr>
                                        <p:cTn id="234" dur="500"/>
                                        <p:tgtEl>
                                          <p:spTgt spid="1141"/>
                                        </p:tgtEl>
                                      </p:cBhvr>
                                    </p:animEffect>
                                  </p:childTnLst>
                                </p:cTn>
                              </p:par>
                            </p:childTnLst>
                          </p:cTn>
                        </p:par>
                        <p:par>
                          <p:cTn id="235" fill="hold">
                            <p:stCondLst>
                              <p:cond delay="19750"/>
                            </p:stCondLst>
                            <p:childTnLst>
                              <p:par>
                                <p:cTn id="236" presetID="2" presetClass="entr" presetSubtype="8" fill="hold" nodeType="afterEffect">
                                  <p:stCondLst>
                                    <p:cond delay="0"/>
                                  </p:stCondLst>
                                  <p:childTnLst>
                                    <p:set>
                                      <p:cBhvr>
                                        <p:cTn id="237" dur="1" fill="hold">
                                          <p:stCondLst>
                                            <p:cond delay="0"/>
                                          </p:stCondLst>
                                        </p:cTn>
                                        <p:tgtEl>
                                          <p:spTgt spid="1131">
                                            <p:txEl>
                                              <p:pRg st="0" end="0"/>
                                            </p:txEl>
                                          </p:spTgt>
                                        </p:tgtEl>
                                        <p:attrNameLst>
                                          <p:attrName>style.visibility</p:attrName>
                                        </p:attrNameLst>
                                      </p:cBhvr>
                                      <p:to>
                                        <p:strVal val="visible"/>
                                      </p:to>
                                    </p:set>
                                    <p:anim calcmode="lin" valueType="num">
                                      <p:cBhvr additive="base">
                                        <p:cTn id="238" dur="500"/>
                                        <p:tgtEl>
                                          <p:spTgt spid="1131">
                                            <p:txEl>
                                              <p:pRg st="0" end="0"/>
                                            </p:txEl>
                                          </p:spTgt>
                                        </p:tgtEl>
                                        <p:attrNameLst>
                                          <p:attrName>ppt_x</p:attrName>
                                        </p:attrNameLst>
                                      </p:cBhvr>
                                      <p:tavLst>
                                        <p:tav tm="0">
                                          <p:val>
                                            <p:strVal val="#ppt_x-1"/>
                                          </p:val>
                                        </p:tav>
                                        <p:tav tm="100000">
                                          <p:val>
                                            <p:strVal val="#ppt_x"/>
                                          </p:val>
                                        </p:tav>
                                      </p:tavLst>
                                    </p:anim>
                                  </p:childTnLst>
                                </p:cTn>
                              </p:par>
                            </p:childTnLst>
                          </p:cTn>
                        </p:par>
                        <p:par>
                          <p:cTn id="239" fill="hold">
                            <p:stCondLst>
                              <p:cond delay="20250"/>
                            </p:stCondLst>
                            <p:childTnLst>
                              <p:par>
                                <p:cTn id="240" presetID="2" presetClass="entr" presetSubtype="8" fill="hold" nodeType="afterEffect">
                                  <p:stCondLst>
                                    <p:cond delay="0"/>
                                  </p:stCondLst>
                                  <p:childTnLst>
                                    <p:set>
                                      <p:cBhvr>
                                        <p:cTn id="241" dur="1" fill="hold">
                                          <p:stCondLst>
                                            <p:cond delay="0"/>
                                          </p:stCondLst>
                                        </p:cTn>
                                        <p:tgtEl>
                                          <p:spTgt spid="1131">
                                            <p:txEl>
                                              <p:pRg st="1" end="1"/>
                                            </p:txEl>
                                          </p:spTgt>
                                        </p:tgtEl>
                                        <p:attrNameLst>
                                          <p:attrName>style.visibility</p:attrName>
                                        </p:attrNameLst>
                                      </p:cBhvr>
                                      <p:to>
                                        <p:strVal val="visible"/>
                                      </p:to>
                                    </p:set>
                                    <p:anim calcmode="lin" valueType="num">
                                      <p:cBhvr additive="base">
                                        <p:cTn id="242" dur="500"/>
                                        <p:tgtEl>
                                          <p:spTgt spid="1131">
                                            <p:txEl>
                                              <p:pRg st="1" end="1"/>
                                            </p:txEl>
                                          </p:spTgt>
                                        </p:tgtEl>
                                        <p:attrNameLst>
                                          <p:attrName>ppt_x</p:attrName>
                                        </p:attrNameLst>
                                      </p:cBhvr>
                                      <p:tavLst>
                                        <p:tav tm="0">
                                          <p:val>
                                            <p:strVal val="#ppt_x-1"/>
                                          </p:val>
                                        </p:tav>
                                        <p:tav tm="100000">
                                          <p:val>
                                            <p:strVal val="#ppt_x"/>
                                          </p:val>
                                        </p:tav>
                                      </p:tavLst>
                                    </p:anim>
                                  </p:childTnLst>
                                </p:cTn>
                              </p:par>
                            </p:childTnLst>
                          </p:cTn>
                        </p:par>
                        <p:par>
                          <p:cTn id="243" fill="hold">
                            <p:stCondLst>
                              <p:cond delay="20750"/>
                            </p:stCondLst>
                            <p:childTnLst>
                              <p:par>
                                <p:cTn id="244" presetID="2" presetClass="entr" presetSubtype="8" fill="hold" nodeType="afterEffect">
                                  <p:stCondLst>
                                    <p:cond delay="0"/>
                                  </p:stCondLst>
                                  <p:childTnLst>
                                    <p:set>
                                      <p:cBhvr>
                                        <p:cTn id="245" dur="1" fill="hold">
                                          <p:stCondLst>
                                            <p:cond delay="0"/>
                                          </p:stCondLst>
                                        </p:cTn>
                                        <p:tgtEl>
                                          <p:spTgt spid="1131">
                                            <p:txEl>
                                              <p:pRg st="2" end="2"/>
                                            </p:txEl>
                                          </p:spTgt>
                                        </p:tgtEl>
                                        <p:attrNameLst>
                                          <p:attrName>style.visibility</p:attrName>
                                        </p:attrNameLst>
                                      </p:cBhvr>
                                      <p:to>
                                        <p:strVal val="visible"/>
                                      </p:to>
                                    </p:set>
                                    <p:anim calcmode="lin" valueType="num">
                                      <p:cBhvr additive="base">
                                        <p:cTn id="246" dur="500"/>
                                        <p:tgtEl>
                                          <p:spTgt spid="1131">
                                            <p:txEl>
                                              <p:pRg st="2" end="2"/>
                                            </p:txEl>
                                          </p:spTgt>
                                        </p:tgtEl>
                                        <p:attrNameLst>
                                          <p:attrName>ppt_x</p:attrName>
                                        </p:attrNameLst>
                                      </p:cBhvr>
                                      <p:tavLst>
                                        <p:tav tm="0">
                                          <p:val>
                                            <p:strVal val="#ppt_x-1"/>
                                          </p:val>
                                        </p:tav>
                                        <p:tav tm="100000">
                                          <p:val>
                                            <p:strVal val="#ppt_x"/>
                                          </p:val>
                                        </p:tav>
                                      </p:tavLst>
                                    </p:anim>
                                  </p:childTnLst>
                                </p:cTn>
                              </p:par>
                            </p:childTnLst>
                          </p:cTn>
                        </p:par>
                        <p:par>
                          <p:cTn id="247" fill="hold">
                            <p:stCondLst>
                              <p:cond delay="21250"/>
                            </p:stCondLst>
                            <p:childTnLst>
                              <p:par>
                                <p:cTn id="248" presetID="2" presetClass="entr" presetSubtype="8" fill="hold" nodeType="afterEffect">
                                  <p:stCondLst>
                                    <p:cond delay="0"/>
                                  </p:stCondLst>
                                  <p:childTnLst>
                                    <p:set>
                                      <p:cBhvr>
                                        <p:cTn id="249" dur="1" fill="hold">
                                          <p:stCondLst>
                                            <p:cond delay="0"/>
                                          </p:stCondLst>
                                        </p:cTn>
                                        <p:tgtEl>
                                          <p:spTgt spid="1131">
                                            <p:txEl>
                                              <p:pRg st="3" end="3"/>
                                            </p:txEl>
                                          </p:spTgt>
                                        </p:tgtEl>
                                        <p:attrNameLst>
                                          <p:attrName>style.visibility</p:attrName>
                                        </p:attrNameLst>
                                      </p:cBhvr>
                                      <p:to>
                                        <p:strVal val="visible"/>
                                      </p:to>
                                    </p:set>
                                    <p:anim calcmode="lin" valueType="num">
                                      <p:cBhvr additive="base">
                                        <p:cTn id="250" dur="500"/>
                                        <p:tgtEl>
                                          <p:spTgt spid="1131">
                                            <p:txEl>
                                              <p:pRg st="3" end="3"/>
                                            </p:txEl>
                                          </p:spTgt>
                                        </p:tgtEl>
                                        <p:attrNameLst>
                                          <p:attrName>ppt_x</p:attrName>
                                        </p:attrNameLst>
                                      </p:cBhvr>
                                      <p:tavLst>
                                        <p:tav tm="0">
                                          <p:val>
                                            <p:strVal val="#ppt_x-1"/>
                                          </p:val>
                                        </p:tav>
                                        <p:tav tm="100000">
                                          <p:val>
                                            <p:strVal val="#ppt_x"/>
                                          </p:val>
                                        </p:tav>
                                      </p:tavLst>
                                    </p:anim>
                                  </p:childTnLst>
                                </p:cTn>
                              </p:par>
                            </p:childTnLst>
                          </p:cTn>
                        </p:par>
                        <p:par>
                          <p:cTn id="251" fill="hold">
                            <p:stCondLst>
                              <p:cond delay="21750"/>
                            </p:stCondLst>
                            <p:childTnLst>
                              <p:par>
                                <p:cTn id="252" presetID="2" presetClass="entr" presetSubtype="8" fill="hold" nodeType="afterEffect">
                                  <p:stCondLst>
                                    <p:cond delay="0"/>
                                  </p:stCondLst>
                                  <p:childTnLst>
                                    <p:set>
                                      <p:cBhvr>
                                        <p:cTn id="253" dur="1" fill="hold">
                                          <p:stCondLst>
                                            <p:cond delay="0"/>
                                          </p:stCondLst>
                                        </p:cTn>
                                        <p:tgtEl>
                                          <p:spTgt spid="1131">
                                            <p:txEl>
                                              <p:pRg st="4" end="4"/>
                                            </p:txEl>
                                          </p:spTgt>
                                        </p:tgtEl>
                                        <p:attrNameLst>
                                          <p:attrName>style.visibility</p:attrName>
                                        </p:attrNameLst>
                                      </p:cBhvr>
                                      <p:to>
                                        <p:strVal val="visible"/>
                                      </p:to>
                                    </p:set>
                                    <p:anim calcmode="lin" valueType="num">
                                      <p:cBhvr additive="base">
                                        <p:cTn id="254" dur="500"/>
                                        <p:tgtEl>
                                          <p:spTgt spid="1131">
                                            <p:txEl>
                                              <p:pRg st="4" end="4"/>
                                            </p:txEl>
                                          </p:spTgt>
                                        </p:tgtEl>
                                        <p:attrNameLst>
                                          <p:attrName>ppt_x</p:attrName>
                                        </p:attrNameLst>
                                      </p:cBhvr>
                                      <p:tavLst>
                                        <p:tav tm="0">
                                          <p:val>
                                            <p:strVal val="#ppt_x-1"/>
                                          </p:val>
                                        </p:tav>
                                        <p:tav tm="100000">
                                          <p:val>
                                            <p:strVal val="#ppt_x"/>
                                          </p:val>
                                        </p:tav>
                                      </p:tavLst>
                                    </p:anim>
                                  </p:childTnLst>
                                </p:cTn>
                              </p:par>
                            </p:childTnLst>
                          </p:cTn>
                        </p:par>
                        <p:par>
                          <p:cTn id="255" fill="hold">
                            <p:stCondLst>
                              <p:cond delay="22250"/>
                            </p:stCondLst>
                            <p:childTnLst>
                              <p:par>
                                <p:cTn id="256" presetID="2" presetClass="entr" presetSubtype="8" fill="hold" nodeType="afterEffect">
                                  <p:stCondLst>
                                    <p:cond delay="0"/>
                                  </p:stCondLst>
                                  <p:childTnLst>
                                    <p:set>
                                      <p:cBhvr>
                                        <p:cTn id="257" dur="1" fill="hold">
                                          <p:stCondLst>
                                            <p:cond delay="0"/>
                                          </p:stCondLst>
                                        </p:cTn>
                                        <p:tgtEl>
                                          <p:spTgt spid="1131">
                                            <p:txEl>
                                              <p:pRg st="5" end="5"/>
                                            </p:txEl>
                                          </p:spTgt>
                                        </p:tgtEl>
                                        <p:attrNameLst>
                                          <p:attrName>style.visibility</p:attrName>
                                        </p:attrNameLst>
                                      </p:cBhvr>
                                      <p:to>
                                        <p:strVal val="visible"/>
                                      </p:to>
                                    </p:set>
                                    <p:anim calcmode="lin" valueType="num">
                                      <p:cBhvr additive="base">
                                        <p:cTn id="258" dur="500"/>
                                        <p:tgtEl>
                                          <p:spTgt spid="1131">
                                            <p:txEl>
                                              <p:pRg st="5" end="5"/>
                                            </p:txEl>
                                          </p:spTgt>
                                        </p:tgtEl>
                                        <p:attrNameLst>
                                          <p:attrName>ppt_x</p:attrName>
                                        </p:attrNameLst>
                                      </p:cBhvr>
                                      <p:tavLst>
                                        <p:tav tm="0">
                                          <p:val>
                                            <p:strVal val="#ppt_x-1"/>
                                          </p:val>
                                        </p:tav>
                                        <p:tav tm="100000">
                                          <p:val>
                                            <p:strVal val="#ppt_x"/>
                                          </p:val>
                                        </p:tav>
                                      </p:tavLst>
                                    </p:anim>
                                  </p:childTnLst>
                                </p:cTn>
                              </p:par>
                            </p:childTnLst>
                          </p:cTn>
                        </p:par>
                        <p:par>
                          <p:cTn id="259" fill="hold">
                            <p:stCondLst>
                              <p:cond delay="22750"/>
                            </p:stCondLst>
                            <p:childTnLst>
                              <p:par>
                                <p:cTn id="260" presetID="2" presetClass="entr" presetSubtype="8" fill="hold" nodeType="afterEffect">
                                  <p:stCondLst>
                                    <p:cond delay="0"/>
                                  </p:stCondLst>
                                  <p:childTnLst>
                                    <p:set>
                                      <p:cBhvr>
                                        <p:cTn id="261" dur="1" fill="hold">
                                          <p:stCondLst>
                                            <p:cond delay="0"/>
                                          </p:stCondLst>
                                        </p:cTn>
                                        <p:tgtEl>
                                          <p:spTgt spid="1131">
                                            <p:txEl>
                                              <p:pRg st="6" end="6"/>
                                            </p:txEl>
                                          </p:spTgt>
                                        </p:tgtEl>
                                        <p:attrNameLst>
                                          <p:attrName>style.visibility</p:attrName>
                                        </p:attrNameLst>
                                      </p:cBhvr>
                                      <p:to>
                                        <p:strVal val="visible"/>
                                      </p:to>
                                    </p:set>
                                    <p:anim calcmode="lin" valueType="num">
                                      <p:cBhvr additive="base">
                                        <p:cTn id="262" dur="500"/>
                                        <p:tgtEl>
                                          <p:spTgt spid="1131">
                                            <p:txEl>
                                              <p:pRg st="6" end="6"/>
                                            </p:txEl>
                                          </p:spTgt>
                                        </p:tgtEl>
                                        <p:attrNameLst>
                                          <p:attrName>ppt_x</p:attrName>
                                        </p:attrNameLst>
                                      </p:cBhvr>
                                      <p:tavLst>
                                        <p:tav tm="0">
                                          <p:val>
                                            <p:strVal val="#ppt_x-1"/>
                                          </p:val>
                                        </p:tav>
                                        <p:tav tm="100000">
                                          <p:val>
                                            <p:strVal val="#ppt_x"/>
                                          </p:val>
                                        </p:tav>
                                      </p:tavLst>
                                    </p:anim>
                                  </p:childTnLst>
                                </p:cTn>
                              </p:par>
                            </p:childTnLst>
                          </p:cTn>
                        </p:par>
                        <p:par>
                          <p:cTn id="263" fill="hold">
                            <p:stCondLst>
                              <p:cond delay="23250"/>
                            </p:stCondLst>
                            <p:childTnLst>
                              <p:par>
                                <p:cTn id="264" presetID="2" presetClass="entr" presetSubtype="8" fill="hold" nodeType="afterEffect">
                                  <p:stCondLst>
                                    <p:cond delay="0"/>
                                  </p:stCondLst>
                                  <p:childTnLst>
                                    <p:set>
                                      <p:cBhvr>
                                        <p:cTn id="265" dur="1" fill="hold">
                                          <p:stCondLst>
                                            <p:cond delay="0"/>
                                          </p:stCondLst>
                                        </p:cTn>
                                        <p:tgtEl>
                                          <p:spTgt spid="1131">
                                            <p:txEl>
                                              <p:pRg st="7" end="7"/>
                                            </p:txEl>
                                          </p:spTgt>
                                        </p:tgtEl>
                                        <p:attrNameLst>
                                          <p:attrName>style.visibility</p:attrName>
                                        </p:attrNameLst>
                                      </p:cBhvr>
                                      <p:to>
                                        <p:strVal val="visible"/>
                                      </p:to>
                                    </p:set>
                                    <p:anim calcmode="lin" valueType="num">
                                      <p:cBhvr additive="base">
                                        <p:cTn id="266" dur="500"/>
                                        <p:tgtEl>
                                          <p:spTgt spid="1131">
                                            <p:txEl>
                                              <p:pRg st="7" end="7"/>
                                            </p:txEl>
                                          </p:spTgt>
                                        </p:tgtEl>
                                        <p:attrNameLst>
                                          <p:attrName>ppt_x</p:attrName>
                                        </p:attrNameLst>
                                      </p:cBhvr>
                                      <p:tavLst>
                                        <p:tav tm="0">
                                          <p:val>
                                            <p:strVal val="#ppt_x-1"/>
                                          </p:val>
                                        </p:tav>
                                        <p:tav tm="100000">
                                          <p:val>
                                            <p:strVal val="#ppt_x"/>
                                          </p:val>
                                        </p:tav>
                                      </p:tavLst>
                                    </p:anim>
                                  </p:childTnLst>
                                </p:cTn>
                              </p:par>
                            </p:childTnLst>
                          </p:cTn>
                        </p:par>
                        <p:par>
                          <p:cTn id="267" fill="hold">
                            <p:stCondLst>
                              <p:cond delay="23750"/>
                            </p:stCondLst>
                            <p:childTnLst>
                              <p:par>
                                <p:cTn id="268" presetID="2" presetClass="entr" presetSubtype="8" fill="hold" nodeType="afterEffect">
                                  <p:stCondLst>
                                    <p:cond delay="0"/>
                                  </p:stCondLst>
                                  <p:childTnLst>
                                    <p:set>
                                      <p:cBhvr>
                                        <p:cTn id="269" dur="1" fill="hold">
                                          <p:stCondLst>
                                            <p:cond delay="0"/>
                                          </p:stCondLst>
                                        </p:cTn>
                                        <p:tgtEl>
                                          <p:spTgt spid="1131">
                                            <p:txEl>
                                              <p:pRg st="8" end="8"/>
                                            </p:txEl>
                                          </p:spTgt>
                                        </p:tgtEl>
                                        <p:attrNameLst>
                                          <p:attrName>style.visibility</p:attrName>
                                        </p:attrNameLst>
                                      </p:cBhvr>
                                      <p:to>
                                        <p:strVal val="visible"/>
                                      </p:to>
                                    </p:set>
                                    <p:anim calcmode="lin" valueType="num">
                                      <p:cBhvr additive="base">
                                        <p:cTn id="270" dur="500"/>
                                        <p:tgtEl>
                                          <p:spTgt spid="1131">
                                            <p:txEl>
                                              <p:pRg st="8" end="8"/>
                                            </p:txEl>
                                          </p:spTgt>
                                        </p:tgtEl>
                                        <p:attrNameLst>
                                          <p:attrName>ppt_x</p:attrName>
                                        </p:attrNameLst>
                                      </p:cBhvr>
                                      <p:tavLst>
                                        <p:tav tm="0">
                                          <p:val>
                                            <p:strVal val="#ppt_x-1"/>
                                          </p:val>
                                        </p:tav>
                                        <p:tav tm="100000">
                                          <p:val>
                                            <p:strVal val="#ppt_x"/>
                                          </p:val>
                                        </p:tav>
                                      </p:tavLst>
                                    </p:anim>
                                  </p:childTnLst>
                                </p:cTn>
                              </p:par>
                            </p:childTnLst>
                          </p:cTn>
                        </p:par>
                        <p:par>
                          <p:cTn id="271" fill="hold">
                            <p:stCondLst>
                              <p:cond delay="24250"/>
                            </p:stCondLst>
                            <p:childTnLst>
                              <p:par>
                                <p:cTn id="272" presetID="10" presetClass="entr" presetSubtype="0" fill="hold" nodeType="afterEffect">
                                  <p:stCondLst>
                                    <p:cond delay="0"/>
                                  </p:stCondLst>
                                  <p:childTnLst>
                                    <p:set>
                                      <p:cBhvr>
                                        <p:cTn id="273" dur="1" fill="hold">
                                          <p:stCondLst>
                                            <p:cond delay="0"/>
                                          </p:stCondLst>
                                        </p:cTn>
                                        <p:tgtEl>
                                          <p:spTgt spid="1130">
                                            <p:txEl>
                                              <p:pRg st="0" end="0"/>
                                            </p:txEl>
                                          </p:spTgt>
                                        </p:tgtEl>
                                        <p:attrNameLst>
                                          <p:attrName>style.visibility</p:attrName>
                                        </p:attrNameLst>
                                      </p:cBhvr>
                                      <p:to>
                                        <p:strVal val="visible"/>
                                      </p:to>
                                    </p:set>
                                    <p:animEffect transition="in" filter="fade">
                                      <p:cBhvr>
                                        <p:cTn id="274" dur="500"/>
                                        <p:tgtEl>
                                          <p:spTgt spid="1130">
                                            <p:txEl>
                                              <p:pRg st="0" end="0"/>
                                            </p:txEl>
                                          </p:spTgt>
                                        </p:tgtEl>
                                      </p:cBhvr>
                                    </p:animEffect>
                                  </p:childTnLst>
                                </p:cTn>
                              </p:par>
                            </p:childTnLst>
                          </p:cTn>
                        </p:par>
                        <p:par>
                          <p:cTn id="275" fill="hold">
                            <p:stCondLst>
                              <p:cond delay="24750"/>
                            </p:stCondLst>
                            <p:childTnLst>
                              <p:par>
                                <p:cTn id="276" presetID="10" presetClass="entr" presetSubtype="0" fill="hold" nodeType="afterEffect">
                                  <p:stCondLst>
                                    <p:cond delay="0"/>
                                  </p:stCondLst>
                                  <p:childTnLst>
                                    <p:set>
                                      <p:cBhvr>
                                        <p:cTn id="277" dur="1" fill="hold">
                                          <p:stCondLst>
                                            <p:cond delay="0"/>
                                          </p:stCondLst>
                                        </p:cTn>
                                        <p:tgtEl>
                                          <p:spTgt spid="1130">
                                            <p:txEl>
                                              <p:pRg st="1" end="1"/>
                                            </p:txEl>
                                          </p:spTgt>
                                        </p:tgtEl>
                                        <p:attrNameLst>
                                          <p:attrName>style.visibility</p:attrName>
                                        </p:attrNameLst>
                                      </p:cBhvr>
                                      <p:to>
                                        <p:strVal val="visible"/>
                                      </p:to>
                                    </p:set>
                                    <p:animEffect transition="in" filter="fade">
                                      <p:cBhvr>
                                        <p:cTn id="278" dur="500"/>
                                        <p:tgtEl>
                                          <p:spTgt spid="1130">
                                            <p:txEl>
                                              <p:pRg st="1" end="1"/>
                                            </p:txEl>
                                          </p:spTgt>
                                        </p:tgtEl>
                                      </p:cBhvr>
                                    </p:animEffect>
                                  </p:childTnLst>
                                </p:cTn>
                              </p:par>
                            </p:childTnLst>
                          </p:cTn>
                        </p:par>
                        <p:par>
                          <p:cTn id="279" fill="hold">
                            <p:stCondLst>
                              <p:cond delay="25250"/>
                            </p:stCondLst>
                            <p:childTnLst>
                              <p:par>
                                <p:cTn id="280" presetID="10" presetClass="entr" presetSubtype="0" fill="hold" nodeType="afterEffect">
                                  <p:stCondLst>
                                    <p:cond delay="0"/>
                                  </p:stCondLst>
                                  <p:childTnLst>
                                    <p:set>
                                      <p:cBhvr>
                                        <p:cTn id="281" dur="1" fill="hold">
                                          <p:stCondLst>
                                            <p:cond delay="0"/>
                                          </p:stCondLst>
                                        </p:cTn>
                                        <p:tgtEl>
                                          <p:spTgt spid="1130">
                                            <p:txEl>
                                              <p:pRg st="2" end="2"/>
                                            </p:txEl>
                                          </p:spTgt>
                                        </p:tgtEl>
                                        <p:attrNameLst>
                                          <p:attrName>style.visibility</p:attrName>
                                        </p:attrNameLst>
                                      </p:cBhvr>
                                      <p:to>
                                        <p:strVal val="visible"/>
                                      </p:to>
                                    </p:set>
                                    <p:animEffect transition="in" filter="fade">
                                      <p:cBhvr>
                                        <p:cTn id="282" dur="500"/>
                                        <p:tgtEl>
                                          <p:spTgt spid="1130">
                                            <p:txEl>
                                              <p:pRg st="2" end="2"/>
                                            </p:txEl>
                                          </p:spTgt>
                                        </p:tgtEl>
                                      </p:cBhvr>
                                    </p:animEffect>
                                  </p:childTnLst>
                                </p:cTn>
                              </p:par>
                            </p:childTnLst>
                          </p:cTn>
                        </p:par>
                        <p:par>
                          <p:cTn id="283" fill="hold">
                            <p:stCondLst>
                              <p:cond delay="25750"/>
                            </p:stCondLst>
                            <p:childTnLst>
                              <p:par>
                                <p:cTn id="284" presetID="10" presetClass="entr" presetSubtype="0" fill="hold" nodeType="afterEffect">
                                  <p:stCondLst>
                                    <p:cond delay="0"/>
                                  </p:stCondLst>
                                  <p:childTnLst>
                                    <p:set>
                                      <p:cBhvr>
                                        <p:cTn id="285" dur="1" fill="hold">
                                          <p:stCondLst>
                                            <p:cond delay="0"/>
                                          </p:stCondLst>
                                        </p:cTn>
                                        <p:tgtEl>
                                          <p:spTgt spid="1130">
                                            <p:txEl>
                                              <p:pRg st="3" end="3"/>
                                            </p:txEl>
                                          </p:spTgt>
                                        </p:tgtEl>
                                        <p:attrNameLst>
                                          <p:attrName>style.visibility</p:attrName>
                                        </p:attrNameLst>
                                      </p:cBhvr>
                                      <p:to>
                                        <p:strVal val="visible"/>
                                      </p:to>
                                    </p:set>
                                    <p:animEffect transition="in" filter="fade">
                                      <p:cBhvr>
                                        <p:cTn id="286" dur="500"/>
                                        <p:tgtEl>
                                          <p:spTgt spid="1130">
                                            <p:txEl>
                                              <p:pRg st="3" end="3"/>
                                            </p:txEl>
                                          </p:spTgt>
                                        </p:tgtEl>
                                      </p:cBhvr>
                                    </p:animEffect>
                                  </p:childTnLst>
                                </p:cTn>
                              </p:par>
                            </p:childTnLst>
                          </p:cTn>
                        </p:par>
                        <p:par>
                          <p:cTn id="287" fill="hold">
                            <p:stCondLst>
                              <p:cond delay="26250"/>
                            </p:stCondLst>
                            <p:childTnLst>
                              <p:par>
                                <p:cTn id="288" presetID="10" presetClass="entr" presetSubtype="0" fill="hold" nodeType="afterEffect">
                                  <p:stCondLst>
                                    <p:cond delay="0"/>
                                  </p:stCondLst>
                                  <p:childTnLst>
                                    <p:set>
                                      <p:cBhvr>
                                        <p:cTn id="289" dur="1" fill="hold">
                                          <p:stCondLst>
                                            <p:cond delay="0"/>
                                          </p:stCondLst>
                                        </p:cTn>
                                        <p:tgtEl>
                                          <p:spTgt spid="1130">
                                            <p:txEl>
                                              <p:pRg st="4" end="4"/>
                                            </p:txEl>
                                          </p:spTgt>
                                        </p:tgtEl>
                                        <p:attrNameLst>
                                          <p:attrName>style.visibility</p:attrName>
                                        </p:attrNameLst>
                                      </p:cBhvr>
                                      <p:to>
                                        <p:strVal val="visible"/>
                                      </p:to>
                                    </p:set>
                                    <p:animEffect transition="in" filter="fade">
                                      <p:cBhvr>
                                        <p:cTn id="290" dur="500"/>
                                        <p:tgtEl>
                                          <p:spTgt spid="1130">
                                            <p:txEl>
                                              <p:pRg st="4" end="4"/>
                                            </p:txEl>
                                          </p:spTgt>
                                        </p:tgtEl>
                                      </p:cBhvr>
                                    </p:animEffect>
                                  </p:childTnLst>
                                </p:cTn>
                              </p:par>
                            </p:childTnLst>
                          </p:cTn>
                        </p:par>
                        <p:par>
                          <p:cTn id="291" fill="hold">
                            <p:stCondLst>
                              <p:cond delay="26750"/>
                            </p:stCondLst>
                            <p:childTnLst>
                              <p:par>
                                <p:cTn id="292" presetID="10" presetClass="entr" presetSubtype="0" fill="hold" nodeType="afterEffect">
                                  <p:stCondLst>
                                    <p:cond delay="0"/>
                                  </p:stCondLst>
                                  <p:childTnLst>
                                    <p:set>
                                      <p:cBhvr>
                                        <p:cTn id="293" dur="1" fill="hold">
                                          <p:stCondLst>
                                            <p:cond delay="0"/>
                                          </p:stCondLst>
                                        </p:cTn>
                                        <p:tgtEl>
                                          <p:spTgt spid="1130">
                                            <p:txEl>
                                              <p:pRg st="5" end="5"/>
                                            </p:txEl>
                                          </p:spTgt>
                                        </p:tgtEl>
                                        <p:attrNameLst>
                                          <p:attrName>style.visibility</p:attrName>
                                        </p:attrNameLst>
                                      </p:cBhvr>
                                      <p:to>
                                        <p:strVal val="visible"/>
                                      </p:to>
                                    </p:set>
                                    <p:animEffect transition="in" filter="fade">
                                      <p:cBhvr>
                                        <p:cTn id="294" dur="500"/>
                                        <p:tgtEl>
                                          <p:spTgt spid="1130">
                                            <p:txEl>
                                              <p:pRg st="5" end="5"/>
                                            </p:txEl>
                                          </p:spTgt>
                                        </p:tgtEl>
                                      </p:cBhvr>
                                    </p:animEffect>
                                  </p:childTnLst>
                                </p:cTn>
                              </p:par>
                            </p:childTnLst>
                          </p:cTn>
                        </p:par>
                        <p:par>
                          <p:cTn id="295" fill="hold">
                            <p:stCondLst>
                              <p:cond delay="27250"/>
                            </p:stCondLst>
                            <p:childTnLst>
                              <p:par>
                                <p:cTn id="296" presetID="10" presetClass="entr" presetSubtype="0" fill="hold" nodeType="afterEffect">
                                  <p:stCondLst>
                                    <p:cond delay="0"/>
                                  </p:stCondLst>
                                  <p:childTnLst>
                                    <p:set>
                                      <p:cBhvr>
                                        <p:cTn id="297" dur="1" fill="hold">
                                          <p:stCondLst>
                                            <p:cond delay="0"/>
                                          </p:stCondLst>
                                        </p:cTn>
                                        <p:tgtEl>
                                          <p:spTgt spid="1130">
                                            <p:txEl>
                                              <p:pRg st="6" end="6"/>
                                            </p:txEl>
                                          </p:spTgt>
                                        </p:tgtEl>
                                        <p:attrNameLst>
                                          <p:attrName>style.visibility</p:attrName>
                                        </p:attrNameLst>
                                      </p:cBhvr>
                                      <p:to>
                                        <p:strVal val="visible"/>
                                      </p:to>
                                    </p:set>
                                    <p:animEffect transition="in" filter="fade">
                                      <p:cBhvr>
                                        <p:cTn id="298" dur="500"/>
                                        <p:tgtEl>
                                          <p:spTgt spid="1130">
                                            <p:txEl>
                                              <p:pRg st="6" end="6"/>
                                            </p:txEl>
                                          </p:spTgt>
                                        </p:tgtEl>
                                      </p:cBhvr>
                                    </p:animEffect>
                                  </p:childTnLst>
                                </p:cTn>
                              </p:par>
                            </p:childTnLst>
                          </p:cTn>
                        </p:par>
                        <p:par>
                          <p:cTn id="299" fill="hold">
                            <p:stCondLst>
                              <p:cond delay="27750"/>
                            </p:stCondLst>
                            <p:childTnLst>
                              <p:par>
                                <p:cTn id="300" presetID="10" presetClass="entr" presetSubtype="0" fill="hold" nodeType="afterEffect">
                                  <p:stCondLst>
                                    <p:cond delay="0"/>
                                  </p:stCondLst>
                                  <p:childTnLst>
                                    <p:set>
                                      <p:cBhvr>
                                        <p:cTn id="301" dur="1" fill="hold">
                                          <p:stCondLst>
                                            <p:cond delay="0"/>
                                          </p:stCondLst>
                                        </p:cTn>
                                        <p:tgtEl>
                                          <p:spTgt spid="1130">
                                            <p:txEl>
                                              <p:pRg st="7" end="7"/>
                                            </p:txEl>
                                          </p:spTgt>
                                        </p:tgtEl>
                                        <p:attrNameLst>
                                          <p:attrName>style.visibility</p:attrName>
                                        </p:attrNameLst>
                                      </p:cBhvr>
                                      <p:to>
                                        <p:strVal val="visible"/>
                                      </p:to>
                                    </p:set>
                                    <p:animEffect transition="in" filter="fade">
                                      <p:cBhvr>
                                        <p:cTn id="302" dur="500"/>
                                        <p:tgtEl>
                                          <p:spTgt spid="1130">
                                            <p:txEl>
                                              <p:pRg st="7" end="7"/>
                                            </p:txEl>
                                          </p:spTgt>
                                        </p:tgtEl>
                                      </p:cBhvr>
                                    </p:animEffect>
                                  </p:childTnLst>
                                </p:cTn>
                              </p:par>
                            </p:childTnLst>
                          </p:cTn>
                        </p:par>
                        <p:par>
                          <p:cTn id="303" fill="hold">
                            <p:stCondLst>
                              <p:cond delay="28250"/>
                            </p:stCondLst>
                            <p:childTnLst>
                              <p:par>
                                <p:cTn id="304" presetID="10" presetClass="entr" presetSubtype="0" fill="hold" nodeType="afterEffect">
                                  <p:stCondLst>
                                    <p:cond delay="0"/>
                                  </p:stCondLst>
                                  <p:childTnLst>
                                    <p:set>
                                      <p:cBhvr>
                                        <p:cTn id="305" dur="1" fill="hold">
                                          <p:stCondLst>
                                            <p:cond delay="0"/>
                                          </p:stCondLst>
                                        </p:cTn>
                                        <p:tgtEl>
                                          <p:spTgt spid="1130">
                                            <p:txEl>
                                              <p:pRg st="8" end="8"/>
                                            </p:txEl>
                                          </p:spTgt>
                                        </p:tgtEl>
                                        <p:attrNameLst>
                                          <p:attrName>style.visibility</p:attrName>
                                        </p:attrNameLst>
                                      </p:cBhvr>
                                      <p:to>
                                        <p:strVal val="visible"/>
                                      </p:to>
                                    </p:set>
                                    <p:animEffect transition="in" filter="fade">
                                      <p:cBhvr>
                                        <p:cTn id="306" dur="500"/>
                                        <p:tgtEl>
                                          <p:spTgt spid="1130">
                                            <p:txEl>
                                              <p:pRg st="8" end="8"/>
                                            </p:txEl>
                                          </p:spTgt>
                                        </p:tgtEl>
                                      </p:cBhvr>
                                    </p:animEffect>
                                  </p:childTnLst>
                                </p:cTn>
                              </p:par>
                            </p:childTnLst>
                          </p:cTn>
                        </p:par>
                        <p:par>
                          <p:cTn id="307" fill="hold">
                            <p:stCondLst>
                              <p:cond delay="28750"/>
                            </p:stCondLst>
                            <p:childTnLst>
                              <p:par>
                                <p:cTn id="308" presetID="10" presetClass="entr" presetSubtype="0" fill="hold" nodeType="afterEffect">
                                  <p:stCondLst>
                                    <p:cond delay="0"/>
                                  </p:stCondLst>
                                  <p:childTnLst>
                                    <p:set>
                                      <p:cBhvr>
                                        <p:cTn id="309" dur="1" fill="hold">
                                          <p:stCondLst>
                                            <p:cond delay="0"/>
                                          </p:stCondLst>
                                        </p:cTn>
                                        <p:tgtEl>
                                          <p:spTgt spid="1140"/>
                                        </p:tgtEl>
                                        <p:attrNameLst>
                                          <p:attrName>style.visibility</p:attrName>
                                        </p:attrNameLst>
                                      </p:cBhvr>
                                      <p:to>
                                        <p:strVal val="visible"/>
                                      </p:to>
                                    </p:set>
                                    <p:animEffect transition="in" filter="fade">
                                      <p:cBhvr>
                                        <p:cTn id="310" dur="500"/>
                                        <p:tgtEl>
                                          <p:spTgt spid="1140"/>
                                        </p:tgtEl>
                                      </p:cBhvr>
                                    </p:animEffect>
                                  </p:childTnLst>
                                </p:cTn>
                              </p:par>
                            </p:childTnLst>
                          </p:cTn>
                        </p:par>
                        <p:par>
                          <p:cTn id="311" fill="hold">
                            <p:stCondLst>
                              <p:cond delay="29250"/>
                            </p:stCondLst>
                            <p:childTnLst>
                              <p:par>
                                <p:cTn id="312" presetID="2" presetClass="entr" presetSubtype="8" fill="hold" nodeType="afterEffect">
                                  <p:stCondLst>
                                    <p:cond delay="0"/>
                                  </p:stCondLst>
                                  <p:childTnLst>
                                    <p:set>
                                      <p:cBhvr>
                                        <p:cTn id="313" dur="1" fill="hold">
                                          <p:stCondLst>
                                            <p:cond delay="0"/>
                                          </p:stCondLst>
                                        </p:cTn>
                                        <p:tgtEl>
                                          <p:spTgt spid="1133">
                                            <p:txEl>
                                              <p:pRg st="0" end="0"/>
                                            </p:txEl>
                                          </p:spTgt>
                                        </p:tgtEl>
                                        <p:attrNameLst>
                                          <p:attrName>style.visibility</p:attrName>
                                        </p:attrNameLst>
                                      </p:cBhvr>
                                      <p:to>
                                        <p:strVal val="visible"/>
                                      </p:to>
                                    </p:set>
                                    <p:anim calcmode="lin" valueType="num">
                                      <p:cBhvr additive="base">
                                        <p:cTn id="314" dur="500"/>
                                        <p:tgtEl>
                                          <p:spTgt spid="1133">
                                            <p:txEl>
                                              <p:pRg st="0" end="0"/>
                                            </p:txEl>
                                          </p:spTgt>
                                        </p:tgtEl>
                                        <p:attrNameLst>
                                          <p:attrName>ppt_x</p:attrName>
                                        </p:attrNameLst>
                                      </p:cBhvr>
                                      <p:tavLst>
                                        <p:tav tm="0">
                                          <p:val>
                                            <p:strVal val="#ppt_x-1"/>
                                          </p:val>
                                        </p:tav>
                                        <p:tav tm="100000">
                                          <p:val>
                                            <p:strVal val="#ppt_x"/>
                                          </p:val>
                                        </p:tav>
                                      </p:tavLst>
                                    </p:anim>
                                  </p:childTnLst>
                                </p:cTn>
                              </p:par>
                            </p:childTnLst>
                          </p:cTn>
                        </p:par>
                        <p:par>
                          <p:cTn id="315" fill="hold">
                            <p:stCondLst>
                              <p:cond delay="29750"/>
                            </p:stCondLst>
                            <p:childTnLst>
                              <p:par>
                                <p:cTn id="316" presetID="2" presetClass="entr" presetSubtype="8" fill="hold" nodeType="afterEffect">
                                  <p:stCondLst>
                                    <p:cond delay="0"/>
                                  </p:stCondLst>
                                  <p:childTnLst>
                                    <p:set>
                                      <p:cBhvr>
                                        <p:cTn id="317" dur="1" fill="hold">
                                          <p:stCondLst>
                                            <p:cond delay="0"/>
                                          </p:stCondLst>
                                        </p:cTn>
                                        <p:tgtEl>
                                          <p:spTgt spid="1133">
                                            <p:txEl>
                                              <p:pRg st="1" end="1"/>
                                            </p:txEl>
                                          </p:spTgt>
                                        </p:tgtEl>
                                        <p:attrNameLst>
                                          <p:attrName>style.visibility</p:attrName>
                                        </p:attrNameLst>
                                      </p:cBhvr>
                                      <p:to>
                                        <p:strVal val="visible"/>
                                      </p:to>
                                    </p:set>
                                    <p:anim calcmode="lin" valueType="num">
                                      <p:cBhvr additive="base">
                                        <p:cTn id="318" dur="500"/>
                                        <p:tgtEl>
                                          <p:spTgt spid="1133">
                                            <p:txEl>
                                              <p:pRg st="1" end="1"/>
                                            </p:txEl>
                                          </p:spTgt>
                                        </p:tgtEl>
                                        <p:attrNameLst>
                                          <p:attrName>ppt_x</p:attrName>
                                        </p:attrNameLst>
                                      </p:cBhvr>
                                      <p:tavLst>
                                        <p:tav tm="0">
                                          <p:val>
                                            <p:strVal val="#ppt_x-1"/>
                                          </p:val>
                                        </p:tav>
                                        <p:tav tm="100000">
                                          <p:val>
                                            <p:strVal val="#ppt_x"/>
                                          </p:val>
                                        </p:tav>
                                      </p:tavLst>
                                    </p:anim>
                                  </p:childTnLst>
                                </p:cTn>
                              </p:par>
                            </p:childTnLst>
                          </p:cTn>
                        </p:par>
                        <p:par>
                          <p:cTn id="319" fill="hold">
                            <p:stCondLst>
                              <p:cond delay="30250"/>
                            </p:stCondLst>
                            <p:childTnLst>
                              <p:par>
                                <p:cTn id="320" presetID="2" presetClass="entr" presetSubtype="8" fill="hold" nodeType="afterEffect">
                                  <p:stCondLst>
                                    <p:cond delay="0"/>
                                  </p:stCondLst>
                                  <p:childTnLst>
                                    <p:set>
                                      <p:cBhvr>
                                        <p:cTn id="321" dur="1" fill="hold">
                                          <p:stCondLst>
                                            <p:cond delay="0"/>
                                          </p:stCondLst>
                                        </p:cTn>
                                        <p:tgtEl>
                                          <p:spTgt spid="1133">
                                            <p:txEl>
                                              <p:pRg st="2" end="2"/>
                                            </p:txEl>
                                          </p:spTgt>
                                        </p:tgtEl>
                                        <p:attrNameLst>
                                          <p:attrName>style.visibility</p:attrName>
                                        </p:attrNameLst>
                                      </p:cBhvr>
                                      <p:to>
                                        <p:strVal val="visible"/>
                                      </p:to>
                                    </p:set>
                                    <p:anim calcmode="lin" valueType="num">
                                      <p:cBhvr additive="base">
                                        <p:cTn id="322" dur="500"/>
                                        <p:tgtEl>
                                          <p:spTgt spid="1133">
                                            <p:txEl>
                                              <p:pRg st="2" end="2"/>
                                            </p:txEl>
                                          </p:spTgt>
                                        </p:tgtEl>
                                        <p:attrNameLst>
                                          <p:attrName>ppt_x</p:attrName>
                                        </p:attrNameLst>
                                      </p:cBhvr>
                                      <p:tavLst>
                                        <p:tav tm="0">
                                          <p:val>
                                            <p:strVal val="#ppt_x-1"/>
                                          </p:val>
                                        </p:tav>
                                        <p:tav tm="100000">
                                          <p:val>
                                            <p:strVal val="#ppt_x"/>
                                          </p:val>
                                        </p:tav>
                                      </p:tavLst>
                                    </p:anim>
                                  </p:childTnLst>
                                </p:cTn>
                              </p:par>
                            </p:childTnLst>
                          </p:cTn>
                        </p:par>
                        <p:par>
                          <p:cTn id="323" fill="hold">
                            <p:stCondLst>
                              <p:cond delay="30750"/>
                            </p:stCondLst>
                            <p:childTnLst>
                              <p:par>
                                <p:cTn id="324" presetID="2" presetClass="entr" presetSubtype="8" fill="hold" nodeType="afterEffect">
                                  <p:stCondLst>
                                    <p:cond delay="0"/>
                                  </p:stCondLst>
                                  <p:childTnLst>
                                    <p:set>
                                      <p:cBhvr>
                                        <p:cTn id="325" dur="1" fill="hold">
                                          <p:stCondLst>
                                            <p:cond delay="0"/>
                                          </p:stCondLst>
                                        </p:cTn>
                                        <p:tgtEl>
                                          <p:spTgt spid="1133">
                                            <p:txEl>
                                              <p:pRg st="3" end="3"/>
                                            </p:txEl>
                                          </p:spTgt>
                                        </p:tgtEl>
                                        <p:attrNameLst>
                                          <p:attrName>style.visibility</p:attrName>
                                        </p:attrNameLst>
                                      </p:cBhvr>
                                      <p:to>
                                        <p:strVal val="visible"/>
                                      </p:to>
                                    </p:set>
                                    <p:anim calcmode="lin" valueType="num">
                                      <p:cBhvr additive="base">
                                        <p:cTn id="326" dur="500"/>
                                        <p:tgtEl>
                                          <p:spTgt spid="1133">
                                            <p:txEl>
                                              <p:pRg st="3" end="3"/>
                                            </p:txEl>
                                          </p:spTgt>
                                        </p:tgtEl>
                                        <p:attrNameLst>
                                          <p:attrName>ppt_x</p:attrName>
                                        </p:attrNameLst>
                                      </p:cBhvr>
                                      <p:tavLst>
                                        <p:tav tm="0">
                                          <p:val>
                                            <p:strVal val="#ppt_x-1"/>
                                          </p:val>
                                        </p:tav>
                                        <p:tav tm="100000">
                                          <p:val>
                                            <p:strVal val="#ppt_x"/>
                                          </p:val>
                                        </p:tav>
                                      </p:tavLst>
                                    </p:anim>
                                  </p:childTnLst>
                                </p:cTn>
                              </p:par>
                            </p:childTnLst>
                          </p:cTn>
                        </p:par>
                        <p:par>
                          <p:cTn id="327" fill="hold">
                            <p:stCondLst>
                              <p:cond delay="31250"/>
                            </p:stCondLst>
                            <p:childTnLst>
                              <p:par>
                                <p:cTn id="328" presetID="2" presetClass="entr" presetSubtype="8" fill="hold" nodeType="afterEffect">
                                  <p:stCondLst>
                                    <p:cond delay="0"/>
                                  </p:stCondLst>
                                  <p:childTnLst>
                                    <p:set>
                                      <p:cBhvr>
                                        <p:cTn id="329" dur="1" fill="hold">
                                          <p:stCondLst>
                                            <p:cond delay="0"/>
                                          </p:stCondLst>
                                        </p:cTn>
                                        <p:tgtEl>
                                          <p:spTgt spid="1133">
                                            <p:txEl>
                                              <p:pRg st="4" end="4"/>
                                            </p:txEl>
                                          </p:spTgt>
                                        </p:tgtEl>
                                        <p:attrNameLst>
                                          <p:attrName>style.visibility</p:attrName>
                                        </p:attrNameLst>
                                      </p:cBhvr>
                                      <p:to>
                                        <p:strVal val="visible"/>
                                      </p:to>
                                    </p:set>
                                    <p:anim calcmode="lin" valueType="num">
                                      <p:cBhvr additive="base">
                                        <p:cTn id="330" dur="500"/>
                                        <p:tgtEl>
                                          <p:spTgt spid="1133">
                                            <p:txEl>
                                              <p:pRg st="4" end="4"/>
                                            </p:txEl>
                                          </p:spTgt>
                                        </p:tgtEl>
                                        <p:attrNameLst>
                                          <p:attrName>ppt_x</p:attrName>
                                        </p:attrNameLst>
                                      </p:cBhvr>
                                      <p:tavLst>
                                        <p:tav tm="0">
                                          <p:val>
                                            <p:strVal val="#ppt_x-1"/>
                                          </p:val>
                                        </p:tav>
                                        <p:tav tm="100000">
                                          <p:val>
                                            <p:strVal val="#ppt_x"/>
                                          </p:val>
                                        </p:tav>
                                      </p:tavLst>
                                    </p:anim>
                                  </p:childTnLst>
                                </p:cTn>
                              </p:par>
                            </p:childTnLst>
                          </p:cTn>
                        </p:par>
                        <p:par>
                          <p:cTn id="331" fill="hold">
                            <p:stCondLst>
                              <p:cond delay="31750"/>
                            </p:stCondLst>
                            <p:childTnLst>
                              <p:par>
                                <p:cTn id="332" presetID="2" presetClass="entr" presetSubtype="8" fill="hold" nodeType="afterEffect">
                                  <p:stCondLst>
                                    <p:cond delay="0"/>
                                  </p:stCondLst>
                                  <p:childTnLst>
                                    <p:set>
                                      <p:cBhvr>
                                        <p:cTn id="333" dur="1" fill="hold">
                                          <p:stCondLst>
                                            <p:cond delay="0"/>
                                          </p:stCondLst>
                                        </p:cTn>
                                        <p:tgtEl>
                                          <p:spTgt spid="1133">
                                            <p:txEl>
                                              <p:pRg st="5" end="5"/>
                                            </p:txEl>
                                          </p:spTgt>
                                        </p:tgtEl>
                                        <p:attrNameLst>
                                          <p:attrName>style.visibility</p:attrName>
                                        </p:attrNameLst>
                                      </p:cBhvr>
                                      <p:to>
                                        <p:strVal val="visible"/>
                                      </p:to>
                                    </p:set>
                                    <p:anim calcmode="lin" valueType="num">
                                      <p:cBhvr additive="base">
                                        <p:cTn id="334" dur="500"/>
                                        <p:tgtEl>
                                          <p:spTgt spid="1133">
                                            <p:txEl>
                                              <p:pRg st="5" end="5"/>
                                            </p:txEl>
                                          </p:spTgt>
                                        </p:tgtEl>
                                        <p:attrNameLst>
                                          <p:attrName>ppt_x</p:attrName>
                                        </p:attrNameLst>
                                      </p:cBhvr>
                                      <p:tavLst>
                                        <p:tav tm="0">
                                          <p:val>
                                            <p:strVal val="#ppt_x-1"/>
                                          </p:val>
                                        </p:tav>
                                        <p:tav tm="100000">
                                          <p:val>
                                            <p:strVal val="#ppt_x"/>
                                          </p:val>
                                        </p:tav>
                                      </p:tavLst>
                                    </p:anim>
                                  </p:childTnLst>
                                </p:cTn>
                              </p:par>
                            </p:childTnLst>
                          </p:cTn>
                        </p:par>
                        <p:par>
                          <p:cTn id="335" fill="hold">
                            <p:stCondLst>
                              <p:cond delay="32250"/>
                            </p:stCondLst>
                            <p:childTnLst>
                              <p:par>
                                <p:cTn id="336" presetID="2" presetClass="entr" presetSubtype="8" fill="hold" nodeType="afterEffect">
                                  <p:stCondLst>
                                    <p:cond delay="0"/>
                                  </p:stCondLst>
                                  <p:childTnLst>
                                    <p:set>
                                      <p:cBhvr>
                                        <p:cTn id="337" dur="1" fill="hold">
                                          <p:stCondLst>
                                            <p:cond delay="0"/>
                                          </p:stCondLst>
                                        </p:cTn>
                                        <p:tgtEl>
                                          <p:spTgt spid="1133">
                                            <p:txEl>
                                              <p:pRg st="6" end="6"/>
                                            </p:txEl>
                                          </p:spTgt>
                                        </p:tgtEl>
                                        <p:attrNameLst>
                                          <p:attrName>style.visibility</p:attrName>
                                        </p:attrNameLst>
                                      </p:cBhvr>
                                      <p:to>
                                        <p:strVal val="visible"/>
                                      </p:to>
                                    </p:set>
                                    <p:anim calcmode="lin" valueType="num">
                                      <p:cBhvr additive="base">
                                        <p:cTn id="338" dur="500"/>
                                        <p:tgtEl>
                                          <p:spTgt spid="1133">
                                            <p:txEl>
                                              <p:pRg st="6" end="6"/>
                                            </p:txEl>
                                          </p:spTgt>
                                        </p:tgtEl>
                                        <p:attrNameLst>
                                          <p:attrName>ppt_x</p:attrName>
                                        </p:attrNameLst>
                                      </p:cBhvr>
                                      <p:tavLst>
                                        <p:tav tm="0">
                                          <p:val>
                                            <p:strVal val="#ppt_x-1"/>
                                          </p:val>
                                        </p:tav>
                                        <p:tav tm="100000">
                                          <p:val>
                                            <p:strVal val="#ppt_x"/>
                                          </p:val>
                                        </p:tav>
                                      </p:tavLst>
                                    </p:anim>
                                  </p:childTnLst>
                                </p:cTn>
                              </p:par>
                            </p:childTnLst>
                          </p:cTn>
                        </p:par>
                        <p:par>
                          <p:cTn id="339" fill="hold">
                            <p:stCondLst>
                              <p:cond delay="32750"/>
                            </p:stCondLst>
                            <p:childTnLst>
                              <p:par>
                                <p:cTn id="340" presetID="2" presetClass="entr" presetSubtype="8" fill="hold" nodeType="afterEffect">
                                  <p:stCondLst>
                                    <p:cond delay="0"/>
                                  </p:stCondLst>
                                  <p:childTnLst>
                                    <p:set>
                                      <p:cBhvr>
                                        <p:cTn id="341" dur="1" fill="hold">
                                          <p:stCondLst>
                                            <p:cond delay="0"/>
                                          </p:stCondLst>
                                        </p:cTn>
                                        <p:tgtEl>
                                          <p:spTgt spid="1133">
                                            <p:txEl>
                                              <p:pRg st="7" end="7"/>
                                            </p:txEl>
                                          </p:spTgt>
                                        </p:tgtEl>
                                        <p:attrNameLst>
                                          <p:attrName>style.visibility</p:attrName>
                                        </p:attrNameLst>
                                      </p:cBhvr>
                                      <p:to>
                                        <p:strVal val="visible"/>
                                      </p:to>
                                    </p:set>
                                    <p:anim calcmode="lin" valueType="num">
                                      <p:cBhvr additive="base">
                                        <p:cTn id="342" dur="500"/>
                                        <p:tgtEl>
                                          <p:spTgt spid="1133">
                                            <p:txEl>
                                              <p:pRg st="7" end="7"/>
                                            </p:txEl>
                                          </p:spTgt>
                                        </p:tgtEl>
                                        <p:attrNameLst>
                                          <p:attrName>ppt_x</p:attrName>
                                        </p:attrNameLst>
                                      </p:cBhvr>
                                      <p:tavLst>
                                        <p:tav tm="0">
                                          <p:val>
                                            <p:strVal val="#ppt_x-1"/>
                                          </p:val>
                                        </p:tav>
                                        <p:tav tm="100000">
                                          <p:val>
                                            <p:strVal val="#ppt_x"/>
                                          </p:val>
                                        </p:tav>
                                      </p:tavLst>
                                    </p:anim>
                                  </p:childTnLst>
                                </p:cTn>
                              </p:par>
                            </p:childTnLst>
                          </p:cTn>
                        </p:par>
                        <p:par>
                          <p:cTn id="343" fill="hold">
                            <p:stCondLst>
                              <p:cond delay="33250"/>
                            </p:stCondLst>
                            <p:childTnLst>
                              <p:par>
                                <p:cTn id="344" presetID="2" presetClass="entr" presetSubtype="8" fill="hold" nodeType="afterEffect">
                                  <p:stCondLst>
                                    <p:cond delay="0"/>
                                  </p:stCondLst>
                                  <p:childTnLst>
                                    <p:set>
                                      <p:cBhvr>
                                        <p:cTn id="345" dur="1" fill="hold">
                                          <p:stCondLst>
                                            <p:cond delay="0"/>
                                          </p:stCondLst>
                                        </p:cTn>
                                        <p:tgtEl>
                                          <p:spTgt spid="1133">
                                            <p:txEl>
                                              <p:pRg st="8" end="8"/>
                                            </p:txEl>
                                          </p:spTgt>
                                        </p:tgtEl>
                                        <p:attrNameLst>
                                          <p:attrName>style.visibility</p:attrName>
                                        </p:attrNameLst>
                                      </p:cBhvr>
                                      <p:to>
                                        <p:strVal val="visible"/>
                                      </p:to>
                                    </p:set>
                                    <p:anim calcmode="lin" valueType="num">
                                      <p:cBhvr additive="base">
                                        <p:cTn id="346" dur="500"/>
                                        <p:tgtEl>
                                          <p:spTgt spid="1133">
                                            <p:txEl>
                                              <p:pRg st="8" end="8"/>
                                            </p:txEl>
                                          </p:spTgt>
                                        </p:tgtEl>
                                        <p:attrNameLst>
                                          <p:attrName>ppt_x</p:attrName>
                                        </p:attrNameLst>
                                      </p:cBhvr>
                                      <p:tavLst>
                                        <p:tav tm="0">
                                          <p:val>
                                            <p:strVal val="#ppt_x-1"/>
                                          </p:val>
                                        </p:tav>
                                        <p:tav tm="100000">
                                          <p:val>
                                            <p:strVal val="#ppt_x"/>
                                          </p:val>
                                        </p:tav>
                                      </p:tavLst>
                                    </p:anim>
                                  </p:childTnLst>
                                </p:cTn>
                              </p:par>
                            </p:childTnLst>
                          </p:cTn>
                        </p:par>
                        <p:par>
                          <p:cTn id="347" fill="hold">
                            <p:stCondLst>
                              <p:cond delay="33750"/>
                            </p:stCondLst>
                            <p:childTnLst>
                              <p:par>
                                <p:cTn id="348" presetID="10" presetClass="entr" presetSubtype="0" fill="hold" nodeType="afterEffect">
                                  <p:stCondLst>
                                    <p:cond delay="0"/>
                                  </p:stCondLst>
                                  <p:childTnLst>
                                    <p:set>
                                      <p:cBhvr>
                                        <p:cTn id="349" dur="1" fill="hold">
                                          <p:stCondLst>
                                            <p:cond delay="0"/>
                                          </p:stCondLst>
                                        </p:cTn>
                                        <p:tgtEl>
                                          <p:spTgt spid="1132">
                                            <p:txEl>
                                              <p:pRg st="0" end="0"/>
                                            </p:txEl>
                                          </p:spTgt>
                                        </p:tgtEl>
                                        <p:attrNameLst>
                                          <p:attrName>style.visibility</p:attrName>
                                        </p:attrNameLst>
                                      </p:cBhvr>
                                      <p:to>
                                        <p:strVal val="visible"/>
                                      </p:to>
                                    </p:set>
                                    <p:animEffect transition="in" filter="fade">
                                      <p:cBhvr>
                                        <p:cTn id="350" dur="500"/>
                                        <p:tgtEl>
                                          <p:spTgt spid="1132">
                                            <p:txEl>
                                              <p:pRg st="0" end="0"/>
                                            </p:txEl>
                                          </p:spTgt>
                                        </p:tgtEl>
                                      </p:cBhvr>
                                    </p:animEffect>
                                  </p:childTnLst>
                                </p:cTn>
                              </p:par>
                            </p:childTnLst>
                          </p:cTn>
                        </p:par>
                        <p:par>
                          <p:cTn id="351" fill="hold">
                            <p:stCondLst>
                              <p:cond delay="34250"/>
                            </p:stCondLst>
                            <p:childTnLst>
                              <p:par>
                                <p:cTn id="352" presetID="10" presetClass="entr" presetSubtype="0" fill="hold" nodeType="afterEffect">
                                  <p:stCondLst>
                                    <p:cond delay="0"/>
                                  </p:stCondLst>
                                  <p:childTnLst>
                                    <p:set>
                                      <p:cBhvr>
                                        <p:cTn id="353" dur="1" fill="hold">
                                          <p:stCondLst>
                                            <p:cond delay="0"/>
                                          </p:stCondLst>
                                        </p:cTn>
                                        <p:tgtEl>
                                          <p:spTgt spid="1132">
                                            <p:txEl>
                                              <p:pRg st="1" end="1"/>
                                            </p:txEl>
                                          </p:spTgt>
                                        </p:tgtEl>
                                        <p:attrNameLst>
                                          <p:attrName>style.visibility</p:attrName>
                                        </p:attrNameLst>
                                      </p:cBhvr>
                                      <p:to>
                                        <p:strVal val="visible"/>
                                      </p:to>
                                    </p:set>
                                    <p:animEffect transition="in" filter="fade">
                                      <p:cBhvr>
                                        <p:cTn id="354" dur="500"/>
                                        <p:tgtEl>
                                          <p:spTgt spid="1132">
                                            <p:txEl>
                                              <p:pRg st="1" end="1"/>
                                            </p:txEl>
                                          </p:spTgt>
                                        </p:tgtEl>
                                      </p:cBhvr>
                                    </p:animEffect>
                                  </p:childTnLst>
                                </p:cTn>
                              </p:par>
                            </p:childTnLst>
                          </p:cTn>
                        </p:par>
                        <p:par>
                          <p:cTn id="355" fill="hold">
                            <p:stCondLst>
                              <p:cond delay="34750"/>
                            </p:stCondLst>
                            <p:childTnLst>
                              <p:par>
                                <p:cTn id="356" presetID="10" presetClass="entr" presetSubtype="0" fill="hold" nodeType="afterEffect">
                                  <p:stCondLst>
                                    <p:cond delay="0"/>
                                  </p:stCondLst>
                                  <p:childTnLst>
                                    <p:set>
                                      <p:cBhvr>
                                        <p:cTn id="357" dur="1" fill="hold">
                                          <p:stCondLst>
                                            <p:cond delay="0"/>
                                          </p:stCondLst>
                                        </p:cTn>
                                        <p:tgtEl>
                                          <p:spTgt spid="1132">
                                            <p:txEl>
                                              <p:pRg st="2" end="2"/>
                                            </p:txEl>
                                          </p:spTgt>
                                        </p:tgtEl>
                                        <p:attrNameLst>
                                          <p:attrName>style.visibility</p:attrName>
                                        </p:attrNameLst>
                                      </p:cBhvr>
                                      <p:to>
                                        <p:strVal val="visible"/>
                                      </p:to>
                                    </p:set>
                                    <p:animEffect transition="in" filter="fade">
                                      <p:cBhvr>
                                        <p:cTn id="358" dur="500"/>
                                        <p:tgtEl>
                                          <p:spTgt spid="1132">
                                            <p:txEl>
                                              <p:pRg st="2" end="2"/>
                                            </p:txEl>
                                          </p:spTgt>
                                        </p:tgtEl>
                                      </p:cBhvr>
                                    </p:animEffect>
                                  </p:childTnLst>
                                </p:cTn>
                              </p:par>
                            </p:childTnLst>
                          </p:cTn>
                        </p:par>
                        <p:par>
                          <p:cTn id="359" fill="hold">
                            <p:stCondLst>
                              <p:cond delay="35250"/>
                            </p:stCondLst>
                            <p:childTnLst>
                              <p:par>
                                <p:cTn id="360" presetID="10" presetClass="entr" presetSubtype="0" fill="hold" nodeType="afterEffect">
                                  <p:stCondLst>
                                    <p:cond delay="0"/>
                                  </p:stCondLst>
                                  <p:childTnLst>
                                    <p:set>
                                      <p:cBhvr>
                                        <p:cTn id="361" dur="1" fill="hold">
                                          <p:stCondLst>
                                            <p:cond delay="0"/>
                                          </p:stCondLst>
                                        </p:cTn>
                                        <p:tgtEl>
                                          <p:spTgt spid="1132">
                                            <p:txEl>
                                              <p:pRg st="3" end="3"/>
                                            </p:txEl>
                                          </p:spTgt>
                                        </p:tgtEl>
                                        <p:attrNameLst>
                                          <p:attrName>style.visibility</p:attrName>
                                        </p:attrNameLst>
                                      </p:cBhvr>
                                      <p:to>
                                        <p:strVal val="visible"/>
                                      </p:to>
                                    </p:set>
                                    <p:animEffect transition="in" filter="fade">
                                      <p:cBhvr>
                                        <p:cTn id="362" dur="500"/>
                                        <p:tgtEl>
                                          <p:spTgt spid="1132">
                                            <p:txEl>
                                              <p:pRg st="3" end="3"/>
                                            </p:txEl>
                                          </p:spTgt>
                                        </p:tgtEl>
                                      </p:cBhvr>
                                    </p:animEffect>
                                  </p:childTnLst>
                                </p:cTn>
                              </p:par>
                            </p:childTnLst>
                          </p:cTn>
                        </p:par>
                        <p:par>
                          <p:cTn id="363" fill="hold">
                            <p:stCondLst>
                              <p:cond delay="35750"/>
                            </p:stCondLst>
                            <p:childTnLst>
                              <p:par>
                                <p:cTn id="364" presetID="10" presetClass="entr" presetSubtype="0" fill="hold" nodeType="afterEffect">
                                  <p:stCondLst>
                                    <p:cond delay="0"/>
                                  </p:stCondLst>
                                  <p:childTnLst>
                                    <p:set>
                                      <p:cBhvr>
                                        <p:cTn id="365" dur="1" fill="hold">
                                          <p:stCondLst>
                                            <p:cond delay="0"/>
                                          </p:stCondLst>
                                        </p:cTn>
                                        <p:tgtEl>
                                          <p:spTgt spid="1132">
                                            <p:txEl>
                                              <p:pRg st="4" end="4"/>
                                            </p:txEl>
                                          </p:spTgt>
                                        </p:tgtEl>
                                        <p:attrNameLst>
                                          <p:attrName>style.visibility</p:attrName>
                                        </p:attrNameLst>
                                      </p:cBhvr>
                                      <p:to>
                                        <p:strVal val="visible"/>
                                      </p:to>
                                    </p:set>
                                    <p:animEffect transition="in" filter="fade">
                                      <p:cBhvr>
                                        <p:cTn id="366" dur="500"/>
                                        <p:tgtEl>
                                          <p:spTgt spid="1132">
                                            <p:txEl>
                                              <p:pRg st="4" end="4"/>
                                            </p:txEl>
                                          </p:spTgt>
                                        </p:tgtEl>
                                      </p:cBhvr>
                                    </p:animEffect>
                                  </p:childTnLst>
                                </p:cTn>
                              </p:par>
                            </p:childTnLst>
                          </p:cTn>
                        </p:par>
                        <p:par>
                          <p:cTn id="367" fill="hold">
                            <p:stCondLst>
                              <p:cond delay="36250"/>
                            </p:stCondLst>
                            <p:childTnLst>
                              <p:par>
                                <p:cTn id="368" presetID="10" presetClass="entr" presetSubtype="0" fill="hold" nodeType="afterEffect">
                                  <p:stCondLst>
                                    <p:cond delay="0"/>
                                  </p:stCondLst>
                                  <p:childTnLst>
                                    <p:set>
                                      <p:cBhvr>
                                        <p:cTn id="369" dur="1" fill="hold">
                                          <p:stCondLst>
                                            <p:cond delay="0"/>
                                          </p:stCondLst>
                                        </p:cTn>
                                        <p:tgtEl>
                                          <p:spTgt spid="1132">
                                            <p:txEl>
                                              <p:pRg st="5" end="5"/>
                                            </p:txEl>
                                          </p:spTgt>
                                        </p:tgtEl>
                                        <p:attrNameLst>
                                          <p:attrName>style.visibility</p:attrName>
                                        </p:attrNameLst>
                                      </p:cBhvr>
                                      <p:to>
                                        <p:strVal val="visible"/>
                                      </p:to>
                                    </p:set>
                                    <p:animEffect transition="in" filter="fade">
                                      <p:cBhvr>
                                        <p:cTn id="370" dur="500"/>
                                        <p:tgtEl>
                                          <p:spTgt spid="1132">
                                            <p:txEl>
                                              <p:pRg st="5" end="5"/>
                                            </p:txEl>
                                          </p:spTgt>
                                        </p:tgtEl>
                                      </p:cBhvr>
                                    </p:animEffect>
                                  </p:childTnLst>
                                </p:cTn>
                              </p:par>
                            </p:childTnLst>
                          </p:cTn>
                        </p:par>
                        <p:par>
                          <p:cTn id="371" fill="hold">
                            <p:stCondLst>
                              <p:cond delay="36750"/>
                            </p:stCondLst>
                            <p:childTnLst>
                              <p:par>
                                <p:cTn id="372" presetID="10" presetClass="entr" presetSubtype="0" fill="hold" nodeType="afterEffect">
                                  <p:stCondLst>
                                    <p:cond delay="0"/>
                                  </p:stCondLst>
                                  <p:childTnLst>
                                    <p:set>
                                      <p:cBhvr>
                                        <p:cTn id="373" dur="1" fill="hold">
                                          <p:stCondLst>
                                            <p:cond delay="0"/>
                                          </p:stCondLst>
                                        </p:cTn>
                                        <p:tgtEl>
                                          <p:spTgt spid="1132">
                                            <p:txEl>
                                              <p:pRg st="6" end="6"/>
                                            </p:txEl>
                                          </p:spTgt>
                                        </p:tgtEl>
                                        <p:attrNameLst>
                                          <p:attrName>style.visibility</p:attrName>
                                        </p:attrNameLst>
                                      </p:cBhvr>
                                      <p:to>
                                        <p:strVal val="visible"/>
                                      </p:to>
                                    </p:set>
                                    <p:animEffect transition="in" filter="fade">
                                      <p:cBhvr>
                                        <p:cTn id="374" dur="500"/>
                                        <p:tgtEl>
                                          <p:spTgt spid="1132">
                                            <p:txEl>
                                              <p:pRg st="6" end="6"/>
                                            </p:txEl>
                                          </p:spTgt>
                                        </p:tgtEl>
                                      </p:cBhvr>
                                    </p:animEffect>
                                  </p:childTnLst>
                                </p:cTn>
                              </p:par>
                            </p:childTnLst>
                          </p:cTn>
                        </p:par>
                        <p:par>
                          <p:cTn id="375" fill="hold">
                            <p:stCondLst>
                              <p:cond delay="37250"/>
                            </p:stCondLst>
                            <p:childTnLst>
                              <p:par>
                                <p:cTn id="376" presetID="10" presetClass="entr" presetSubtype="0" fill="hold" nodeType="afterEffect">
                                  <p:stCondLst>
                                    <p:cond delay="0"/>
                                  </p:stCondLst>
                                  <p:childTnLst>
                                    <p:set>
                                      <p:cBhvr>
                                        <p:cTn id="377" dur="1" fill="hold">
                                          <p:stCondLst>
                                            <p:cond delay="0"/>
                                          </p:stCondLst>
                                        </p:cTn>
                                        <p:tgtEl>
                                          <p:spTgt spid="1132">
                                            <p:txEl>
                                              <p:pRg st="7" end="7"/>
                                            </p:txEl>
                                          </p:spTgt>
                                        </p:tgtEl>
                                        <p:attrNameLst>
                                          <p:attrName>style.visibility</p:attrName>
                                        </p:attrNameLst>
                                      </p:cBhvr>
                                      <p:to>
                                        <p:strVal val="visible"/>
                                      </p:to>
                                    </p:set>
                                    <p:animEffect transition="in" filter="fade">
                                      <p:cBhvr>
                                        <p:cTn id="378" dur="500"/>
                                        <p:tgtEl>
                                          <p:spTgt spid="1132">
                                            <p:txEl>
                                              <p:pRg st="7" end="7"/>
                                            </p:txEl>
                                          </p:spTgt>
                                        </p:tgtEl>
                                      </p:cBhvr>
                                    </p:animEffect>
                                  </p:childTnLst>
                                </p:cTn>
                              </p:par>
                            </p:childTnLst>
                          </p:cTn>
                        </p:par>
                        <p:par>
                          <p:cTn id="379" fill="hold">
                            <p:stCondLst>
                              <p:cond delay="37750"/>
                            </p:stCondLst>
                            <p:childTnLst>
                              <p:par>
                                <p:cTn id="380" presetID="10" presetClass="entr" presetSubtype="0" fill="hold" nodeType="afterEffect">
                                  <p:stCondLst>
                                    <p:cond delay="0"/>
                                  </p:stCondLst>
                                  <p:childTnLst>
                                    <p:set>
                                      <p:cBhvr>
                                        <p:cTn id="381" dur="1" fill="hold">
                                          <p:stCondLst>
                                            <p:cond delay="0"/>
                                          </p:stCondLst>
                                        </p:cTn>
                                        <p:tgtEl>
                                          <p:spTgt spid="1132">
                                            <p:txEl>
                                              <p:pRg st="8" end="8"/>
                                            </p:txEl>
                                          </p:spTgt>
                                        </p:tgtEl>
                                        <p:attrNameLst>
                                          <p:attrName>style.visibility</p:attrName>
                                        </p:attrNameLst>
                                      </p:cBhvr>
                                      <p:to>
                                        <p:strVal val="visible"/>
                                      </p:to>
                                    </p:set>
                                    <p:animEffect transition="in" filter="fade">
                                      <p:cBhvr>
                                        <p:cTn id="382" dur="500"/>
                                        <p:tgtEl>
                                          <p:spTgt spid="1132">
                                            <p:txEl>
                                              <p:pRg st="8" end="8"/>
                                            </p:txEl>
                                          </p:spTgt>
                                        </p:tgtEl>
                                      </p:cBhvr>
                                    </p:animEffect>
                                  </p:childTnLst>
                                </p:cTn>
                              </p:par>
                            </p:childTnLst>
                          </p:cTn>
                        </p:par>
                        <p:par>
                          <p:cTn id="383" fill="hold">
                            <p:stCondLst>
                              <p:cond delay="38250"/>
                            </p:stCondLst>
                            <p:childTnLst>
                              <p:par>
                                <p:cTn id="384" presetID="10" presetClass="entr" presetSubtype="0" fill="hold" nodeType="afterEffect">
                                  <p:stCondLst>
                                    <p:cond delay="0"/>
                                  </p:stCondLst>
                                  <p:childTnLst>
                                    <p:set>
                                      <p:cBhvr>
                                        <p:cTn id="385" dur="1" fill="hold">
                                          <p:stCondLst>
                                            <p:cond delay="0"/>
                                          </p:stCondLst>
                                        </p:cTn>
                                        <p:tgtEl>
                                          <p:spTgt spid="1145"/>
                                        </p:tgtEl>
                                        <p:attrNameLst>
                                          <p:attrName>style.visibility</p:attrName>
                                        </p:attrNameLst>
                                      </p:cBhvr>
                                      <p:to>
                                        <p:strVal val="visible"/>
                                      </p:to>
                                    </p:set>
                                    <p:animEffect transition="in" filter="fade">
                                      <p:cBhvr>
                                        <p:cTn id="386" dur="500"/>
                                        <p:tgtEl>
                                          <p:spTgt spid="1145"/>
                                        </p:tgtEl>
                                      </p:cBhvr>
                                    </p:animEffect>
                                  </p:childTnLst>
                                </p:cTn>
                              </p:par>
                            </p:childTnLst>
                          </p:cTn>
                        </p:par>
                        <p:par>
                          <p:cTn id="387" fill="hold">
                            <p:stCondLst>
                              <p:cond delay="38750"/>
                            </p:stCondLst>
                            <p:childTnLst>
                              <p:par>
                                <p:cTn id="388" presetID="2" presetClass="entr" presetSubtype="8" fill="hold" nodeType="afterEffect">
                                  <p:stCondLst>
                                    <p:cond delay="0"/>
                                  </p:stCondLst>
                                  <p:childTnLst>
                                    <p:set>
                                      <p:cBhvr>
                                        <p:cTn id="389" dur="1" fill="hold">
                                          <p:stCondLst>
                                            <p:cond delay="0"/>
                                          </p:stCondLst>
                                        </p:cTn>
                                        <p:tgtEl>
                                          <p:spTgt spid="1135">
                                            <p:txEl>
                                              <p:pRg st="0" end="0"/>
                                            </p:txEl>
                                          </p:spTgt>
                                        </p:tgtEl>
                                        <p:attrNameLst>
                                          <p:attrName>style.visibility</p:attrName>
                                        </p:attrNameLst>
                                      </p:cBhvr>
                                      <p:to>
                                        <p:strVal val="visible"/>
                                      </p:to>
                                    </p:set>
                                    <p:anim calcmode="lin" valueType="num">
                                      <p:cBhvr additive="base">
                                        <p:cTn id="390" dur="500"/>
                                        <p:tgtEl>
                                          <p:spTgt spid="1135">
                                            <p:txEl>
                                              <p:pRg st="0" end="0"/>
                                            </p:txEl>
                                          </p:spTgt>
                                        </p:tgtEl>
                                        <p:attrNameLst>
                                          <p:attrName>ppt_x</p:attrName>
                                        </p:attrNameLst>
                                      </p:cBhvr>
                                      <p:tavLst>
                                        <p:tav tm="0">
                                          <p:val>
                                            <p:strVal val="#ppt_x-1"/>
                                          </p:val>
                                        </p:tav>
                                        <p:tav tm="100000">
                                          <p:val>
                                            <p:strVal val="#ppt_x"/>
                                          </p:val>
                                        </p:tav>
                                      </p:tavLst>
                                    </p:anim>
                                  </p:childTnLst>
                                </p:cTn>
                              </p:par>
                            </p:childTnLst>
                          </p:cTn>
                        </p:par>
                        <p:par>
                          <p:cTn id="391" fill="hold">
                            <p:stCondLst>
                              <p:cond delay="39250"/>
                            </p:stCondLst>
                            <p:childTnLst>
                              <p:par>
                                <p:cTn id="392" presetID="2" presetClass="entr" presetSubtype="8" fill="hold" nodeType="afterEffect">
                                  <p:stCondLst>
                                    <p:cond delay="0"/>
                                  </p:stCondLst>
                                  <p:childTnLst>
                                    <p:set>
                                      <p:cBhvr>
                                        <p:cTn id="393" dur="1" fill="hold">
                                          <p:stCondLst>
                                            <p:cond delay="0"/>
                                          </p:stCondLst>
                                        </p:cTn>
                                        <p:tgtEl>
                                          <p:spTgt spid="1135">
                                            <p:txEl>
                                              <p:pRg st="1" end="1"/>
                                            </p:txEl>
                                          </p:spTgt>
                                        </p:tgtEl>
                                        <p:attrNameLst>
                                          <p:attrName>style.visibility</p:attrName>
                                        </p:attrNameLst>
                                      </p:cBhvr>
                                      <p:to>
                                        <p:strVal val="visible"/>
                                      </p:to>
                                    </p:set>
                                    <p:anim calcmode="lin" valueType="num">
                                      <p:cBhvr additive="base">
                                        <p:cTn id="394" dur="500"/>
                                        <p:tgtEl>
                                          <p:spTgt spid="1135">
                                            <p:txEl>
                                              <p:pRg st="1" end="1"/>
                                            </p:txEl>
                                          </p:spTgt>
                                        </p:tgtEl>
                                        <p:attrNameLst>
                                          <p:attrName>ppt_x</p:attrName>
                                        </p:attrNameLst>
                                      </p:cBhvr>
                                      <p:tavLst>
                                        <p:tav tm="0">
                                          <p:val>
                                            <p:strVal val="#ppt_x-1"/>
                                          </p:val>
                                        </p:tav>
                                        <p:tav tm="100000">
                                          <p:val>
                                            <p:strVal val="#ppt_x"/>
                                          </p:val>
                                        </p:tav>
                                      </p:tavLst>
                                    </p:anim>
                                  </p:childTnLst>
                                </p:cTn>
                              </p:par>
                            </p:childTnLst>
                          </p:cTn>
                        </p:par>
                        <p:par>
                          <p:cTn id="395" fill="hold">
                            <p:stCondLst>
                              <p:cond delay="39750"/>
                            </p:stCondLst>
                            <p:childTnLst>
                              <p:par>
                                <p:cTn id="396" presetID="2" presetClass="entr" presetSubtype="8" fill="hold" nodeType="afterEffect">
                                  <p:stCondLst>
                                    <p:cond delay="0"/>
                                  </p:stCondLst>
                                  <p:childTnLst>
                                    <p:set>
                                      <p:cBhvr>
                                        <p:cTn id="397" dur="1" fill="hold">
                                          <p:stCondLst>
                                            <p:cond delay="0"/>
                                          </p:stCondLst>
                                        </p:cTn>
                                        <p:tgtEl>
                                          <p:spTgt spid="1135">
                                            <p:txEl>
                                              <p:pRg st="2" end="2"/>
                                            </p:txEl>
                                          </p:spTgt>
                                        </p:tgtEl>
                                        <p:attrNameLst>
                                          <p:attrName>style.visibility</p:attrName>
                                        </p:attrNameLst>
                                      </p:cBhvr>
                                      <p:to>
                                        <p:strVal val="visible"/>
                                      </p:to>
                                    </p:set>
                                    <p:anim calcmode="lin" valueType="num">
                                      <p:cBhvr additive="base">
                                        <p:cTn id="398" dur="500"/>
                                        <p:tgtEl>
                                          <p:spTgt spid="1135">
                                            <p:txEl>
                                              <p:pRg st="2" end="2"/>
                                            </p:txEl>
                                          </p:spTgt>
                                        </p:tgtEl>
                                        <p:attrNameLst>
                                          <p:attrName>ppt_x</p:attrName>
                                        </p:attrNameLst>
                                      </p:cBhvr>
                                      <p:tavLst>
                                        <p:tav tm="0">
                                          <p:val>
                                            <p:strVal val="#ppt_x-1"/>
                                          </p:val>
                                        </p:tav>
                                        <p:tav tm="100000">
                                          <p:val>
                                            <p:strVal val="#ppt_x"/>
                                          </p:val>
                                        </p:tav>
                                      </p:tavLst>
                                    </p:anim>
                                  </p:childTnLst>
                                </p:cTn>
                              </p:par>
                            </p:childTnLst>
                          </p:cTn>
                        </p:par>
                        <p:par>
                          <p:cTn id="399" fill="hold">
                            <p:stCondLst>
                              <p:cond delay="40250"/>
                            </p:stCondLst>
                            <p:childTnLst>
                              <p:par>
                                <p:cTn id="400" presetID="2" presetClass="entr" presetSubtype="8" fill="hold" nodeType="afterEffect">
                                  <p:stCondLst>
                                    <p:cond delay="0"/>
                                  </p:stCondLst>
                                  <p:childTnLst>
                                    <p:set>
                                      <p:cBhvr>
                                        <p:cTn id="401" dur="1" fill="hold">
                                          <p:stCondLst>
                                            <p:cond delay="0"/>
                                          </p:stCondLst>
                                        </p:cTn>
                                        <p:tgtEl>
                                          <p:spTgt spid="1135">
                                            <p:txEl>
                                              <p:pRg st="3" end="3"/>
                                            </p:txEl>
                                          </p:spTgt>
                                        </p:tgtEl>
                                        <p:attrNameLst>
                                          <p:attrName>style.visibility</p:attrName>
                                        </p:attrNameLst>
                                      </p:cBhvr>
                                      <p:to>
                                        <p:strVal val="visible"/>
                                      </p:to>
                                    </p:set>
                                    <p:anim calcmode="lin" valueType="num">
                                      <p:cBhvr additive="base">
                                        <p:cTn id="402" dur="500"/>
                                        <p:tgtEl>
                                          <p:spTgt spid="1135">
                                            <p:txEl>
                                              <p:pRg st="3" end="3"/>
                                            </p:txEl>
                                          </p:spTgt>
                                        </p:tgtEl>
                                        <p:attrNameLst>
                                          <p:attrName>ppt_x</p:attrName>
                                        </p:attrNameLst>
                                      </p:cBhvr>
                                      <p:tavLst>
                                        <p:tav tm="0">
                                          <p:val>
                                            <p:strVal val="#ppt_x-1"/>
                                          </p:val>
                                        </p:tav>
                                        <p:tav tm="100000">
                                          <p:val>
                                            <p:strVal val="#ppt_x"/>
                                          </p:val>
                                        </p:tav>
                                      </p:tavLst>
                                    </p:anim>
                                  </p:childTnLst>
                                </p:cTn>
                              </p:par>
                            </p:childTnLst>
                          </p:cTn>
                        </p:par>
                        <p:par>
                          <p:cTn id="403" fill="hold">
                            <p:stCondLst>
                              <p:cond delay="40750"/>
                            </p:stCondLst>
                            <p:childTnLst>
                              <p:par>
                                <p:cTn id="404" presetID="2" presetClass="entr" presetSubtype="8" fill="hold" nodeType="afterEffect">
                                  <p:stCondLst>
                                    <p:cond delay="0"/>
                                  </p:stCondLst>
                                  <p:childTnLst>
                                    <p:set>
                                      <p:cBhvr>
                                        <p:cTn id="405" dur="1" fill="hold">
                                          <p:stCondLst>
                                            <p:cond delay="0"/>
                                          </p:stCondLst>
                                        </p:cTn>
                                        <p:tgtEl>
                                          <p:spTgt spid="1135">
                                            <p:txEl>
                                              <p:pRg st="4" end="4"/>
                                            </p:txEl>
                                          </p:spTgt>
                                        </p:tgtEl>
                                        <p:attrNameLst>
                                          <p:attrName>style.visibility</p:attrName>
                                        </p:attrNameLst>
                                      </p:cBhvr>
                                      <p:to>
                                        <p:strVal val="visible"/>
                                      </p:to>
                                    </p:set>
                                    <p:anim calcmode="lin" valueType="num">
                                      <p:cBhvr additive="base">
                                        <p:cTn id="406" dur="500"/>
                                        <p:tgtEl>
                                          <p:spTgt spid="1135">
                                            <p:txEl>
                                              <p:pRg st="4" end="4"/>
                                            </p:txEl>
                                          </p:spTgt>
                                        </p:tgtEl>
                                        <p:attrNameLst>
                                          <p:attrName>ppt_x</p:attrName>
                                        </p:attrNameLst>
                                      </p:cBhvr>
                                      <p:tavLst>
                                        <p:tav tm="0">
                                          <p:val>
                                            <p:strVal val="#ppt_x-1"/>
                                          </p:val>
                                        </p:tav>
                                        <p:tav tm="100000">
                                          <p:val>
                                            <p:strVal val="#ppt_x"/>
                                          </p:val>
                                        </p:tav>
                                      </p:tavLst>
                                    </p:anim>
                                  </p:childTnLst>
                                </p:cTn>
                              </p:par>
                            </p:childTnLst>
                          </p:cTn>
                        </p:par>
                        <p:par>
                          <p:cTn id="407" fill="hold">
                            <p:stCondLst>
                              <p:cond delay="41250"/>
                            </p:stCondLst>
                            <p:childTnLst>
                              <p:par>
                                <p:cTn id="408" presetID="2" presetClass="entr" presetSubtype="8" fill="hold" nodeType="afterEffect">
                                  <p:stCondLst>
                                    <p:cond delay="0"/>
                                  </p:stCondLst>
                                  <p:childTnLst>
                                    <p:set>
                                      <p:cBhvr>
                                        <p:cTn id="409" dur="1" fill="hold">
                                          <p:stCondLst>
                                            <p:cond delay="0"/>
                                          </p:stCondLst>
                                        </p:cTn>
                                        <p:tgtEl>
                                          <p:spTgt spid="1135">
                                            <p:txEl>
                                              <p:pRg st="5" end="5"/>
                                            </p:txEl>
                                          </p:spTgt>
                                        </p:tgtEl>
                                        <p:attrNameLst>
                                          <p:attrName>style.visibility</p:attrName>
                                        </p:attrNameLst>
                                      </p:cBhvr>
                                      <p:to>
                                        <p:strVal val="visible"/>
                                      </p:to>
                                    </p:set>
                                    <p:anim calcmode="lin" valueType="num">
                                      <p:cBhvr additive="base">
                                        <p:cTn id="410" dur="500"/>
                                        <p:tgtEl>
                                          <p:spTgt spid="1135">
                                            <p:txEl>
                                              <p:pRg st="5" end="5"/>
                                            </p:txEl>
                                          </p:spTgt>
                                        </p:tgtEl>
                                        <p:attrNameLst>
                                          <p:attrName>ppt_x</p:attrName>
                                        </p:attrNameLst>
                                      </p:cBhvr>
                                      <p:tavLst>
                                        <p:tav tm="0">
                                          <p:val>
                                            <p:strVal val="#ppt_x-1"/>
                                          </p:val>
                                        </p:tav>
                                        <p:tav tm="100000">
                                          <p:val>
                                            <p:strVal val="#ppt_x"/>
                                          </p:val>
                                        </p:tav>
                                      </p:tavLst>
                                    </p:anim>
                                  </p:childTnLst>
                                </p:cTn>
                              </p:par>
                            </p:childTnLst>
                          </p:cTn>
                        </p:par>
                        <p:par>
                          <p:cTn id="411" fill="hold">
                            <p:stCondLst>
                              <p:cond delay="41750"/>
                            </p:stCondLst>
                            <p:childTnLst>
                              <p:par>
                                <p:cTn id="412" presetID="2" presetClass="entr" presetSubtype="8" fill="hold" nodeType="afterEffect">
                                  <p:stCondLst>
                                    <p:cond delay="0"/>
                                  </p:stCondLst>
                                  <p:childTnLst>
                                    <p:set>
                                      <p:cBhvr>
                                        <p:cTn id="413" dur="1" fill="hold">
                                          <p:stCondLst>
                                            <p:cond delay="0"/>
                                          </p:stCondLst>
                                        </p:cTn>
                                        <p:tgtEl>
                                          <p:spTgt spid="1135">
                                            <p:txEl>
                                              <p:pRg st="6" end="6"/>
                                            </p:txEl>
                                          </p:spTgt>
                                        </p:tgtEl>
                                        <p:attrNameLst>
                                          <p:attrName>style.visibility</p:attrName>
                                        </p:attrNameLst>
                                      </p:cBhvr>
                                      <p:to>
                                        <p:strVal val="visible"/>
                                      </p:to>
                                    </p:set>
                                    <p:anim calcmode="lin" valueType="num">
                                      <p:cBhvr additive="base">
                                        <p:cTn id="414" dur="500"/>
                                        <p:tgtEl>
                                          <p:spTgt spid="1135">
                                            <p:txEl>
                                              <p:pRg st="6" end="6"/>
                                            </p:txEl>
                                          </p:spTgt>
                                        </p:tgtEl>
                                        <p:attrNameLst>
                                          <p:attrName>ppt_x</p:attrName>
                                        </p:attrNameLst>
                                      </p:cBhvr>
                                      <p:tavLst>
                                        <p:tav tm="0">
                                          <p:val>
                                            <p:strVal val="#ppt_x-1"/>
                                          </p:val>
                                        </p:tav>
                                        <p:tav tm="100000">
                                          <p:val>
                                            <p:strVal val="#ppt_x"/>
                                          </p:val>
                                        </p:tav>
                                      </p:tavLst>
                                    </p:anim>
                                  </p:childTnLst>
                                </p:cTn>
                              </p:par>
                            </p:childTnLst>
                          </p:cTn>
                        </p:par>
                        <p:par>
                          <p:cTn id="415" fill="hold">
                            <p:stCondLst>
                              <p:cond delay="42250"/>
                            </p:stCondLst>
                            <p:childTnLst>
                              <p:par>
                                <p:cTn id="416" presetID="2" presetClass="entr" presetSubtype="8" fill="hold" nodeType="afterEffect">
                                  <p:stCondLst>
                                    <p:cond delay="0"/>
                                  </p:stCondLst>
                                  <p:childTnLst>
                                    <p:set>
                                      <p:cBhvr>
                                        <p:cTn id="417" dur="1" fill="hold">
                                          <p:stCondLst>
                                            <p:cond delay="0"/>
                                          </p:stCondLst>
                                        </p:cTn>
                                        <p:tgtEl>
                                          <p:spTgt spid="1135">
                                            <p:txEl>
                                              <p:pRg st="7" end="7"/>
                                            </p:txEl>
                                          </p:spTgt>
                                        </p:tgtEl>
                                        <p:attrNameLst>
                                          <p:attrName>style.visibility</p:attrName>
                                        </p:attrNameLst>
                                      </p:cBhvr>
                                      <p:to>
                                        <p:strVal val="visible"/>
                                      </p:to>
                                    </p:set>
                                    <p:anim calcmode="lin" valueType="num">
                                      <p:cBhvr additive="base">
                                        <p:cTn id="418" dur="500"/>
                                        <p:tgtEl>
                                          <p:spTgt spid="1135">
                                            <p:txEl>
                                              <p:pRg st="7" end="7"/>
                                            </p:txEl>
                                          </p:spTgt>
                                        </p:tgtEl>
                                        <p:attrNameLst>
                                          <p:attrName>ppt_x</p:attrName>
                                        </p:attrNameLst>
                                      </p:cBhvr>
                                      <p:tavLst>
                                        <p:tav tm="0">
                                          <p:val>
                                            <p:strVal val="#ppt_x-1"/>
                                          </p:val>
                                        </p:tav>
                                        <p:tav tm="100000">
                                          <p:val>
                                            <p:strVal val="#ppt_x"/>
                                          </p:val>
                                        </p:tav>
                                      </p:tavLst>
                                    </p:anim>
                                  </p:childTnLst>
                                </p:cTn>
                              </p:par>
                            </p:childTnLst>
                          </p:cTn>
                        </p:par>
                        <p:par>
                          <p:cTn id="419" fill="hold">
                            <p:stCondLst>
                              <p:cond delay="42750"/>
                            </p:stCondLst>
                            <p:childTnLst>
                              <p:par>
                                <p:cTn id="420" presetID="2" presetClass="entr" presetSubtype="8" fill="hold" nodeType="afterEffect">
                                  <p:stCondLst>
                                    <p:cond delay="0"/>
                                  </p:stCondLst>
                                  <p:childTnLst>
                                    <p:set>
                                      <p:cBhvr>
                                        <p:cTn id="421" dur="1" fill="hold">
                                          <p:stCondLst>
                                            <p:cond delay="0"/>
                                          </p:stCondLst>
                                        </p:cTn>
                                        <p:tgtEl>
                                          <p:spTgt spid="1135">
                                            <p:txEl>
                                              <p:pRg st="8" end="8"/>
                                            </p:txEl>
                                          </p:spTgt>
                                        </p:tgtEl>
                                        <p:attrNameLst>
                                          <p:attrName>style.visibility</p:attrName>
                                        </p:attrNameLst>
                                      </p:cBhvr>
                                      <p:to>
                                        <p:strVal val="visible"/>
                                      </p:to>
                                    </p:set>
                                    <p:anim calcmode="lin" valueType="num">
                                      <p:cBhvr additive="base">
                                        <p:cTn id="422" dur="500"/>
                                        <p:tgtEl>
                                          <p:spTgt spid="1135">
                                            <p:txEl>
                                              <p:pRg st="8" end="8"/>
                                            </p:txEl>
                                          </p:spTgt>
                                        </p:tgtEl>
                                        <p:attrNameLst>
                                          <p:attrName>ppt_x</p:attrName>
                                        </p:attrNameLst>
                                      </p:cBhvr>
                                      <p:tavLst>
                                        <p:tav tm="0">
                                          <p:val>
                                            <p:strVal val="#ppt_x-1"/>
                                          </p:val>
                                        </p:tav>
                                        <p:tav tm="100000">
                                          <p:val>
                                            <p:strVal val="#ppt_x"/>
                                          </p:val>
                                        </p:tav>
                                      </p:tavLst>
                                    </p:anim>
                                  </p:childTnLst>
                                </p:cTn>
                              </p:par>
                            </p:childTnLst>
                          </p:cTn>
                        </p:par>
                        <p:par>
                          <p:cTn id="423" fill="hold">
                            <p:stCondLst>
                              <p:cond delay="43250"/>
                            </p:stCondLst>
                            <p:childTnLst>
                              <p:par>
                                <p:cTn id="424" presetID="10" presetClass="entr" presetSubtype="0" fill="hold" nodeType="afterEffect">
                                  <p:stCondLst>
                                    <p:cond delay="0"/>
                                  </p:stCondLst>
                                  <p:childTnLst>
                                    <p:set>
                                      <p:cBhvr>
                                        <p:cTn id="425" dur="1" fill="hold">
                                          <p:stCondLst>
                                            <p:cond delay="0"/>
                                          </p:stCondLst>
                                        </p:cTn>
                                        <p:tgtEl>
                                          <p:spTgt spid="1134">
                                            <p:txEl>
                                              <p:pRg st="0" end="0"/>
                                            </p:txEl>
                                          </p:spTgt>
                                        </p:tgtEl>
                                        <p:attrNameLst>
                                          <p:attrName>style.visibility</p:attrName>
                                        </p:attrNameLst>
                                      </p:cBhvr>
                                      <p:to>
                                        <p:strVal val="visible"/>
                                      </p:to>
                                    </p:set>
                                    <p:animEffect transition="in" filter="fade">
                                      <p:cBhvr>
                                        <p:cTn id="426" dur="500"/>
                                        <p:tgtEl>
                                          <p:spTgt spid="1134">
                                            <p:txEl>
                                              <p:pRg st="0" end="0"/>
                                            </p:txEl>
                                          </p:spTgt>
                                        </p:tgtEl>
                                      </p:cBhvr>
                                    </p:animEffect>
                                  </p:childTnLst>
                                </p:cTn>
                              </p:par>
                            </p:childTnLst>
                          </p:cTn>
                        </p:par>
                        <p:par>
                          <p:cTn id="427" fill="hold">
                            <p:stCondLst>
                              <p:cond delay="43750"/>
                            </p:stCondLst>
                            <p:childTnLst>
                              <p:par>
                                <p:cTn id="428" presetID="10" presetClass="entr" presetSubtype="0" fill="hold" nodeType="afterEffect">
                                  <p:stCondLst>
                                    <p:cond delay="0"/>
                                  </p:stCondLst>
                                  <p:childTnLst>
                                    <p:set>
                                      <p:cBhvr>
                                        <p:cTn id="429" dur="1" fill="hold">
                                          <p:stCondLst>
                                            <p:cond delay="0"/>
                                          </p:stCondLst>
                                        </p:cTn>
                                        <p:tgtEl>
                                          <p:spTgt spid="1134">
                                            <p:txEl>
                                              <p:pRg st="1" end="1"/>
                                            </p:txEl>
                                          </p:spTgt>
                                        </p:tgtEl>
                                        <p:attrNameLst>
                                          <p:attrName>style.visibility</p:attrName>
                                        </p:attrNameLst>
                                      </p:cBhvr>
                                      <p:to>
                                        <p:strVal val="visible"/>
                                      </p:to>
                                    </p:set>
                                    <p:animEffect transition="in" filter="fade">
                                      <p:cBhvr>
                                        <p:cTn id="430" dur="500"/>
                                        <p:tgtEl>
                                          <p:spTgt spid="1134">
                                            <p:txEl>
                                              <p:pRg st="1" end="1"/>
                                            </p:txEl>
                                          </p:spTgt>
                                        </p:tgtEl>
                                      </p:cBhvr>
                                    </p:animEffect>
                                  </p:childTnLst>
                                </p:cTn>
                              </p:par>
                            </p:childTnLst>
                          </p:cTn>
                        </p:par>
                        <p:par>
                          <p:cTn id="431" fill="hold">
                            <p:stCondLst>
                              <p:cond delay="44250"/>
                            </p:stCondLst>
                            <p:childTnLst>
                              <p:par>
                                <p:cTn id="432" presetID="10" presetClass="entr" presetSubtype="0" fill="hold" nodeType="afterEffect">
                                  <p:stCondLst>
                                    <p:cond delay="0"/>
                                  </p:stCondLst>
                                  <p:childTnLst>
                                    <p:set>
                                      <p:cBhvr>
                                        <p:cTn id="433" dur="1" fill="hold">
                                          <p:stCondLst>
                                            <p:cond delay="0"/>
                                          </p:stCondLst>
                                        </p:cTn>
                                        <p:tgtEl>
                                          <p:spTgt spid="1134">
                                            <p:txEl>
                                              <p:pRg st="2" end="2"/>
                                            </p:txEl>
                                          </p:spTgt>
                                        </p:tgtEl>
                                        <p:attrNameLst>
                                          <p:attrName>style.visibility</p:attrName>
                                        </p:attrNameLst>
                                      </p:cBhvr>
                                      <p:to>
                                        <p:strVal val="visible"/>
                                      </p:to>
                                    </p:set>
                                    <p:animEffect transition="in" filter="fade">
                                      <p:cBhvr>
                                        <p:cTn id="434" dur="500"/>
                                        <p:tgtEl>
                                          <p:spTgt spid="1134">
                                            <p:txEl>
                                              <p:pRg st="2" end="2"/>
                                            </p:txEl>
                                          </p:spTgt>
                                        </p:tgtEl>
                                      </p:cBhvr>
                                    </p:animEffect>
                                  </p:childTnLst>
                                </p:cTn>
                              </p:par>
                            </p:childTnLst>
                          </p:cTn>
                        </p:par>
                        <p:par>
                          <p:cTn id="435" fill="hold">
                            <p:stCondLst>
                              <p:cond delay="44750"/>
                            </p:stCondLst>
                            <p:childTnLst>
                              <p:par>
                                <p:cTn id="436" presetID="10" presetClass="entr" presetSubtype="0" fill="hold" nodeType="afterEffect">
                                  <p:stCondLst>
                                    <p:cond delay="0"/>
                                  </p:stCondLst>
                                  <p:childTnLst>
                                    <p:set>
                                      <p:cBhvr>
                                        <p:cTn id="437" dur="1" fill="hold">
                                          <p:stCondLst>
                                            <p:cond delay="0"/>
                                          </p:stCondLst>
                                        </p:cTn>
                                        <p:tgtEl>
                                          <p:spTgt spid="1134">
                                            <p:txEl>
                                              <p:pRg st="3" end="3"/>
                                            </p:txEl>
                                          </p:spTgt>
                                        </p:tgtEl>
                                        <p:attrNameLst>
                                          <p:attrName>style.visibility</p:attrName>
                                        </p:attrNameLst>
                                      </p:cBhvr>
                                      <p:to>
                                        <p:strVal val="visible"/>
                                      </p:to>
                                    </p:set>
                                    <p:animEffect transition="in" filter="fade">
                                      <p:cBhvr>
                                        <p:cTn id="438" dur="500"/>
                                        <p:tgtEl>
                                          <p:spTgt spid="1134">
                                            <p:txEl>
                                              <p:pRg st="3" end="3"/>
                                            </p:txEl>
                                          </p:spTgt>
                                        </p:tgtEl>
                                      </p:cBhvr>
                                    </p:animEffect>
                                  </p:childTnLst>
                                </p:cTn>
                              </p:par>
                            </p:childTnLst>
                          </p:cTn>
                        </p:par>
                        <p:par>
                          <p:cTn id="439" fill="hold">
                            <p:stCondLst>
                              <p:cond delay="45250"/>
                            </p:stCondLst>
                            <p:childTnLst>
                              <p:par>
                                <p:cTn id="440" presetID="10" presetClass="entr" presetSubtype="0" fill="hold" nodeType="afterEffect">
                                  <p:stCondLst>
                                    <p:cond delay="0"/>
                                  </p:stCondLst>
                                  <p:childTnLst>
                                    <p:set>
                                      <p:cBhvr>
                                        <p:cTn id="441" dur="1" fill="hold">
                                          <p:stCondLst>
                                            <p:cond delay="0"/>
                                          </p:stCondLst>
                                        </p:cTn>
                                        <p:tgtEl>
                                          <p:spTgt spid="1134">
                                            <p:txEl>
                                              <p:pRg st="4" end="4"/>
                                            </p:txEl>
                                          </p:spTgt>
                                        </p:tgtEl>
                                        <p:attrNameLst>
                                          <p:attrName>style.visibility</p:attrName>
                                        </p:attrNameLst>
                                      </p:cBhvr>
                                      <p:to>
                                        <p:strVal val="visible"/>
                                      </p:to>
                                    </p:set>
                                    <p:animEffect transition="in" filter="fade">
                                      <p:cBhvr>
                                        <p:cTn id="442" dur="500"/>
                                        <p:tgtEl>
                                          <p:spTgt spid="1134">
                                            <p:txEl>
                                              <p:pRg st="4" end="4"/>
                                            </p:txEl>
                                          </p:spTgt>
                                        </p:tgtEl>
                                      </p:cBhvr>
                                    </p:animEffect>
                                  </p:childTnLst>
                                </p:cTn>
                              </p:par>
                            </p:childTnLst>
                          </p:cTn>
                        </p:par>
                        <p:par>
                          <p:cTn id="443" fill="hold">
                            <p:stCondLst>
                              <p:cond delay="45750"/>
                            </p:stCondLst>
                            <p:childTnLst>
                              <p:par>
                                <p:cTn id="444" presetID="10" presetClass="entr" presetSubtype="0" fill="hold" nodeType="afterEffect">
                                  <p:stCondLst>
                                    <p:cond delay="0"/>
                                  </p:stCondLst>
                                  <p:childTnLst>
                                    <p:set>
                                      <p:cBhvr>
                                        <p:cTn id="445" dur="1" fill="hold">
                                          <p:stCondLst>
                                            <p:cond delay="0"/>
                                          </p:stCondLst>
                                        </p:cTn>
                                        <p:tgtEl>
                                          <p:spTgt spid="1134">
                                            <p:txEl>
                                              <p:pRg st="5" end="5"/>
                                            </p:txEl>
                                          </p:spTgt>
                                        </p:tgtEl>
                                        <p:attrNameLst>
                                          <p:attrName>style.visibility</p:attrName>
                                        </p:attrNameLst>
                                      </p:cBhvr>
                                      <p:to>
                                        <p:strVal val="visible"/>
                                      </p:to>
                                    </p:set>
                                    <p:animEffect transition="in" filter="fade">
                                      <p:cBhvr>
                                        <p:cTn id="446" dur="500"/>
                                        <p:tgtEl>
                                          <p:spTgt spid="1134">
                                            <p:txEl>
                                              <p:pRg st="5" end="5"/>
                                            </p:txEl>
                                          </p:spTgt>
                                        </p:tgtEl>
                                      </p:cBhvr>
                                    </p:animEffect>
                                  </p:childTnLst>
                                </p:cTn>
                              </p:par>
                            </p:childTnLst>
                          </p:cTn>
                        </p:par>
                        <p:par>
                          <p:cTn id="447" fill="hold">
                            <p:stCondLst>
                              <p:cond delay="46250"/>
                            </p:stCondLst>
                            <p:childTnLst>
                              <p:par>
                                <p:cTn id="448" presetID="10" presetClass="entr" presetSubtype="0" fill="hold" nodeType="afterEffect">
                                  <p:stCondLst>
                                    <p:cond delay="0"/>
                                  </p:stCondLst>
                                  <p:childTnLst>
                                    <p:set>
                                      <p:cBhvr>
                                        <p:cTn id="449" dur="1" fill="hold">
                                          <p:stCondLst>
                                            <p:cond delay="0"/>
                                          </p:stCondLst>
                                        </p:cTn>
                                        <p:tgtEl>
                                          <p:spTgt spid="1134">
                                            <p:txEl>
                                              <p:pRg st="6" end="6"/>
                                            </p:txEl>
                                          </p:spTgt>
                                        </p:tgtEl>
                                        <p:attrNameLst>
                                          <p:attrName>style.visibility</p:attrName>
                                        </p:attrNameLst>
                                      </p:cBhvr>
                                      <p:to>
                                        <p:strVal val="visible"/>
                                      </p:to>
                                    </p:set>
                                    <p:animEffect transition="in" filter="fade">
                                      <p:cBhvr>
                                        <p:cTn id="450" dur="500"/>
                                        <p:tgtEl>
                                          <p:spTgt spid="1134">
                                            <p:txEl>
                                              <p:pRg st="6" end="6"/>
                                            </p:txEl>
                                          </p:spTgt>
                                        </p:tgtEl>
                                      </p:cBhvr>
                                    </p:animEffect>
                                  </p:childTnLst>
                                </p:cTn>
                              </p:par>
                            </p:childTnLst>
                          </p:cTn>
                        </p:par>
                        <p:par>
                          <p:cTn id="451" fill="hold">
                            <p:stCondLst>
                              <p:cond delay="46750"/>
                            </p:stCondLst>
                            <p:childTnLst>
                              <p:par>
                                <p:cTn id="452" presetID="10" presetClass="entr" presetSubtype="0" fill="hold" nodeType="afterEffect">
                                  <p:stCondLst>
                                    <p:cond delay="0"/>
                                  </p:stCondLst>
                                  <p:childTnLst>
                                    <p:set>
                                      <p:cBhvr>
                                        <p:cTn id="453" dur="1" fill="hold">
                                          <p:stCondLst>
                                            <p:cond delay="0"/>
                                          </p:stCondLst>
                                        </p:cTn>
                                        <p:tgtEl>
                                          <p:spTgt spid="1134">
                                            <p:txEl>
                                              <p:pRg st="7" end="7"/>
                                            </p:txEl>
                                          </p:spTgt>
                                        </p:tgtEl>
                                        <p:attrNameLst>
                                          <p:attrName>style.visibility</p:attrName>
                                        </p:attrNameLst>
                                      </p:cBhvr>
                                      <p:to>
                                        <p:strVal val="visible"/>
                                      </p:to>
                                    </p:set>
                                    <p:animEffect transition="in" filter="fade">
                                      <p:cBhvr>
                                        <p:cTn id="454" dur="500"/>
                                        <p:tgtEl>
                                          <p:spTgt spid="1134">
                                            <p:txEl>
                                              <p:pRg st="7" end="7"/>
                                            </p:txEl>
                                          </p:spTgt>
                                        </p:tgtEl>
                                      </p:cBhvr>
                                    </p:animEffect>
                                  </p:childTnLst>
                                </p:cTn>
                              </p:par>
                            </p:childTnLst>
                          </p:cTn>
                        </p:par>
                        <p:par>
                          <p:cTn id="455" fill="hold">
                            <p:stCondLst>
                              <p:cond delay="47250"/>
                            </p:stCondLst>
                            <p:childTnLst>
                              <p:par>
                                <p:cTn id="456" presetID="10" presetClass="entr" presetSubtype="0" fill="hold" nodeType="afterEffect">
                                  <p:stCondLst>
                                    <p:cond delay="0"/>
                                  </p:stCondLst>
                                  <p:childTnLst>
                                    <p:set>
                                      <p:cBhvr>
                                        <p:cTn id="457" dur="1" fill="hold">
                                          <p:stCondLst>
                                            <p:cond delay="0"/>
                                          </p:stCondLst>
                                        </p:cTn>
                                        <p:tgtEl>
                                          <p:spTgt spid="1134">
                                            <p:txEl>
                                              <p:pRg st="8" end="8"/>
                                            </p:txEl>
                                          </p:spTgt>
                                        </p:tgtEl>
                                        <p:attrNameLst>
                                          <p:attrName>style.visibility</p:attrName>
                                        </p:attrNameLst>
                                      </p:cBhvr>
                                      <p:to>
                                        <p:strVal val="visible"/>
                                      </p:to>
                                    </p:set>
                                    <p:animEffect transition="in" filter="fade">
                                      <p:cBhvr>
                                        <p:cTn id="458" dur="500"/>
                                        <p:tgtEl>
                                          <p:spTgt spid="1134">
                                            <p:txEl>
                                              <p:pRg st="8" end="8"/>
                                            </p:txEl>
                                          </p:spTgt>
                                        </p:tgtEl>
                                      </p:cBhvr>
                                    </p:animEffect>
                                  </p:childTnLst>
                                </p:cTn>
                              </p:par>
                            </p:childTnLst>
                          </p:cTn>
                        </p:par>
                        <p:par>
                          <p:cTn id="459" fill="hold">
                            <p:stCondLst>
                              <p:cond delay="47750"/>
                            </p:stCondLst>
                            <p:childTnLst>
                              <p:par>
                                <p:cTn id="460" presetID="10" presetClass="entr" presetSubtype="0" fill="hold" nodeType="afterEffect">
                                  <p:stCondLst>
                                    <p:cond delay="0"/>
                                  </p:stCondLst>
                                  <p:childTnLst>
                                    <p:set>
                                      <p:cBhvr>
                                        <p:cTn id="461" dur="1" fill="hold">
                                          <p:stCondLst>
                                            <p:cond delay="0"/>
                                          </p:stCondLst>
                                        </p:cTn>
                                        <p:tgtEl>
                                          <p:spTgt spid="1144"/>
                                        </p:tgtEl>
                                        <p:attrNameLst>
                                          <p:attrName>style.visibility</p:attrName>
                                        </p:attrNameLst>
                                      </p:cBhvr>
                                      <p:to>
                                        <p:strVal val="visible"/>
                                      </p:to>
                                    </p:set>
                                    <p:animEffect transition="in" filter="fade">
                                      <p:cBhvr>
                                        <p:cTn id="462" dur="500"/>
                                        <p:tgtEl>
                                          <p:spTgt spid="1144"/>
                                        </p:tgtEl>
                                      </p:cBhvr>
                                    </p:animEffect>
                                  </p:childTnLst>
                                </p:cTn>
                              </p:par>
                            </p:childTnLst>
                          </p:cTn>
                        </p:par>
                        <p:par>
                          <p:cTn id="463" fill="hold">
                            <p:stCondLst>
                              <p:cond delay="48250"/>
                            </p:stCondLst>
                            <p:childTnLst>
                              <p:par>
                                <p:cTn id="464" presetID="2" presetClass="entr" presetSubtype="8" fill="hold" nodeType="afterEffect">
                                  <p:stCondLst>
                                    <p:cond delay="0"/>
                                  </p:stCondLst>
                                  <p:childTnLst>
                                    <p:set>
                                      <p:cBhvr>
                                        <p:cTn id="465" dur="1" fill="hold">
                                          <p:stCondLst>
                                            <p:cond delay="0"/>
                                          </p:stCondLst>
                                        </p:cTn>
                                        <p:tgtEl>
                                          <p:spTgt spid="1137">
                                            <p:txEl>
                                              <p:pRg st="0" end="0"/>
                                            </p:txEl>
                                          </p:spTgt>
                                        </p:tgtEl>
                                        <p:attrNameLst>
                                          <p:attrName>style.visibility</p:attrName>
                                        </p:attrNameLst>
                                      </p:cBhvr>
                                      <p:to>
                                        <p:strVal val="visible"/>
                                      </p:to>
                                    </p:set>
                                    <p:anim calcmode="lin" valueType="num">
                                      <p:cBhvr additive="base">
                                        <p:cTn id="466" dur="500"/>
                                        <p:tgtEl>
                                          <p:spTgt spid="1137">
                                            <p:txEl>
                                              <p:pRg st="0" end="0"/>
                                            </p:txEl>
                                          </p:spTgt>
                                        </p:tgtEl>
                                        <p:attrNameLst>
                                          <p:attrName>ppt_x</p:attrName>
                                        </p:attrNameLst>
                                      </p:cBhvr>
                                      <p:tavLst>
                                        <p:tav tm="0">
                                          <p:val>
                                            <p:strVal val="#ppt_x-1"/>
                                          </p:val>
                                        </p:tav>
                                        <p:tav tm="100000">
                                          <p:val>
                                            <p:strVal val="#ppt_x"/>
                                          </p:val>
                                        </p:tav>
                                      </p:tavLst>
                                    </p:anim>
                                  </p:childTnLst>
                                </p:cTn>
                              </p:par>
                            </p:childTnLst>
                          </p:cTn>
                        </p:par>
                        <p:par>
                          <p:cTn id="467" fill="hold">
                            <p:stCondLst>
                              <p:cond delay="48750"/>
                            </p:stCondLst>
                            <p:childTnLst>
                              <p:par>
                                <p:cTn id="468" presetID="2" presetClass="entr" presetSubtype="8" fill="hold" nodeType="afterEffect">
                                  <p:stCondLst>
                                    <p:cond delay="0"/>
                                  </p:stCondLst>
                                  <p:childTnLst>
                                    <p:set>
                                      <p:cBhvr>
                                        <p:cTn id="469" dur="1" fill="hold">
                                          <p:stCondLst>
                                            <p:cond delay="0"/>
                                          </p:stCondLst>
                                        </p:cTn>
                                        <p:tgtEl>
                                          <p:spTgt spid="1137">
                                            <p:txEl>
                                              <p:pRg st="1" end="1"/>
                                            </p:txEl>
                                          </p:spTgt>
                                        </p:tgtEl>
                                        <p:attrNameLst>
                                          <p:attrName>style.visibility</p:attrName>
                                        </p:attrNameLst>
                                      </p:cBhvr>
                                      <p:to>
                                        <p:strVal val="visible"/>
                                      </p:to>
                                    </p:set>
                                    <p:anim calcmode="lin" valueType="num">
                                      <p:cBhvr additive="base">
                                        <p:cTn id="470" dur="500"/>
                                        <p:tgtEl>
                                          <p:spTgt spid="1137">
                                            <p:txEl>
                                              <p:pRg st="1" end="1"/>
                                            </p:txEl>
                                          </p:spTgt>
                                        </p:tgtEl>
                                        <p:attrNameLst>
                                          <p:attrName>ppt_x</p:attrName>
                                        </p:attrNameLst>
                                      </p:cBhvr>
                                      <p:tavLst>
                                        <p:tav tm="0">
                                          <p:val>
                                            <p:strVal val="#ppt_x-1"/>
                                          </p:val>
                                        </p:tav>
                                        <p:tav tm="100000">
                                          <p:val>
                                            <p:strVal val="#ppt_x"/>
                                          </p:val>
                                        </p:tav>
                                      </p:tavLst>
                                    </p:anim>
                                  </p:childTnLst>
                                </p:cTn>
                              </p:par>
                            </p:childTnLst>
                          </p:cTn>
                        </p:par>
                        <p:par>
                          <p:cTn id="471" fill="hold">
                            <p:stCondLst>
                              <p:cond delay="49250"/>
                            </p:stCondLst>
                            <p:childTnLst>
                              <p:par>
                                <p:cTn id="472" presetID="2" presetClass="entr" presetSubtype="8" fill="hold" nodeType="afterEffect">
                                  <p:stCondLst>
                                    <p:cond delay="0"/>
                                  </p:stCondLst>
                                  <p:childTnLst>
                                    <p:set>
                                      <p:cBhvr>
                                        <p:cTn id="473" dur="1" fill="hold">
                                          <p:stCondLst>
                                            <p:cond delay="0"/>
                                          </p:stCondLst>
                                        </p:cTn>
                                        <p:tgtEl>
                                          <p:spTgt spid="1137">
                                            <p:txEl>
                                              <p:pRg st="2" end="2"/>
                                            </p:txEl>
                                          </p:spTgt>
                                        </p:tgtEl>
                                        <p:attrNameLst>
                                          <p:attrName>style.visibility</p:attrName>
                                        </p:attrNameLst>
                                      </p:cBhvr>
                                      <p:to>
                                        <p:strVal val="visible"/>
                                      </p:to>
                                    </p:set>
                                    <p:anim calcmode="lin" valueType="num">
                                      <p:cBhvr additive="base">
                                        <p:cTn id="474" dur="500"/>
                                        <p:tgtEl>
                                          <p:spTgt spid="1137">
                                            <p:txEl>
                                              <p:pRg st="2" end="2"/>
                                            </p:txEl>
                                          </p:spTgt>
                                        </p:tgtEl>
                                        <p:attrNameLst>
                                          <p:attrName>ppt_x</p:attrName>
                                        </p:attrNameLst>
                                      </p:cBhvr>
                                      <p:tavLst>
                                        <p:tav tm="0">
                                          <p:val>
                                            <p:strVal val="#ppt_x-1"/>
                                          </p:val>
                                        </p:tav>
                                        <p:tav tm="100000">
                                          <p:val>
                                            <p:strVal val="#ppt_x"/>
                                          </p:val>
                                        </p:tav>
                                      </p:tavLst>
                                    </p:anim>
                                  </p:childTnLst>
                                </p:cTn>
                              </p:par>
                            </p:childTnLst>
                          </p:cTn>
                        </p:par>
                        <p:par>
                          <p:cTn id="475" fill="hold">
                            <p:stCondLst>
                              <p:cond delay="49750"/>
                            </p:stCondLst>
                            <p:childTnLst>
                              <p:par>
                                <p:cTn id="476" presetID="2" presetClass="entr" presetSubtype="8" fill="hold" nodeType="afterEffect">
                                  <p:stCondLst>
                                    <p:cond delay="0"/>
                                  </p:stCondLst>
                                  <p:childTnLst>
                                    <p:set>
                                      <p:cBhvr>
                                        <p:cTn id="477" dur="1" fill="hold">
                                          <p:stCondLst>
                                            <p:cond delay="0"/>
                                          </p:stCondLst>
                                        </p:cTn>
                                        <p:tgtEl>
                                          <p:spTgt spid="1137">
                                            <p:txEl>
                                              <p:pRg st="3" end="3"/>
                                            </p:txEl>
                                          </p:spTgt>
                                        </p:tgtEl>
                                        <p:attrNameLst>
                                          <p:attrName>style.visibility</p:attrName>
                                        </p:attrNameLst>
                                      </p:cBhvr>
                                      <p:to>
                                        <p:strVal val="visible"/>
                                      </p:to>
                                    </p:set>
                                    <p:anim calcmode="lin" valueType="num">
                                      <p:cBhvr additive="base">
                                        <p:cTn id="478" dur="500"/>
                                        <p:tgtEl>
                                          <p:spTgt spid="1137">
                                            <p:txEl>
                                              <p:pRg st="3" end="3"/>
                                            </p:txEl>
                                          </p:spTgt>
                                        </p:tgtEl>
                                        <p:attrNameLst>
                                          <p:attrName>ppt_x</p:attrName>
                                        </p:attrNameLst>
                                      </p:cBhvr>
                                      <p:tavLst>
                                        <p:tav tm="0">
                                          <p:val>
                                            <p:strVal val="#ppt_x-1"/>
                                          </p:val>
                                        </p:tav>
                                        <p:tav tm="100000">
                                          <p:val>
                                            <p:strVal val="#ppt_x"/>
                                          </p:val>
                                        </p:tav>
                                      </p:tavLst>
                                    </p:anim>
                                  </p:childTnLst>
                                </p:cTn>
                              </p:par>
                            </p:childTnLst>
                          </p:cTn>
                        </p:par>
                        <p:par>
                          <p:cTn id="479" fill="hold">
                            <p:stCondLst>
                              <p:cond delay="50250"/>
                            </p:stCondLst>
                            <p:childTnLst>
                              <p:par>
                                <p:cTn id="480" presetID="2" presetClass="entr" presetSubtype="8" fill="hold" nodeType="afterEffect">
                                  <p:stCondLst>
                                    <p:cond delay="0"/>
                                  </p:stCondLst>
                                  <p:childTnLst>
                                    <p:set>
                                      <p:cBhvr>
                                        <p:cTn id="481" dur="1" fill="hold">
                                          <p:stCondLst>
                                            <p:cond delay="0"/>
                                          </p:stCondLst>
                                        </p:cTn>
                                        <p:tgtEl>
                                          <p:spTgt spid="1137">
                                            <p:txEl>
                                              <p:pRg st="4" end="4"/>
                                            </p:txEl>
                                          </p:spTgt>
                                        </p:tgtEl>
                                        <p:attrNameLst>
                                          <p:attrName>style.visibility</p:attrName>
                                        </p:attrNameLst>
                                      </p:cBhvr>
                                      <p:to>
                                        <p:strVal val="visible"/>
                                      </p:to>
                                    </p:set>
                                    <p:anim calcmode="lin" valueType="num">
                                      <p:cBhvr additive="base">
                                        <p:cTn id="482" dur="500"/>
                                        <p:tgtEl>
                                          <p:spTgt spid="1137">
                                            <p:txEl>
                                              <p:pRg st="4" end="4"/>
                                            </p:txEl>
                                          </p:spTgt>
                                        </p:tgtEl>
                                        <p:attrNameLst>
                                          <p:attrName>ppt_x</p:attrName>
                                        </p:attrNameLst>
                                      </p:cBhvr>
                                      <p:tavLst>
                                        <p:tav tm="0">
                                          <p:val>
                                            <p:strVal val="#ppt_x-1"/>
                                          </p:val>
                                        </p:tav>
                                        <p:tav tm="100000">
                                          <p:val>
                                            <p:strVal val="#ppt_x"/>
                                          </p:val>
                                        </p:tav>
                                      </p:tavLst>
                                    </p:anim>
                                  </p:childTnLst>
                                </p:cTn>
                              </p:par>
                            </p:childTnLst>
                          </p:cTn>
                        </p:par>
                        <p:par>
                          <p:cTn id="483" fill="hold">
                            <p:stCondLst>
                              <p:cond delay="50750"/>
                            </p:stCondLst>
                            <p:childTnLst>
                              <p:par>
                                <p:cTn id="484" presetID="2" presetClass="entr" presetSubtype="8" fill="hold" nodeType="afterEffect">
                                  <p:stCondLst>
                                    <p:cond delay="0"/>
                                  </p:stCondLst>
                                  <p:childTnLst>
                                    <p:set>
                                      <p:cBhvr>
                                        <p:cTn id="485" dur="1" fill="hold">
                                          <p:stCondLst>
                                            <p:cond delay="0"/>
                                          </p:stCondLst>
                                        </p:cTn>
                                        <p:tgtEl>
                                          <p:spTgt spid="1137">
                                            <p:txEl>
                                              <p:pRg st="5" end="5"/>
                                            </p:txEl>
                                          </p:spTgt>
                                        </p:tgtEl>
                                        <p:attrNameLst>
                                          <p:attrName>style.visibility</p:attrName>
                                        </p:attrNameLst>
                                      </p:cBhvr>
                                      <p:to>
                                        <p:strVal val="visible"/>
                                      </p:to>
                                    </p:set>
                                    <p:anim calcmode="lin" valueType="num">
                                      <p:cBhvr additive="base">
                                        <p:cTn id="486" dur="500"/>
                                        <p:tgtEl>
                                          <p:spTgt spid="1137">
                                            <p:txEl>
                                              <p:pRg st="5" end="5"/>
                                            </p:txEl>
                                          </p:spTgt>
                                        </p:tgtEl>
                                        <p:attrNameLst>
                                          <p:attrName>ppt_x</p:attrName>
                                        </p:attrNameLst>
                                      </p:cBhvr>
                                      <p:tavLst>
                                        <p:tav tm="0">
                                          <p:val>
                                            <p:strVal val="#ppt_x-1"/>
                                          </p:val>
                                        </p:tav>
                                        <p:tav tm="100000">
                                          <p:val>
                                            <p:strVal val="#ppt_x"/>
                                          </p:val>
                                        </p:tav>
                                      </p:tavLst>
                                    </p:anim>
                                  </p:childTnLst>
                                </p:cTn>
                              </p:par>
                            </p:childTnLst>
                          </p:cTn>
                        </p:par>
                        <p:par>
                          <p:cTn id="487" fill="hold">
                            <p:stCondLst>
                              <p:cond delay="51250"/>
                            </p:stCondLst>
                            <p:childTnLst>
                              <p:par>
                                <p:cTn id="488" presetID="2" presetClass="entr" presetSubtype="8" fill="hold" nodeType="afterEffect">
                                  <p:stCondLst>
                                    <p:cond delay="0"/>
                                  </p:stCondLst>
                                  <p:childTnLst>
                                    <p:set>
                                      <p:cBhvr>
                                        <p:cTn id="489" dur="1" fill="hold">
                                          <p:stCondLst>
                                            <p:cond delay="0"/>
                                          </p:stCondLst>
                                        </p:cTn>
                                        <p:tgtEl>
                                          <p:spTgt spid="1137">
                                            <p:txEl>
                                              <p:pRg st="6" end="6"/>
                                            </p:txEl>
                                          </p:spTgt>
                                        </p:tgtEl>
                                        <p:attrNameLst>
                                          <p:attrName>style.visibility</p:attrName>
                                        </p:attrNameLst>
                                      </p:cBhvr>
                                      <p:to>
                                        <p:strVal val="visible"/>
                                      </p:to>
                                    </p:set>
                                    <p:anim calcmode="lin" valueType="num">
                                      <p:cBhvr additive="base">
                                        <p:cTn id="490" dur="500"/>
                                        <p:tgtEl>
                                          <p:spTgt spid="1137">
                                            <p:txEl>
                                              <p:pRg st="6" end="6"/>
                                            </p:txEl>
                                          </p:spTgt>
                                        </p:tgtEl>
                                        <p:attrNameLst>
                                          <p:attrName>ppt_x</p:attrName>
                                        </p:attrNameLst>
                                      </p:cBhvr>
                                      <p:tavLst>
                                        <p:tav tm="0">
                                          <p:val>
                                            <p:strVal val="#ppt_x-1"/>
                                          </p:val>
                                        </p:tav>
                                        <p:tav tm="100000">
                                          <p:val>
                                            <p:strVal val="#ppt_x"/>
                                          </p:val>
                                        </p:tav>
                                      </p:tavLst>
                                    </p:anim>
                                  </p:childTnLst>
                                </p:cTn>
                              </p:par>
                            </p:childTnLst>
                          </p:cTn>
                        </p:par>
                        <p:par>
                          <p:cTn id="491" fill="hold">
                            <p:stCondLst>
                              <p:cond delay="51750"/>
                            </p:stCondLst>
                            <p:childTnLst>
                              <p:par>
                                <p:cTn id="492" presetID="2" presetClass="entr" presetSubtype="8" fill="hold" nodeType="afterEffect">
                                  <p:stCondLst>
                                    <p:cond delay="0"/>
                                  </p:stCondLst>
                                  <p:childTnLst>
                                    <p:set>
                                      <p:cBhvr>
                                        <p:cTn id="493" dur="1" fill="hold">
                                          <p:stCondLst>
                                            <p:cond delay="0"/>
                                          </p:stCondLst>
                                        </p:cTn>
                                        <p:tgtEl>
                                          <p:spTgt spid="1137">
                                            <p:txEl>
                                              <p:pRg st="7" end="7"/>
                                            </p:txEl>
                                          </p:spTgt>
                                        </p:tgtEl>
                                        <p:attrNameLst>
                                          <p:attrName>style.visibility</p:attrName>
                                        </p:attrNameLst>
                                      </p:cBhvr>
                                      <p:to>
                                        <p:strVal val="visible"/>
                                      </p:to>
                                    </p:set>
                                    <p:anim calcmode="lin" valueType="num">
                                      <p:cBhvr additive="base">
                                        <p:cTn id="494" dur="500"/>
                                        <p:tgtEl>
                                          <p:spTgt spid="1137">
                                            <p:txEl>
                                              <p:pRg st="7" end="7"/>
                                            </p:txEl>
                                          </p:spTgt>
                                        </p:tgtEl>
                                        <p:attrNameLst>
                                          <p:attrName>ppt_x</p:attrName>
                                        </p:attrNameLst>
                                      </p:cBhvr>
                                      <p:tavLst>
                                        <p:tav tm="0">
                                          <p:val>
                                            <p:strVal val="#ppt_x-1"/>
                                          </p:val>
                                        </p:tav>
                                        <p:tav tm="100000">
                                          <p:val>
                                            <p:strVal val="#ppt_x"/>
                                          </p:val>
                                        </p:tav>
                                      </p:tavLst>
                                    </p:anim>
                                  </p:childTnLst>
                                </p:cTn>
                              </p:par>
                            </p:childTnLst>
                          </p:cTn>
                        </p:par>
                        <p:par>
                          <p:cTn id="495" fill="hold">
                            <p:stCondLst>
                              <p:cond delay="52250"/>
                            </p:stCondLst>
                            <p:childTnLst>
                              <p:par>
                                <p:cTn id="496" presetID="2" presetClass="entr" presetSubtype="8" fill="hold" nodeType="afterEffect">
                                  <p:stCondLst>
                                    <p:cond delay="0"/>
                                  </p:stCondLst>
                                  <p:childTnLst>
                                    <p:set>
                                      <p:cBhvr>
                                        <p:cTn id="497" dur="1" fill="hold">
                                          <p:stCondLst>
                                            <p:cond delay="0"/>
                                          </p:stCondLst>
                                        </p:cTn>
                                        <p:tgtEl>
                                          <p:spTgt spid="1137">
                                            <p:txEl>
                                              <p:pRg st="8" end="8"/>
                                            </p:txEl>
                                          </p:spTgt>
                                        </p:tgtEl>
                                        <p:attrNameLst>
                                          <p:attrName>style.visibility</p:attrName>
                                        </p:attrNameLst>
                                      </p:cBhvr>
                                      <p:to>
                                        <p:strVal val="visible"/>
                                      </p:to>
                                    </p:set>
                                    <p:anim calcmode="lin" valueType="num">
                                      <p:cBhvr additive="base">
                                        <p:cTn id="498" dur="500"/>
                                        <p:tgtEl>
                                          <p:spTgt spid="1137">
                                            <p:txEl>
                                              <p:pRg st="8" end="8"/>
                                            </p:txEl>
                                          </p:spTgt>
                                        </p:tgtEl>
                                        <p:attrNameLst>
                                          <p:attrName>ppt_x</p:attrName>
                                        </p:attrNameLst>
                                      </p:cBhvr>
                                      <p:tavLst>
                                        <p:tav tm="0">
                                          <p:val>
                                            <p:strVal val="#ppt_x-1"/>
                                          </p:val>
                                        </p:tav>
                                        <p:tav tm="100000">
                                          <p:val>
                                            <p:strVal val="#ppt_x"/>
                                          </p:val>
                                        </p:tav>
                                      </p:tavLst>
                                    </p:anim>
                                  </p:childTnLst>
                                </p:cTn>
                              </p:par>
                            </p:childTnLst>
                          </p:cTn>
                        </p:par>
                        <p:par>
                          <p:cTn id="499" fill="hold">
                            <p:stCondLst>
                              <p:cond delay="52750"/>
                            </p:stCondLst>
                            <p:childTnLst>
                              <p:par>
                                <p:cTn id="500" presetID="10" presetClass="entr" presetSubtype="0" fill="hold" nodeType="afterEffect">
                                  <p:stCondLst>
                                    <p:cond delay="0"/>
                                  </p:stCondLst>
                                  <p:childTnLst>
                                    <p:set>
                                      <p:cBhvr>
                                        <p:cTn id="501" dur="1" fill="hold">
                                          <p:stCondLst>
                                            <p:cond delay="0"/>
                                          </p:stCondLst>
                                        </p:cTn>
                                        <p:tgtEl>
                                          <p:spTgt spid="1136">
                                            <p:txEl>
                                              <p:pRg st="0" end="0"/>
                                            </p:txEl>
                                          </p:spTgt>
                                        </p:tgtEl>
                                        <p:attrNameLst>
                                          <p:attrName>style.visibility</p:attrName>
                                        </p:attrNameLst>
                                      </p:cBhvr>
                                      <p:to>
                                        <p:strVal val="visible"/>
                                      </p:to>
                                    </p:set>
                                    <p:animEffect transition="in" filter="fade">
                                      <p:cBhvr>
                                        <p:cTn id="502" dur="500"/>
                                        <p:tgtEl>
                                          <p:spTgt spid="1136">
                                            <p:txEl>
                                              <p:pRg st="0" end="0"/>
                                            </p:txEl>
                                          </p:spTgt>
                                        </p:tgtEl>
                                      </p:cBhvr>
                                    </p:animEffect>
                                  </p:childTnLst>
                                </p:cTn>
                              </p:par>
                            </p:childTnLst>
                          </p:cTn>
                        </p:par>
                        <p:par>
                          <p:cTn id="503" fill="hold">
                            <p:stCondLst>
                              <p:cond delay="53250"/>
                            </p:stCondLst>
                            <p:childTnLst>
                              <p:par>
                                <p:cTn id="504" presetID="10" presetClass="entr" presetSubtype="0" fill="hold" nodeType="afterEffect">
                                  <p:stCondLst>
                                    <p:cond delay="0"/>
                                  </p:stCondLst>
                                  <p:childTnLst>
                                    <p:set>
                                      <p:cBhvr>
                                        <p:cTn id="505" dur="1" fill="hold">
                                          <p:stCondLst>
                                            <p:cond delay="0"/>
                                          </p:stCondLst>
                                        </p:cTn>
                                        <p:tgtEl>
                                          <p:spTgt spid="1136">
                                            <p:txEl>
                                              <p:pRg st="1" end="1"/>
                                            </p:txEl>
                                          </p:spTgt>
                                        </p:tgtEl>
                                        <p:attrNameLst>
                                          <p:attrName>style.visibility</p:attrName>
                                        </p:attrNameLst>
                                      </p:cBhvr>
                                      <p:to>
                                        <p:strVal val="visible"/>
                                      </p:to>
                                    </p:set>
                                    <p:animEffect transition="in" filter="fade">
                                      <p:cBhvr>
                                        <p:cTn id="506" dur="500"/>
                                        <p:tgtEl>
                                          <p:spTgt spid="1136">
                                            <p:txEl>
                                              <p:pRg st="1" end="1"/>
                                            </p:txEl>
                                          </p:spTgt>
                                        </p:tgtEl>
                                      </p:cBhvr>
                                    </p:animEffect>
                                  </p:childTnLst>
                                </p:cTn>
                              </p:par>
                            </p:childTnLst>
                          </p:cTn>
                        </p:par>
                        <p:par>
                          <p:cTn id="507" fill="hold">
                            <p:stCondLst>
                              <p:cond delay="53750"/>
                            </p:stCondLst>
                            <p:childTnLst>
                              <p:par>
                                <p:cTn id="508" presetID="10" presetClass="entr" presetSubtype="0" fill="hold" nodeType="afterEffect">
                                  <p:stCondLst>
                                    <p:cond delay="0"/>
                                  </p:stCondLst>
                                  <p:childTnLst>
                                    <p:set>
                                      <p:cBhvr>
                                        <p:cTn id="509" dur="1" fill="hold">
                                          <p:stCondLst>
                                            <p:cond delay="0"/>
                                          </p:stCondLst>
                                        </p:cTn>
                                        <p:tgtEl>
                                          <p:spTgt spid="1136">
                                            <p:txEl>
                                              <p:pRg st="2" end="2"/>
                                            </p:txEl>
                                          </p:spTgt>
                                        </p:tgtEl>
                                        <p:attrNameLst>
                                          <p:attrName>style.visibility</p:attrName>
                                        </p:attrNameLst>
                                      </p:cBhvr>
                                      <p:to>
                                        <p:strVal val="visible"/>
                                      </p:to>
                                    </p:set>
                                    <p:animEffect transition="in" filter="fade">
                                      <p:cBhvr>
                                        <p:cTn id="510" dur="500"/>
                                        <p:tgtEl>
                                          <p:spTgt spid="1136">
                                            <p:txEl>
                                              <p:pRg st="2" end="2"/>
                                            </p:txEl>
                                          </p:spTgt>
                                        </p:tgtEl>
                                      </p:cBhvr>
                                    </p:animEffect>
                                  </p:childTnLst>
                                </p:cTn>
                              </p:par>
                            </p:childTnLst>
                          </p:cTn>
                        </p:par>
                        <p:par>
                          <p:cTn id="511" fill="hold">
                            <p:stCondLst>
                              <p:cond delay="54250"/>
                            </p:stCondLst>
                            <p:childTnLst>
                              <p:par>
                                <p:cTn id="512" presetID="10" presetClass="entr" presetSubtype="0" fill="hold" nodeType="afterEffect">
                                  <p:stCondLst>
                                    <p:cond delay="0"/>
                                  </p:stCondLst>
                                  <p:childTnLst>
                                    <p:set>
                                      <p:cBhvr>
                                        <p:cTn id="513" dur="1" fill="hold">
                                          <p:stCondLst>
                                            <p:cond delay="0"/>
                                          </p:stCondLst>
                                        </p:cTn>
                                        <p:tgtEl>
                                          <p:spTgt spid="1136">
                                            <p:txEl>
                                              <p:pRg st="3" end="3"/>
                                            </p:txEl>
                                          </p:spTgt>
                                        </p:tgtEl>
                                        <p:attrNameLst>
                                          <p:attrName>style.visibility</p:attrName>
                                        </p:attrNameLst>
                                      </p:cBhvr>
                                      <p:to>
                                        <p:strVal val="visible"/>
                                      </p:to>
                                    </p:set>
                                    <p:animEffect transition="in" filter="fade">
                                      <p:cBhvr>
                                        <p:cTn id="514" dur="500"/>
                                        <p:tgtEl>
                                          <p:spTgt spid="1136">
                                            <p:txEl>
                                              <p:pRg st="3" end="3"/>
                                            </p:txEl>
                                          </p:spTgt>
                                        </p:tgtEl>
                                      </p:cBhvr>
                                    </p:animEffect>
                                  </p:childTnLst>
                                </p:cTn>
                              </p:par>
                            </p:childTnLst>
                          </p:cTn>
                        </p:par>
                        <p:par>
                          <p:cTn id="515" fill="hold">
                            <p:stCondLst>
                              <p:cond delay="54750"/>
                            </p:stCondLst>
                            <p:childTnLst>
                              <p:par>
                                <p:cTn id="516" presetID="10" presetClass="entr" presetSubtype="0" fill="hold" nodeType="afterEffect">
                                  <p:stCondLst>
                                    <p:cond delay="0"/>
                                  </p:stCondLst>
                                  <p:childTnLst>
                                    <p:set>
                                      <p:cBhvr>
                                        <p:cTn id="517" dur="1" fill="hold">
                                          <p:stCondLst>
                                            <p:cond delay="0"/>
                                          </p:stCondLst>
                                        </p:cTn>
                                        <p:tgtEl>
                                          <p:spTgt spid="1136">
                                            <p:txEl>
                                              <p:pRg st="4" end="4"/>
                                            </p:txEl>
                                          </p:spTgt>
                                        </p:tgtEl>
                                        <p:attrNameLst>
                                          <p:attrName>style.visibility</p:attrName>
                                        </p:attrNameLst>
                                      </p:cBhvr>
                                      <p:to>
                                        <p:strVal val="visible"/>
                                      </p:to>
                                    </p:set>
                                    <p:animEffect transition="in" filter="fade">
                                      <p:cBhvr>
                                        <p:cTn id="518" dur="500"/>
                                        <p:tgtEl>
                                          <p:spTgt spid="1136">
                                            <p:txEl>
                                              <p:pRg st="4" end="4"/>
                                            </p:txEl>
                                          </p:spTgt>
                                        </p:tgtEl>
                                      </p:cBhvr>
                                    </p:animEffect>
                                  </p:childTnLst>
                                </p:cTn>
                              </p:par>
                            </p:childTnLst>
                          </p:cTn>
                        </p:par>
                        <p:par>
                          <p:cTn id="519" fill="hold">
                            <p:stCondLst>
                              <p:cond delay="55250"/>
                            </p:stCondLst>
                            <p:childTnLst>
                              <p:par>
                                <p:cTn id="520" presetID="10" presetClass="entr" presetSubtype="0" fill="hold" nodeType="afterEffect">
                                  <p:stCondLst>
                                    <p:cond delay="0"/>
                                  </p:stCondLst>
                                  <p:childTnLst>
                                    <p:set>
                                      <p:cBhvr>
                                        <p:cTn id="521" dur="1" fill="hold">
                                          <p:stCondLst>
                                            <p:cond delay="0"/>
                                          </p:stCondLst>
                                        </p:cTn>
                                        <p:tgtEl>
                                          <p:spTgt spid="1136">
                                            <p:txEl>
                                              <p:pRg st="5" end="5"/>
                                            </p:txEl>
                                          </p:spTgt>
                                        </p:tgtEl>
                                        <p:attrNameLst>
                                          <p:attrName>style.visibility</p:attrName>
                                        </p:attrNameLst>
                                      </p:cBhvr>
                                      <p:to>
                                        <p:strVal val="visible"/>
                                      </p:to>
                                    </p:set>
                                    <p:animEffect transition="in" filter="fade">
                                      <p:cBhvr>
                                        <p:cTn id="522" dur="500"/>
                                        <p:tgtEl>
                                          <p:spTgt spid="1136">
                                            <p:txEl>
                                              <p:pRg st="5" end="5"/>
                                            </p:txEl>
                                          </p:spTgt>
                                        </p:tgtEl>
                                      </p:cBhvr>
                                    </p:animEffect>
                                  </p:childTnLst>
                                </p:cTn>
                              </p:par>
                            </p:childTnLst>
                          </p:cTn>
                        </p:par>
                        <p:par>
                          <p:cTn id="523" fill="hold">
                            <p:stCondLst>
                              <p:cond delay="55750"/>
                            </p:stCondLst>
                            <p:childTnLst>
                              <p:par>
                                <p:cTn id="524" presetID="10" presetClass="entr" presetSubtype="0" fill="hold" nodeType="afterEffect">
                                  <p:stCondLst>
                                    <p:cond delay="0"/>
                                  </p:stCondLst>
                                  <p:childTnLst>
                                    <p:set>
                                      <p:cBhvr>
                                        <p:cTn id="525" dur="1" fill="hold">
                                          <p:stCondLst>
                                            <p:cond delay="0"/>
                                          </p:stCondLst>
                                        </p:cTn>
                                        <p:tgtEl>
                                          <p:spTgt spid="1136">
                                            <p:txEl>
                                              <p:pRg st="6" end="6"/>
                                            </p:txEl>
                                          </p:spTgt>
                                        </p:tgtEl>
                                        <p:attrNameLst>
                                          <p:attrName>style.visibility</p:attrName>
                                        </p:attrNameLst>
                                      </p:cBhvr>
                                      <p:to>
                                        <p:strVal val="visible"/>
                                      </p:to>
                                    </p:set>
                                    <p:animEffect transition="in" filter="fade">
                                      <p:cBhvr>
                                        <p:cTn id="526" dur="500"/>
                                        <p:tgtEl>
                                          <p:spTgt spid="1136">
                                            <p:txEl>
                                              <p:pRg st="6" end="6"/>
                                            </p:txEl>
                                          </p:spTgt>
                                        </p:tgtEl>
                                      </p:cBhvr>
                                    </p:animEffect>
                                  </p:childTnLst>
                                </p:cTn>
                              </p:par>
                            </p:childTnLst>
                          </p:cTn>
                        </p:par>
                        <p:par>
                          <p:cTn id="527" fill="hold">
                            <p:stCondLst>
                              <p:cond delay="56250"/>
                            </p:stCondLst>
                            <p:childTnLst>
                              <p:par>
                                <p:cTn id="528" presetID="10" presetClass="entr" presetSubtype="0" fill="hold" nodeType="afterEffect">
                                  <p:stCondLst>
                                    <p:cond delay="0"/>
                                  </p:stCondLst>
                                  <p:childTnLst>
                                    <p:set>
                                      <p:cBhvr>
                                        <p:cTn id="529" dur="1" fill="hold">
                                          <p:stCondLst>
                                            <p:cond delay="0"/>
                                          </p:stCondLst>
                                        </p:cTn>
                                        <p:tgtEl>
                                          <p:spTgt spid="1136">
                                            <p:txEl>
                                              <p:pRg st="7" end="7"/>
                                            </p:txEl>
                                          </p:spTgt>
                                        </p:tgtEl>
                                        <p:attrNameLst>
                                          <p:attrName>style.visibility</p:attrName>
                                        </p:attrNameLst>
                                      </p:cBhvr>
                                      <p:to>
                                        <p:strVal val="visible"/>
                                      </p:to>
                                    </p:set>
                                    <p:animEffect transition="in" filter="fade">
                                      <p:cBhvr>
                                        <p:cTn id="530" dur="500"/>
                                        <p:tgtEl>
                                          <p:spTgt spid="1136">
                                            <p:txEl>
                                              <p:pRg st="7" end="7"/>
                                            </p:txEl>
                                          </p:spTgt>
                                        </p:tgtEl>
                                      </p:cBhvr>
                                    </p:animEffect>
                                  </p:childTnLst>
                                </p:cTn>
                              </p:par>
                            </p:childTnLst>
                          </p:cTn>
                        </p:par>
                        <p:par>
                          <p:cTn id="531" fill="hold">
                            <p:stCondLst>
                              <p:cond delay="56750"/>
                            </p:stCondLst>
                            <p:childTnLst>
                              <p:par>
                                <p:cTn id="532" presetID="10" presetClass="entr" presetSubtype="0" fill="hold" nodeType="afterEffect">
                                  <p:stCondLst>
                                    <p:cond delay="0"/>
                                  </p:stCondLst>
                                  <p:childTnLst>
                                    <p:set>
                                      <p:cBhvr>
                                        <p:cTn id="533" dur="1" fill="hold">
                                          <p:stCondLst>
                                            <p:cond delay="0"/>
                                          </p:stCondLst>
                                        </p:cTn>
                                        <p:tgtEl>
                                          <p:spTgt spid="1136">
                                            <p:txEl>
                                              <p:pRg st="8" end="8"/>
                                            </p:txEl>
                                          </p:spTgt>
                                        </p:tgtEl>
                                        <p:attrNameLst>
                                          <p:attrName>style.visibility</p:attrName>
                                        </p:attrNameLst>
                                      </p:cBhvr>
                                      <p:to>
                                        <p:strVal val="visible"/>
                                      </p:to>
                                    </p:set>
                                    <p:animEffect transition="in" filter="fade">
                                      <p:cBhvr>
                                        <p:cTn id="534" dur="500"/>
                                        <p:tgtEl>
                                          <p:spTgt spid="1136">
                                            <p:txEl>
                                              <p:pRg st="8" end="8"/>
                                            </p:txEl>
                                          </p:spTgt>
                                        </p:tgtEl>
                                      </p:cBhvr>
                                    </p:animEffect>
                                  </p:childTnLst>
                                </p:cTn>
                              </p:par>
                            </p:childTnLst>
                          </p:cTn>
                        </p:par>
                        <p:par>
                          <p:cTn id="535" fill="hold">
                            <p:stCondLst>
                              <p:cond delay="57250"/>
                            </p:stCondLst>
                            <p:childTnLst>
                              <p:par>
                                <p:cTn id="536" presetID="10" presetClass="entr" presetSubtype="0" fill="hold" nodeType="afterEffect">
                                  <p:stCondLst>
                                    <p:cond delay="0"/>
                                  </p:stCondLst>
                                  <p:childTnLst>
                                    <p:set>
                                      <p:cBhvr>
                                        <p:cTn id="537" dur="1" fill="hold">
                                          <p:stCondLst>
                                            <p:cond delay="0"/>
                                          </p:stCondLst>
                                        </p:cTn>
                                        <p:tgtEl>
                                          <p:spTgt spid="1143"/>
                                        </p:tgtEl>
                                        <p:attrNameLst>
                                          <p:attrName>style.visibility</p:attrName>
                                        </p:attrNameLst>
                                      </p:cBhvr>
                                      <p:to>
                                        <p:strVal val="visible"/>
                                      </p:to>
                                    </p:set>
                                    <p:animEffect transition="in" filter="fade">
                                      <p:cBhvr>
                                        <p:cTn id="538" dur="500"/>
                                        <p:tgtEl>
                                          <p:spTgt spid="1143"/>
                                        </p:tgtEl>
                                      </p:cBhvr>
                                    </p:animEffect>
                                  </p:childTnLst>
                                </p:cTn>
                              </p:par>
                            </p:childTnLst>
                          </p:cTn>
                        </p:par>
                        <p:par>
                          <p:cTn id="539" fill="hold">
                            <p:stCondLst>
                              <p:cond delay="57750"/>
                            </p:stCondLst>
                            <p:childTnLst>
                              <p:par>
                                <p:cTn id="540" presetID="2" presetClass="entr" presetSubtype="8" fill="hold" nodeType="afterEffect">
                                  <p:stCondLst>
                                    <p:cond delay="0"/>
                                  </p:stCondLst>
                                  <p:childTnLst>
                                    <p:set>
                                      <p:cBhvr>
                                        <p:cTn id="541" dur="1" fill="hold">
                                          <p:stCondLst>
                                            <p:cond delay="0"/>
                                          </p:stCondLst>
                                        </p:cTn>
                                        <p:tgtEl>
                                          <p:spTgt spid="1139">
                                            <p:txEl>
                                              <p:pRg st="0" end="0"/>
                                            </p:txEl>
                                          </p:spTgt>
                                        </p:tgtEl>
                                        <p:attrNameLst>
                                          <p:attrName>style.visibility</p:attrName>
                                        </p:attrNameLst>
                                      </p:cBhvr>
                                      <p:to>
                                        <p:strVal val="visible"/>
                                      </p:to>
                                    </p:set>
                                    <p:anim calcmode="lin" valueType="num">
                                      <p:cBhvr additive="base">
                                        <p:cTn id="542" dur="500"/>
                                        <p:tgtEl>
                                          <p:spTgt spid="1139">
                                            <p:txEl>
                                              <p:pRg st="0" end="0"/>
                                            </p:txEl>
                                          </p:spTgt>
                                        </p:tgtEl>
                                        <p:attrNameLst>
                                          <p:attrName>ppt_x</p:attrName>
                                        </p:attrNameLst>
                                      </p:cBhvr>
                                      <p:tavLst>
                                        <p:tav tm="0">
                                          <p:val>
                                            <p:strVal val="#ppt_x-1"/>
                                          </p:val>
                                        </p:tav>
                                        <p:tav tm="100000">
                                          <p:val>
                                            <p:strVal val="#ppt_x"/>
                                          </p:val>
                                        </p:tav>
                                      </p:tavLst>
                                    </p:anim>
                                  </p:childTnLst>
                                </p:cTn>
                              </p:par>
                            </p:childTnLst>
                          </p:cTn>
                        </p:par>
                        <p:par>
                          <p:cTn id="543" fill="hold">
                            <p:stCondLst>
                              <p:cond delay="58250"/>
                            </p:stCondLst>
                            <p:childTnLst>
                              <p:par>
                                <p:cTn id="544" presetID="2" presetClass="entr" presetSubtype="8" fill="hold" nodeType="afterEffect">
                                  <p:stCondLst>
                                    <p:cond delay="0"/>
                                  </p:stCondLst>
                                  <p:childTnLst>
                                    <p:set>
                                      <p:cBhvr>
                                        <p:cTn id="545" dur="1" fill="hold">
                                          <p:stCondLst>
                                            <p:cond delay="0"/>
                                          </p:stCondLst>
                                        </p:cTn>
                                        <p:tgtEl>
                                          <p:spTgt spid="1139">
                                            <p:txEl>
                                              <p:pRg st="1" end="1"/>
                                            </p:txEl>
                                          </p:spTgt>
                                        </p:tgtEl>
                                        <p:attrNameLst>
                                          <p:attrName>style.visibility</p:attrName>
                                        </p:attrNameLst>
                                      </p:cBhvr>
                                      <p:to>
                                        <p:strVal val="visible"/>
                                      </p:to>
                                    </p:set>
                                    <p:anim calcmode="lin" valueType="num">
                                      <p:cBhvr additive="base">
                                        <p:cTn id="546" dur="500"/>
                                        <p:tgtEl>
                                          <p:spTgt spid="1139">
                                            <p:txEl>
                                              <p:pRg st="1" end="1"/>
                                            </p:txEl>
                                          </p:spTgt>
                                        </p:tgtEl>
                                        <p:attrNameLst>
                                          <p:attrName>ppt_x</p:attrName>
                                        </p:attrNameLst>
                                      </p:cBhvr>
                                      <p:tavLst>
                                        <p:tav tm="0">
                                          <p:val>
                                            <p:strVal val="#ppt_x-1"/>
                                          </p:val>
                                        </p:tav>
                                        <p:tav tm="100000">
                                          <p:val>
                                            <p:strVal val="#ppt_x"/>
                                          </p:val>
                                        </p:tav>
                                      </p:tavLst>
                                    </p:anim>
                                  </p:childTnLst>
                                </p:cTn>
                              </p:par>
                            </p:childTnLst>
                          </p:cTn>
                        </p:par>
                        <p:par>
                          <p:cTn id="547" fill="hold">
                            <p:stCondLst>
                              <p:cond delay="58750"/>
                            </p:stCondLst>
                            <p:childTnLst>
                              <p:par>
                                <p:cTn id="548" presetID="2" presetClass="entr" presetSubtype="8" fill="hold" nodeType="afterEffect">
                                  <p:stCondLst>
                                    <p:cond delay="0"/>
                                  </p:stCondLst>
                                  <p:childTnLst>
                                    <p:set>
                                      <p:cBhvr>
                                        <p:cTn id="549" dur="1" fill="hold">
                                          <p:stCondLst>
                                            <p:cond delay="0"/>
                                          </p:stCondLst>
                                        </p:cTn>
                                        <p:tgtEl>
                                          <p:spTgt spid="1139">
                                            <p:txEl>
                                              <p:pRg st="2" end="2"/>
                                            </p:txEl>
                                          </p:spTgt>
                                        </p:tgtEl>
                                        <p:attrNameLst>
                                          <p:attrName>style.visibility</p:attrName>
                                        </p:attrNameLst>
                                      </p:cBhvr>
                                      <p:to>
                                        <p:strVal val="visible"/>
                                      </p:to>
                                    </p:set>
                                    <p:anim calcmode="lin" valueType="num">
                                      <p:cBhvr additive="base">
                                        <p:cTn id="550" dur="500"/>
                                        <p:tgtEl>
                                          <p:spTgt spid="1139">
                                            <p:txEl>
                                              <p:pRg st="2" end="2"/>
                                            </p:txEl>
                                          </p:spTgt>
                                        </p:tgtEl>
                                        <p:attrNameLst>
                                          <p:attrName>ppt_x</p:attrName>
                                        </p:attrNameLst>
                                      </p:cBhvr>
                                      <p:tavLst>
                                        <p:tav tm="0">
                                          <p:val>
                                            <p:strVal val="#ppt_x-1"/>
                                          </p:val>
                                        </p:tav>
                                        <p:tav tm="100000">
                                          <p:val>
                                            <p:strVal val="#ppt_x"/>
                                          </p:val>
                                        </p:tav>
                                      </p:tavLst>
                                    </p:anim>
                                  </p:childTnLst>
                                </p:cTn>
                              </p:par>
                            </p:childTnLst>
                          </p:cTn>
                        </p:par>
                        <p:par>
                          <p:cTn id="551" fill="hold">
                            <p:stCondLst>
                              <p:cond delay="59250"/>
                            </p:stCondLst>
                            <p:childTnLst>
                              <p:par>
                                <p:cTn id="552" presetID="2" presetClass="entr" presetSubtype="8" fill="hold" nodeType="afterEffect">
                                  <p:stCondLst>
                                    <p:cond delay="0"/>
                                  </p:stCondLst>
                                  <p:childTnLst>
                                    <p:set>
                                      <p:cBhvr>
                                        <p:cTn id="553" dur="1" fill="hold">
                                          <p:stCondLst>
                                            <p:cond delay="0"/>
                                          </p:stCondLst>
                                        </p:cTn>
                                        <p:tgtEl>
                                          <p:spTgt spid="1139">
                                            <p:txEl>
                                              <p:pRg st="3" end="3"/>
                                            </p:txEl>
                                          </p:spTgt>
                                        </p:tgtEl>
                                        <p:attrNameLst>
                                          <p:attrName>style.visibility</p:attrName>
                                        </p:attrNameLst>
                                      </p:cBhvr>
                                      <p:to>
                                        <p:strVal val="visible"/>
                                      </p:to>
                                    </p:set>
                                    <p:anim calcmode="lin" valueType="num">
                                      <p:cBhvr additive="base">
                                        <p:cTn id="554" dur="500"/>
                                        <p:tgtEl>
                                          <p:spTgt spid="1139">
                                            <p:txEl>
                                              <p:pRg st="3" end="3"/>
                                            </p:txEl>
                                          </p:spTgt>
                                        </p:tgtEl>
                                        <p:attrNameLst>
                                          <p:attrName>ppt_x</p:attrName>
                                        </p:attrNameLst>
                                      </p:cBhvr>
                                      <p:tavLst>
                                        <p:tav tm="0">
                                          <p:val>
                                            <p:strVal val="#ppt_x-1"/>
                                          </p:val>
                                        </p:tav>
                                        <p:tav tm="100000">
                                          <p:val>
                                            <p:strVal val="#ppt_x"/>
                                          </p:val>
                                        </p:tav>
                                      </p:tavLst>
                                    </p:anim>
                                  </p:childTnLst>
                                </p:cTn>
                              </p:par>
                            </p:childTnLst>
                          </p:cTn>
                        </p:par>
                        <p:par>
                          <p:cTn id="555" fill="hold">
                            <p:stCondLst>
                              <p:cond delay="59750"/>
                            </p:stCondLst>
                            <p:childTnLst>
                              <p:par>
                                <p:cTn id="556" presetID="2" presetClass="entr" presetSubtype="8" fill="hold" nodeType="afterEffect">
                                  <p:stCondLst>
                                    <p:cond delay="0"/>
                                  </p:stCondLst>
                                  <p:childTnLst>
                                    <p:set>
                                      <p:cBhvr>
                                        <p:cTn id="557" dur="1" fill="hold">
                                          <p:stCondLst>
                                            <p:cond delay="0"/>
                                          </p:stCondLst>
                                        </p:cTn>
                                        <p:tgtEl>
                                          <p:spTgt spid="1139">
                                            <p:txEl>
                                              <p:pRg st="4" end="4"/>
                                            </p:txEl>
                                          </p:spTgt>
                                        </p:tgtEl>
                                        <p:attrNameLst>
                                          <p:attrName>style.visibility</p:attrName>
                                        </p:attrNameLst>
                                      </p:cBhvr>
                                      <p:to>
                                        <p:strVal val="visible"/>
                                      </p:to>
                                    </p:set>
                                    <p:anim calcmode="lin" valueType="num">
                                      <p:cBhvr additive="base">
                                        <p:cTn id="558" dur="500"/>
                                        <p:tgtEl>
                                          <p:spTgt spid="1139">
                                            <p:txEl>
                                              <p:pRg st="4" end="4"/>
                                            </p:txEl>
                                          </p:spTgt>
                                        </p:tgtEl>
                                        <p:attrNameLst>
                                          <p:attrName>ppt_x</p:attrName>
                                        </p:attrNameLst>
                                      </p:cBhvr>
                                      <p:tavLst>
                                        <p:tav tm="0">
                                          <p:val>
                                            <p:strVal val="#ppt_x-1"/>
                                          </p:val>
                                        </p:tav>
                                        <p:tav tm="100000">
                                          <p:val>
                                            <p:strVal val="#ppt_x"/>
                                          </p:val>
                                        </p:tav>
                                      </p:tavLst>
                                    </p:anim>
                                  </p:childTnLst>
                                </p:cTn>
                              </p:par>
                            </p:childTnLst>
                          </p:cTn>
                        </p:par>
                        <p:par>
                          <p:cTn id="559" fill="hold">
                            <p:stCondLst>
                              <p:cond delay="60250"/>
                            </p:stCondLst>
                            <p:childTnLst>
                              <p:par>
                                <p:cTn id="560" presetID="2" presetClass="entr" presetSubtype="8" fill="hold" nodeType="afterEffect">
                                  <p:stCondLst>
                                    <p:cond delay="0"/>
                                  </p:stCondLst>
                                  <p:childTnLst>
                                    <p:set>
                                      <p:cBhvr>
                                        <p:cTn id="561" dur="1" fill="hold">
                                          <p:stCondLst>
                                            <p:cond delay="0"/>
                                          </p:stCondLst>
                                        </p:cTn>
                                        <p:tgtEl>
                                          <p:spTgt spid="1139">
                                            <p:txEl>
                                              <p:pRg st="5" end="5"/>
                                            </p:txEl>
                                          </p:spTgt>
                                        </p:tgtEl>
                                        <p:attrNameLst>
                                          <p:attrName>style.visibility</p:attrName>
                                        </p:attrNameLst>
                                      </p:cBhvr>
                                      <p:to>
                                        <p:strVal val="visible"/>
                                      </p:to>
                                    </p:set>
                                    <p:anim calcmode="lin" valueType="num">
                                      <p:cBhvr additive="base">
                                        <p:cTn id="562" dur="500"/>
                                        <p:tgtEl>
                                          <p:spTgt spid="1139">
                                            <p:txEl>
                                              <p:pRg st="5" end="5"/>
                                            </p:txEl>
                                          </p:spTgt>
                                        </p:tgtEl>
                                        <p:attrNameLst>
                                          <p:attrName>ppt_x</p:attrName>
                                        </p:attrNameLst>
                                      </p:cBhvr>
                                      <p:tavLst>
                                        <p:tav tm="0">
                                          <p:val>
                                            <p:strVal val="#ppt_x-1"/>
                                          </p:val>
                                        </p:tav>
                                        <p:tav tm="100000">
                                          <p:val>
                                            <p:strVal val="#ppt_x"/>
                                          </p:val>
                                        </p:tav>
                                      </p:tavLst>
                                    </p:anim>
                                  </p:childTnLst>
                                </p:cTn>
                              </p:par>
                            </p:childTnLst>
                          </p:cTn>
                        </p:par>
                        <p:par>
                          <p:cTn id="563" fill="hold">
                            <p:stCondLst>
                              <p:cond delay="60750"/>
                            </p:stCondLst>
                            <p:childTnLst>
                              <p:par>
                                <p:cTn id="564" presetID="2" presetClass="entr" presetSubtype="8" fill="hold" nodeType="afterEffect">
                                  <p:stCondLst>
                                    <p:cond delay="0"/>
                                  </p:stCondLst>
                                  <p:childTnLst>
                                    <p:set>
                                      <p:cBhvr>
                                        <p:cTn id="565" dur="1" fill="hold">
                                          <p:stCondLst>
                                            <p:cond delay="0"/>
                                          </p:stCondLst>
                                        </p:cTn>
                                        <p:tgtEl>
                                          <p:spTgt spid="1139">
                                            <p:txEl>
                                              <p:pRg st="6" end="6"/>
                                            </p:txEl>
                                          </p:spTgt>
                                        </p:tgtEl>
                                        <p:attrNameLst>
                                          <p:attrName>style.visibility</p:attrName>
                                        </p:attrNameLst>
                                      </p:cBhvr>
                                      <p:to>
                                        <p:strVal val="visible"/>
                                      </p:to>
                                    </p:set>
                                    <p:anim calcmode="lin" valueType="num">
                                      <p:cBhvr additive="base">
                                        <p:cTn id="566" dur="500"/>
                                        <p:tgtEl>
                                          <p:spTgt spid="1139">
                                            <p:txEl>
                                              <p:pRg st="6" end="6"/>
                                            </p:txEl>
                                          </p:spTgt>
                                        </p:tgtEl>
                                        <p:attrNameLst>
                                          <p:attrName>ppt_x</p:attrName>
                                        </p:attrNameLst>
                                      </p:cBhvr>
                                      <p:tavLst>
                                        <p:tav tm="0">
                                          <p:val>
                                            <p:strVal val="#ppt_x-1"/>
                                          </p:val>
                                        </p:tav>
                                        <p:tav tm="100000">
                                          <p:val>
                                            <p:strVal val="#ppt_x"/>
                                          </p:val>
                                        </p:tav>
                                      </p:tavLst>
                                    </p:anim>
                                  </p:childTnLst>
                                </p:cTn>
                              </p:par>
                            </p:childTnLst>
                          </p:cTn>
                        </p:par>
                        <p:par>
                          <p:cTn id="567" fill="hold">
                            <p:stCondLst>
                              <p:cond delay="61250"/>
                            </p:stCondLst>
                            <p:childTnLst>
                              <p:par>
                                <p:cTn id="568" presetID="2" presetClass="entr" presetSubtype="8" fill="hold" nodeType="afterEffect">
                                  <p:stCondLst>
                                    <p:cond delay="0"/>
                                  </p:stCondLst>
                                  <p:childTnLst>
                                    <p:set>
                                      <p:cBhvr>
                                        <p:cTn id="569" dur="1" fill="hold">
                                          <p:stCondLst>
                                            <p:cond delay="0"/>
                                          </p:stCondLst>
                                        </p:cTn>
                                        <p:tgtEl>
                                          <p:spTgt spid="1139">
                                            <p:txEl>
                                              <p:pRg st="7" end="7"/>
                                            </p:txEl>
                                          </p:spTgt>
                                        </p:tgtEl>
                                        <p:attrNameLst>
                                          <p:attrName>style.visibility</p:attrName>
                                        </p:attrNameLst>
                                      </p:cBhvr>
                                      <p:to>
                                        <p:strVal val="visible"/>
                                      </p:to>
                                    </p:set>
                                    <p:anim calcmode="lin" valueType="num">
                                      <p:cBhvr additive="base">
                                        <p:cTn id="570" dur="500"/>
                                        <p:tgtEl>
                                          <p:spTgt spid="1139">
                                            <p:txEl>
                                              <p:pRg st="7" end="7"/>
                                            </p:txEl>
                                          </p:spTgt>
                                        </p:tgtEl>
                                        <p:attrNameLst>
                                          <p:attrName>ppt_x</p:attrName>
                                        </p:attrNameLst>
                                      </p:cBhvr>
                                      <p:tavLst>
                                        <p:tav tm="0">
                                          <p:val>
                                            <p:strVal val="#ppt_x-1"/>
                                          </p:val>
                                        </p:tav>
                                        <p:tav tm="100000">
                                          <p:val>
                                            <p:strVal val="#ppt_x"/>
                                          </p:val>
                                        </p:tav>
                                      </p:tavLst>
                                    </p:anim>
                                  </p:childTnLst>
                                </p:cTn>
                              </p:par>
                            </p:childTnLst>
                          </p:cTn>
                        </p:par>
                        <p:par>
                          <p:cTn id="571" fill="hold">
                            <p:stCondLst>
                              <p:cond delay="61750"/>
                            </p:stCondLst>
                            <p:childTnLst>
                              <p:par>
                                <p:cTn id="572" presetID="2" presetClass="entr" presetSubtype="8" fill="hold" nodeType="afterEffect">
                                  <p:stCondLst>
                                    <p:cond delay="0"/>
                                  </p:stCondLst>
                                  <p:childTnLst>
                                    <p:set>
                                      <p:cBhvr>
                                        <p:cTn id="573" dur="1" fill="hold">
                                          <p:stCondLst>
                                            <p:cond delay="0"/>
                                          </p:stCondLst>
                                        </p:cTn>
                                        <p:tgtEl>
                                          <p:spTgt spid="1139">
                                            <p:txEl>
                                              <p:pRg st="8" end="8"/>
                                            </p:txEl>
                                          </p:spTgt>
                                        </p:tgtEl>
                                        <p:attrNameLst>
                                          <p:attrName>style.visibility</p:attrName>
                                        </p:attrNameLst>
                                      </p:cBhvr>
                                      <p:to>
                                        <p:strVal val="visible"/>
                                      </p:to>
                                    </p:set>
                                    <p:anim calcmode="lin" valueType="num">
                                      <p:cBhvr additive="base">
                                        <p:cTn id="574" dur="500"/>
                                        <p:tgtEl>
                                          <p:spTgt spid="1139">
                                            <p:txEl>
                                              <p:pRg st="8" end="8"/>
                                            </p:txEl>
                                          </p:spTgt>
                                        </p:tgtEl>
                                        <p:attrNameLst>
                                          <p:attrName>ppt_x</p:attrName>
                                        </p:attrNameLst>
                                      </p:cBhvr>
                                      <p:tavLst>
                                        <p:tav tm="0">
                                          <p:val>
                                            <p:strVal val="#ppt_x-1"/>
                                          </p:val>
                                        </p:tav>
                                        <p:tav tm="100000">
                                          <p:val>
                                            <p:strVal val="#ppt_x"/>
                                          </p:val>
                                        </p:tav>
                                      </p:tavLst>
                                    </p:anim>
                                  </p:childTnLst>
                                </p:cTn>
                              </p:par>
                            </p:childTnLst>
                          </p:cTn>
                        </p:par>
                        <p:par>
                          <p:cTn id="575" fill="hold">
                            <p:stCondLst>
                              <p:cond delay="62250"/>
                            </p:stCondLst>
                            <p:childTnLst>
                              <p:par>
                                <p:cTn id="576" presetID="10" presetClass="entr" presetSubtype="0" fill="hold" nodeType="afterEffect">
                                  <p:stCondLst>
                                    <p:cond delay="0"/>
                                  </p:stCondLst>
                                  <p:childTnLst>
                                    <p:set>
                                      <p:cBhvr>
                                        <p:cTn id="577" dur="1" fill="hold">
                                          <p:stCondLst>
                                            <p:cond delay="0"/>
                                          </p:stCondLst>
                                        </p:cTn>
                                        <p:tgtEl>
                                          <p:spTgt spid="1138">
                                            <p:txEl>
                                              <p:pRg st="0" end="0"/>
                                            </p:txEl>
                                          </p:spTgt>
                                        </p:tgtEl>
                                        <p:attrNameLst>
                                          <p:attrName>style.visibility</p:attrName>
                                        </p:attrNameLst>
                                      </p:cBhvr>
                                      <p:to>
                                        <p:strVal val="visible"/>
                                      </p:to>
                                    </p:set>
                                    <p:animEffect transition="in" filter="fade">
                                      <p:cBhvr>
                                        <p:cTn id="578" dur="500"/>
                                        <p:tgtEl>
                                          <p:spTgt spid="1138">
                                            <p:txEl>
                                              <p:pRg st="0" end="0"/>
                                            </p:txEl>
                                          </p:spTgt>
                                        </p:tgtEl>
                                      </p:cBhvr>
                                    </p:animEffect>
                                  </p:childTnLst>
                                </p:cTn>
                              </p:par>
                            </p:childTnLst>
                          </p:cTn>
                        </p:par>
                        <p:par>
                          <p:cTn id="579" fill="hold">
                            <p:stCondLst>
                              <p:cond delay="62750"/>
                            </p:stCondLst>
                            <p:childTnLst>
                              <p:par>
                                <p:cTn id="580" presetID="10" presetClass="entr" presetSubtype="0" fill="hold" nodeType="afterEffect">
                                  <p:stCondLst>
                                    <p:cond delay="0"/>
                                  </p:stCondLst>
                                  <p:childTnLst>
                                    <p:set>
                                      <p:cBhvr>
                                        <p:cTn id="581" dur="1" fill="hold">
                                          <p:stCondLst>
                                            <p:cond delay="0"/>
                                          </p:stCondLst>
                                        </p:cTn>
                                        <p:tgtEl>
                                          <p:spTgt spid="1138">
                                            <p:txEl>
                                              <p:pRg st="1" end="1"/>
                                            </p:txEl>
                                          </p:spTgt>
                                        </p:tgtEl>
                                        <p:attrNameLst>
                                          <p:attrName>style.visibility</p:attrName>
                                        </p:attrNameLst>
                                      </p:cBhvr>
                                      <p:to>
                                        <p:strVal val="visible"/>
                                      </p:to>
                                    </p:set>
                                    <p:animEffect transition="in" filter="fade">
                                      <p:cBhvr>
                                        <p:cTn id="582" dur="500"/>
                                        <p:tgtEl>
                                          <p:spTgt spid="1138">
                                            <p:txEl>
                                              <p:pRg st="1" end="1"/>
                                            </p:txEl>
                                          </p:spTgt>
                                        </p:tgtEl>
                                      </p:cBhvr>
                                    </p:animEffect>
                                  </p:childTnLst>
                                </p:cTn>
                              </p:par>
                            </p:childTnLst>
                          </p:cTn>
                        </p:par>
                        <p:par>
                          <p:cTn id="583" fill="hold">
                            <p:stCondLst>
                              <p:cond delay="63250"/>
                            </p:stCondLst>
                            <p:childTnLst>
                              <p:par>
                                <p:cTn id="584" presetID="10" presetClass="entr" presetSubtype="0" fill="hold" nodeType="afterEffect">
                                  <p:stCondLst>
                                    <p:cond delay="0"/>
                                  </p:stCondLst>
                                  <p:childTnLst>
                                    <p:set>
                                      <p:cBhvr>
                                        <p:cTn id="585" dur="1" fill="hold">
                                          <p:stCondLst>
                                            <p:cond delay="0"/>
                                          </p:stCondLst>
                                        </p:cTn>
                                        <p:tgtEl>
                                          <p:spTgt spid="1138">
                                            <p:txEl>
                                              <p:pRg st="2" end="2"/>
                                            </p:txEl>
                                          </p:spTgt>
                                        </p:tgtEl>
                                        <p:attrNameLst>
                                          <p:attrName>style.visibility</p:attrName>
                                        </p:attrNameLst>
                                      </p:cBhvr>
                                      <p:to>
                                        <p:strVal val="visible"/>
                                      </p:to>
                                    </p:set>
                                    <p:animEffect transition="in" filter="fade">
                                      <p:cBhvr>
                                        <p:cTn id="586" dur="500"/>
                                        <p:tgtEl>
                                          <p:spTgt spid="1138">
                                            <p:txEl>
                                              <p:pRg st="2" end="2"/>
                                            </p:txEl>
                                          </p:spTgt>
                                        </p:tgtEl>
                                      </p:cBhvr>
                                    </p:animEffect>
                                  </p:childTnLst>
                                </p:cTn>
                              </p:par>
                            </p:childTnLst>
                          </p:cTn>
                        </p:par>
                        <p:par>
                          <p:cTn id="587" fill="hold">
                            <p:stCondLst>
                              <p:cond delay="63750"/>
                            </p:stCondLst>
                            <p:childTnLst>
                              <p:par>
                                <p:cTn id="588" presetID="10" presetClass="entr" presetSubtype="0" fill="hold" nodeType="afterEffect">
                                  <p:stCondLst>
                                    <p:cond delay="0"/>
                                  </p:stCondLst>
                                  <p:childTnLst>
                                    <p:set>
                                      <p:cBhvr>
                                        <p:cTn id="589" dur="1" fill="hold">
                                          <p:stCondLst>
                                            <p:cond delay="0"/>
                                          </p:stCondLst>
                                        </p:cTn>
                                        <p:tgtEl>
                                          <p:spTgt spid="1138">
                                            <p:txEl>
                                              <p:pRg st="3" end="3"/>
                                            </p:txEl>
                                          </p:spTgt>
                                        </p:tgtEl>
                                        <p:attrNameLst>
                                          <p:attrName>style.visibility</p:attrName>
                                        </p:attrNameLst>
                                      </p:cBhvr>
                                      <p:to>
                                        <p:strVal val="visible"/>
                                      </p:to>
                                    </p:set>
                                    <p:animEffect transition="in" filter="fade">
                                      <p:cBhvr>
                                        <p:cTn id="590" dur="500"/>
                                        <p:tgtEl>
                                          <p:spTgt spid="1138">
                                            <p:txEl>
                                              <p:pRg st="3" end="3"/>
                                            </p:txEl>
                                          </p:spTgt>
                                        </p:tgtEl>
                                      </p:cBhvr>
                                    </p:animEffect>
                                  </p:childTnLst>
                                </p:cTn>
                              </p:par>
                            </p:childTnLst>
                          </p:cTn>
                        </p:par>
                        <p:par>
                          <p:cTn id="591" fill="hold">
                            <p:stCondLst>
                              <p:cond delay="64250"/>
                            </p:stCondLst>
                            <p:childTnLst>
                              <p:par>
                                <p:cTn id="592" presetID="10" presetClass="entr" presetSubtype="0" fill="hold" nodeType="afterEffect">
                                  <p:stCondLst>
                                    <p:cond delay="0"/>
                                  </p:stCondLst>
                                  <p:childTnLst>
                                    <p:set>
                                      <p:cBhvr>
                                        <p:cTn id="593" dur="1" fill="hold">
                                          <p:stCondLst>
                                            <p:cond delay="0"/>
                                          </p:stCondLst>
                                        </p:cTn>
                                        <p:tgtEl>
                                          <p:spTgt spid="1138">
                                            <p:txEl>
                                              <p:pRg st="4" end="4"/>
                                            </p:txEl>
                                          </p:spTgt>
                                        </p:tgtEl>
                                        <p:attrNameLst>
                                          <p:attrName>style.visibility</p:attrName>
                                        </p:attrNameLst>
                                      </p:cBhvr>
                                      <p:to>
                                        <p:strVal val="visible"/>
                                      </p:to>
                                    </p:set>
                                    <p:animEffect transition="in" filter="fade">
                                      <p:cBhvr>
                                        <p:cTn id="594" dur="500"/>
                                        <p:tgtEl>
                                          <p:spTgt spid="1138">
                                            <p:txEl>
                                              <p:pRg st="4" end="4"/>
                                            </p:txEl>
                                          </p:spTgt>
                                        </p:tgtEl>
                                      </p:cBhvr>
                                    </p:animEffect>
                                  </p:childTnLst>
                                </p:cTn>
                              </p:par>
                            </p:childTnLst>
                          </p:cTn>
                        </p:par>
                        <p:par>
                          <p:cTn id="595" fill="hold">
                            <p:stCondLst>
                              <p:cond delay="64750"/>
                            </p:stCondLst>
                            <p:childTnLst>
                              <p:par>
                                <p:cTn id="596" presetID="10" presetClass="entr" presetSubtype="0" fill="hold" nodeType="afterEffect">
                                  <p:stCondLst>
                                    <p:cond delay="0"/>
                                  </p:stCondLst>
                                  <p:childTnLst>
                                    <p:set>
                                      <p:cBhvr>
                                        <p:cTn id="597" dur="1" fill="hold">
                                          <p:stCondLst>
                                            <p:cond delay="0"/>
                                          </p:stCondLst>
                                        </p:cTn>
                                        <p:tgtEl>
                                          <p:spTgt spid="1138">
                                            <p:txEl>
                                              <p:pRg st="5" end="5"/>
                                            </p:txEl>
                                          </p:spTgt>
                                        </p:tgtEl>
                                        <p:attrNameLst>
                                          <p:attrName>style.visibility</p:attrName>
                                        </p:attrNameLst>
                                      </p:cBhvr>
                                      <p:to>
                                        <p:strVal val="visible"/>
                                      </p:to>
                                    </p:set>
                                    <p:animEffect transition="in" filter="fade">
                                      <p:cBhvr>
                                        <p:cTn id="598" dur="500"/>
                                        <p:tgtEl>
                                          <p:spTgt spid="1138">
                                            <p:txEl>
                                              <p:pRg st="5" end="5"/>
                                            </p:txEl>
                                          </p:spTgt>
                                        </p:tgtEl>
                                      </p:cBhvr>
                                    </p:animEffect>
                                  </p:childTnLst>
                                </p:cTn>
                              </p:par>
                            </p:childTnLst>
                          </p:cTn>
                        </p:par>
                        <p:par>
                          <p:cTn id="599" fill="hold">
                            <p:stCondLst>
                              <p:cond delay="65250"/>
                            </p:stCondLst>
                            <p:childTnLst>
                              <p:par>
                                <p:cTn id="600" presetID="10" presetClass="entr" presetSubtype="0" fill="hold" nodeType="afterEffect">
                                  <p:stCondLst>
                                    <p:cond delay="0"/>
                                  </p:stCondLst>
                                  <p:childTnLst>
                                    <p:set>
                                      <p:cBhvr>
                                        <p:cTn id="601" dur="1" fill="hold">
                                          <p:stCondLst>
                                            <p:cond delay="0"/>
                                          </p:stCondLst>
                                        </p:cTn>
                                        <p:tgtEl>
                                          <p:spTgt spid="1138">
                                            <p:txEl>
                                              <p:pRg st="6" end="6"/>
                                            </p:txEl>
                                          </p:spTgt>
                                        </p:tgtEl>
                                        <p:attrNameLst>
                                          <p:attrName>style.visibility</p:attrName>
                                        </p:attrNameLst>
                                      </p:cBhvr>
                                      <p:to>
                                        <p:strVal val="visible"/>
                                      </p:to>
                                    </p:set>
                                    <p:animEffect transition="in" filter="fade">
                                      <p:cBhvr>
                                        <p:cTn id="602" dur="500"/>
                                        <p:tgtEl>
                                          <p:spTgt spid="1138">
                                            <p:txEl>
                                              <p:pRg st="6" end="6"/>
                                            </p:txEl>
                                          </p:spTgt>
                                        </p:tgtEl>
                                      </p:cBhvr>
                                    </p:animEffect>
                                  </p:childTnLst>
                                </p:cTn>
                              </p:par>
                            </p:childTnLst>
                          </p:cTn>
                        </p:par>
                        <p:par>
                          <p:cTn id="603" fill="hold">
                            <p:stCondLst>
                              <p:cond delay="65750"/>
                            </p:stCondLst>
                            <p:childTnLst>
                              <p:par>
                                <p:cTn id="604" presetID="10" presetClass="entr" presetSubtype="0" fill="hold" nodeType="afterEffect">
                                  <p:stCondLst>
                                    <p:cond delay="0"/>
                                  </p:stCondLst>
                                  <p:childTnLst>
                                    <p:set>
                                      <p:cBhvr>
                                        <p:cTn id="605" dur="1" fill="hold">
                                          <p:stCondLst>
                                            <p:cond delay="0"/>
                                          </p:stCondLst>
                                        </p:cTn>
                                        <p:tgtEl>
                                          <p:spTgt spid="1138">
                                            <p:txEl>
                                              <p:pRg st="7" end="7"/>
                                            </p:txEl>
                                          </p:spTgt>
                                        </p:tgtEl>
                                        <p:attrNameLst>
                                          <p:attrName>style.visibility</p:attrName>
                                        </p:attrNameLst>
                                      </p:cBhvr>
                                      <p:to>
                                        <p:strVal val="visible"/>
                                      </p:to>
                                    </p:set>
                                    <p:animEffect transition="in" filter="fade">
                                      <p:cBhvr>
                                        <p:cTn id="606" dur="500"/>
                                        <p:tgtEl>
                                          <p:spTgt spid="1138">
                                            <p:txEl>
                                              <p:pRg st="7" end="7"/>
                                            </p:txEl>
                                          </p:spTgt>
                                        </p:tgtEl>
                                      </p:cBhvr>
                                    </p:animEffect>
                                  </p:childTnLst>
                                </p:cTn>
                              </p:par>
                            </p:childTnLst>
                          </p:cTn>
                        </p:par>
                        <p:par>
                          <p:cTn id="607" fill="hold">
                            <p:stCondLst>
                              <p:cond delay="66250"/>
                            </p:stCondLst>
                            <p:childTnLst>
                              <p:par>
                                <p:cTn id="608" presetID="10" presetClass="entr" presetSubtype="0" fill="hold" nodeType="afterEffect">
                                  <p:stCondLst>
                                    <p:cond delay="0"/>
                                  </p:stCondLst>
                                  <p:childTnLst>
                                    <p:set>
                                      <p:cBhvr>
                                        <p:cTn id="609" dur="1" fill="hold">
                                          <p:stCondLst>
                                            <p:cond delay="0"/>
                                          </p:stCondLst>
                                        </p:cTn>
                                        <p:tgtEl>
                                          <p:spTgt spid="1138">
                                            <p:txEl>
                                              <p:pRg st="8" end="8"/>
                                            </p:txEl>
                                          </p:spTgt>
                                        </p:tgtEl>
                                        <p:attrNameLst>
                                          <p:attrName>style.visibility</p:attrName>
                                        </p:attrNameLst>
                                      </p:cBhvr>
                                      <p:to>
                                        <p:strVal val="visible"/>
                                      </p:to>
                                    </p:set>
                                    <p:animEffect transition="in" filter="fade">
                                      <p:cBhvr>
                                        <p:cTn id="610" dur="500"/>
                                        <p:tgtEl>
                                          <p:spTgt spid="11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Infinite Loop">
  <p:cSld name="Infinite Loop">
    <p:spTree>
      <p:nvGrpSpPr>
        <p:cNvPr id="1" name="Shape 1146"/>
        <p:cNvGrpSpPr/>
        <p:nvPr/>
      </p:nvGrpSpPr>
      <p:grpSpPr>
        <a:xfrm>
          <a:off x="0" y="0"/>
          <a:ext cx="0" cy="0"/>
          <a:chOff x="0" y="0"/>
          <a:chExt cx="0" cy="0"/>
        </a:xfrm>
      </p:grpSpPr>
      <p:sp>
        <p:nvSpPr>
          <p:cNvPr id="1147" name="Google Shape;1147;p69"/>
          <p:cNvSpPr/>
          <p:nvPr/>
        </p:nvSpPr>
        <p:spPr>
          <a:xfrm>
            <a:off x="8513310" y="2959781"/>
            <a:ext cx="3976914" cy="3976914"/>
          </a:xfrm>
          <a:prstGeom prst="blockArc">
            <a:avLst>
              <a:gd name="adj1" fmla="val 10800000"/>
              <a:gd name="adj2" fmla="val 0"/>
              <a:gd name="adj3" fmla="val 304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Ubuntu"/>
              <a:ea typeface="Ubuntu"/>
              <a:cs typeface="Ubuntu"/>
              <a:sym typeface="Ubuntu"/>
            </a:endParaRPr>
          </a:p>
        </p:txBody>
      </p:sp>
      <p:sp>
        <p:nvSpPr>
          <p:cNvPr id="1148" name="Google Shape;1148;p69"/>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9" name="Google Shape;1149;p69"/>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150" name="Google Shape;1150;p69"/>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51" name="Google Shape;1151;p69"/>
          <p:cNvSpPr/>
          <p:nvPr/>
        </p:nvSpPr>
        <p:spPr>
          <a:xfrm>
            <a:off x="5752874" y="2959781"/>
            <a:ext cx="3976914" cy="3976914"/>
          </a:xfrm>
          <a:prstGeom prst="blockArc">
            <a:avLst>
              <a:gd name="adj1" fmla="val 10800000"/>
              <a:gd name="adj2" fmla="val 0"/>
              <a:gd name="adj3" fmla="val 3047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Ubuntu"/>
              <a:ea typeface="Ubuntu"/>
              <a:cs typeface="Ubuntu"/>
              <a:sym typeface="Ubuntu"/>
            </a:endParaRPr>
          </a:p>
        </p:txBody>
      </p:sp>
      <p:sp>
        <p:nvSpPr>
          <p:cNvPr id="1152" name="Google Shape;1152;p69"/>
          <p:cNvSpPr/>
          <p:nvPr/>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Ubuntu"/>
              <a:ea typeface="Ubuntu"/>
              <a:cs typeface="Ubuntu"/>
              <a:sym typeface="Ubuntu"/>
            </a:endParaRPr>
          </a:p>
        </p:txBody>
      </p:sp>
      <p:sp>
        <p:nvSpPr>
          <p:cNvPr id="1153" name="Google Shape;1153;p69"/>
          <p:cNvSpPr/>
          <p:nvPr/>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Ubuntu"/>
              <a:ea typeface="Ubuntu"/>
              <a:cs typeface="Ubuntu"/>
              <a:sym typeface="Ubuntu"/>
            </a:endParaRPr>
          </a:p>
        </p:txBody>
      </p:sp>
      <p:sp>
        <p:nvSpPr>
          <p:cNvPr id="1154" name="Google Shape;1154;p69"/>
          <p:cNvSpPr txBox="1">
            <a:spLocks noGrp="1"/>
          </p:cNvSpPr>
          <p:nvPr>
            <p:ph type="body" idx="1"/>
          </p:nvPr>
        </p:nvSpPr>
        <p:spPr>
          <a:xfrm>
            <a:off x="6501035" y="3443562"/>
            <a:ext cx="2439765"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55" name="Google Shape;1155;p69"/>
          <p:cNvSpPr txBox="1">
            <a:spLocks noGrp="1"/>
          </p:cNvSpPr>
          <p:nvPr>
            <p:ph type="body" idx="2"/>
          </p:nvPr>
        </p:nvSpPr>
        <p:spPr>
          <a:xfrm>
            <a:off x="1045924" y="2959781"/>
            <a:ext cx="4608971" cy="1922552"/>
          </a:xfrm>
          <a:prstGeom prst="rect">
            <a:avLst/>
          </a:prstGeom>
          <a:noFill/>
          <a:ln>
            <a:noFill/>
          </a:ln>
        </p:spPr>
        <p:txBody>
          <a:bodyPr spcFirstLastPara="1" wrap="square" lIns="91425" tIns="45700" rIns="91425" bIns="45700" anchor="ctr"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56" name="Google Shape;1156;p69"/>
          <p:cNvSpPr txBox="1">
            <a:spLocks noGrp="1"/>
          </p:cNvSpPr>
          <p:nvPr>
            <p:ph type="body" idx="3"/>
          </p:nvPr>
        </p:nvSpPr>
        <p:spPr>
          <a:xfrm>
            <a:off x="1045923" y="5014143"/>
            <a:ext cx="4608971" cy="1922552"/>
          </a:xfrm>
          <a:prstGeom prst="rect">
            <a:avLst/>
          </a:prstGeom>
          <a:noFill/>
          <a:ln>
            <a:noFill/>
          </a:ln>
        </p:spPr>
        <p:txBody>
          <a:bodyPr spcFirstLastPara="1" wrap="square" lIns="91425" tIns="45700" rIns="91425" bIns="45700" anchor="ctr" anchorCtr="0">
            <a:noAutofit/>
          </a:bodyPr>
          <a:lstStyle>
            <a:lvl1pPr marL="457200" lvl="0" indent="-228600" algn="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57" name="Google Shape;1157;p69"/>
          <p:cNvSpPr txBox="1">
            <a:spLocks noGrp="1"/>
          </p:cNvSpPr>
          <p:nvPr>
            <p:ph type="body" idx="4"/>
          </p:nvPr>
        </p:nvSpPr>
        <p:spPr>
          <a:xfrm>
            <a:off x="12628325" y="2956517"/>
            <a:ext cx="4608971" cy="1922552"/>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58" name="Google Shape;1158;p69"/>
          <p:cNvSpPr txBox="1">
            <a:spLocks noGrp="1"/>
          </p:cNvSpPr>
          <p:nvPr>
            <p:ph type="body" idx="5"/>
          </p:nvPr>
        </p:nvSpPr>
        <p:spPr>
          <a:xfrm>
            <a:off x="12628325" y="5014143"/>
            <a:ext cx="4608971" cy="1922552"/>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59" name="Google Shape;1159;p69"/>
          <p:cNvSpPr txBox="1">
            <a:spLocks noGrp="1"/>
          </p:cNvSpPr>
          <p:nvPr>
            <p:ph type="body" idx="6"/>
          </p:nvPr>
        </p:nvSpPr>
        <p:spPr>
          <a:xfrm>
            <a:off x="9297517" y="5769003"/>
            <a:ext cx="2439765"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60" name="Google Shape;1160;p69"/>
          <p:cNvSpPr txBox="1">
            <a:spLocks noGrp="1"/>
          </p:cNvSpPr>
          <p:nvPr>
            <p:ph type="body" idx="7"/>
          </p:nvPr>
        </p:nvSpPr>
        <p:spPr>
          <a:xfrm>
            <a:off x="9297516" y="3443561"/>
            <a:ext cx="2439765"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61" name="Google Shape;1161;p69"/>
          <p:cNvSpPr txBox="1">
            <a:spLocks noGrp="1"/>
          </p:cNvSpPr>
          <p:nvPr>
            <p:ph type="body" idx="8"/>
          </p:nvPr>
        </p:nvSpPr>
        <p:spPr>
          <a:xfrm>
            <a:off x="6501035" y="5780273"/>
            <a:ext cx="2439765"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62" name="Google Shape;1162;p69"/>
          <p:cNvSpPr txBox="1">
            <a:spLocks noGrp="1"/>
          </p:cNvSpPr>
          <p:nvPr>
            <p:ph type="body" idx="9"/>
          </p:nvPr>
        </p:nvSpPr>
        <p:spPr>
          <a:xfrm>
            <a:off x="3195988" y="7732296"/>
            <a:ext cx="11896024" cy="1522894"/>
          </a:xfrm>
          <a:prstGeom prst="rect">
            <a:avLst/>
          </a:prstGeom>
          <a:noFill/>
          <a:ln>
            <a:noFill/>
          </a:ln>
        </p:spPr>
        <p:txBody>
          <a:bodyPr spcFirstLastPara="1" wrap="square" lIns="91425" tIns="45700" rIns="91425" bIns="45700" anchor="ctr" anchorCtr="0">
            <a:noAutofit/>
          </a:bodyPr>
          <a:lstStyle>
            <a:lvl1pPr marL="457200" lvl="0" indent="-228600" algn="ctr">
              <a:lnSpc>
                <a:spcPct val="130000"/>
              </a:lnSpc>
              <a:spcBef>
                <a:spcPts val="0"/>
              </a:spcBef>
              <a:spcAft>
                <a:spcPts val="0"/>
              </a:spcAft>
              <a:buClr>
                <a:schemeClr val="dk2"/>
              </a:buClr>
              <a:buSzPts val="2000"/>
              <a:buFont typeface="Ubuntu"/>
              <a:buNone/>
              <a:defRPr sz="20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51"/>
                                        </p:tgtEl>
                                        <p:attrNameLst>
                                          <p:attrName>style.visibility</p:attrName>
                                        </p:attrNameLst>
                                      </p:cBhvr>
                                      <p:to>
                                        <p:strVal val="visible"/>
                                      </p:to>
                                    </p:set>
                                    <p:anim calcmode="lin" valueType="num">
                                      <p:cBhvr additive="base">
                                        <p:cTn id="7" dur="1000"/>
                                        <p:tgtEl>
                                          <p:spTgt spid="115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52"/>
                                        </p:tgtEl>
                                        <p:attrNameLst>
                                          <p:attrName>style.visibility</p:attrName>
                                        </p:attrNameLst>
                                      </p:cBhvr>
                                      <p:to>
                                        <p:strVal val="visible"/>
                                      </p:to>
                                    </p:set>
                                    <p:anim calcmode="lin" valueType="num">
                                      <p:cBhvr additive="base">
                                        <p:cTn id="10" dur="1000"/>
                                        <p:tgtEl>
                                          <p:spTgt spid="1152"/>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153"/>
                                        </p:tgtEl>
                                        <p:attrNameLst>
                                          <p:attrName>style.visibility</p:attrName>
                                        </p:attrNameLst>
                                      </p:cBhvr>
                                      <p:to>
                                        <p:strVal val="visible"/>
                                      </p:to>
                                    </p:set>
                                    <p:anim calcmode="lin" valueType="num">
                                      <p:cBhvr additive="base">
                                        <p:cTn id="13" dur="1000"/>
                                        <p:tgtEl>
                                          <p:spTgt spid="115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147"/>
                                        </p:tgtEl>
                                        <p:attrNameLst>
                                          <p:attrName>style.visibility</p:attrName>
                                        </p:attrNameLst>
                                      </p:cBhvr>
                                      <p:to>
                                        <p:strVal val="visible"/>
                                      </p:to>
                                    </p:set>
                                    <p:anim calcmode="lin" valueType="num">
                                      <p:cBhvr additive="base">
                                        <p:cTn id="16" dur="1000"/>
                                        <p:tgtEl>
                                          <p:spTgt spid="114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1151"/>
                                        </p:tgtEl>
                                        <p:attrNameLst>
                                          <p:attrName>style.visibility</p:attrName>
                                        </p:attrNameLst>
                                      </p:cBhvr>
                                      <p:to>
                                        <p:strVal val="visible"/>
                                      </p:to>
                                    </p:set>
                                    <p:animEffect transition="in" filter="fade">
                                      <p:cBhvr>
                                        <p:cTn id="19" dur="1000"/>
                                        <p:tgtEl>
                                          <p:spTgt spid="1151"/>
                                        </p:tgtEl>
                                      </p:cBhvr>
                                    </p:animEffect>
                                  </p:childTnLst>
                                </p:cTn>
                              </p:par>
                              <p:par>
                                <p:cTn id="20" presetID="10" presetClass="entr" presetSubtype="0" fill="hold" nodeType="withEffect">
                                  <p:stCondLst>
                                    <p:cond delay="0"/>
                                  </p:stCondLst>
                                  <p:childTnLst>
                                    <p:set>
                                      <p:cBhvr>
                                        <p:cTn id="21" dur="1" fill="hold">
                                          <p:stCondLst>
                                            <p:cond delay="0"/>
                                          </p:stCondLst>
                                        </p:cTn>
                                        <p:tgtEl>
                                          <p:spTgt spid="1152"/>
                                        </p:tgtEl>
                                        <p:attrNameLst>
                                          <p:attrName>style.visibility</p:attrName>
                                        </p:attrNameLst>
                                      </p:cBhvr>
                                      <p:to>
                                        <p:strVal val="visible"/>
                                      </p:to>
                                    </p:set>
                                    <p:animEffect transition="in" filter="fade">
                                      <p:cBhvr>
                                        <p:cTn id="22" dur="1000"/>
                                        <p:tgtEl>
                                          <p:spTgt spid="1152"/>
                                        </p:tgtEl>
                                      </p:cBhvr>
                                    </p:animEffect>
                                  </p:childTnLst>
                                </p:cTn>
                              </p:par>
                              <p:par>
                                <p:cTn id="23" presetID="10" presetClass="entr" presetSubtype="0" fill="hold" nodeType="withEffect">
                                  <p:stCondLst>
                                    <p:cond delay="0"/>
                                  </p:stCondLst>
                                  <p:childTnLst>
                                    <p:set>
                                      <p:cBhvr>
                                        <p:cTn id="24" dur="1" fill="hold">
                                          <p:stCondLst>
                                            <p:cond delay="0"/>
                                          </p:stCondLst>
                                        </p:cTn>
                                        <p:tgtEl>
                                          <p:spTgt spid="1153"/>
                                        </p:tgtEl>
                                        <p:attrNameLst>
                                          <p:attrName>style.visibility</p:attrName>
                                        </p:attrNameLst>
                                      </p:cBhvr>
                                      <p:to>
                                        <p:strVal val="visible"/>
                                      </p:to>
                                    </p:set>
                                    <p:animEffect transition="in" filter="fade">
                                      <p:cBhvr>
                                        <p:cTn id="25" dur="1000"/>
                                        <p:tgtEl>
                                          <p:spTgt spid="1153"/>
                                        </p:tgtEl>
                                      </p:cBhvr>
                                    </p:animEffect>
                                  </p:childTnLst>
                                </p:cTn>
                              </p:par>
                              <p:par>
                                <p:cTn id="26" presetID="10" presetClass="entr" presetSubtype="0" fill="hold" nodeType="withEffect">
                                  <p:stCondLst>
                                    <p:cond delay="0"/>
                                  </p:stCondLst>
                                  <p:childTnLst>
                                    <p:set>
                                      <p:cBhvr>
                                        <p:cTn id="27" dur="1" fill="hold">
                                          <p:stCondLst>
                                            <p:cond delay="0"/>
                                          </p:stCondLst>
                                        </p:cTn>
                                        <p:tgtEl>
                                          <p:spTgt spid="1147"/>
                                        </p:tgtEl>
                                        <p:attrNameLst>
                                          <p:attrName>style.visibility</p:attrName>
                                        </p:attrNameLst>
                                      </p:cBhvr>
                                      <p:to>
                                        <p:strVal val="visible"/>
                                      </p:to>
                                    </p:set>
                                    <p:animEffect transition="in" filter="fade">
                                      <p:cBhvr>
                                        <p:cTn id="28" dur="1000"/>
                                        <p:tgtEl>
                                          <p:spTgt spid="1147"/>
                                        </p:tgtEl>
                                      </p:cBhvr>
                                    </p:animEffect>
                                  </p:childTnLst>
                                </p:cTn>
                              </p:par>
                              <p:par>
                                <p:cTn id="29" presetID="23" presetClass="entr" presetSubtype="16" fill="hold" nodeType="withEffect">
                                  <p:stCondLst>
                                    <p:cond delay="0"/>
                                  </p:stCondLst>
                                  <p:childTnLst>
                                    <p:set>
                                      <p:cBhvr>
                                        <p:cTn id="30" dur="1" fill="hold">
                                          <p:stCondLst>
                                            <p:cond delay="0"/>
                                          </p:stCondLst>
                                        </p:cTn>
                                        <p:tgtEl>
                                          <p:spTgt spid="1151"/>
                                        </p:tgtEl>
                                        <p:attrNameLst>
                                          <p:attrName>style.visibility</p:attrName>
                                        </p:attrNameLst>
                                      </p:cBhvr>
                                      <p:to>
                                        <p:strVal val="visible"/>
                                      </p:to>
                                    </p:set>
                                    <p:anim calcmode="lin" valueType="num">
                                      <p:cBhvr additive="base">
                                        <p:cTn id="31" dur="750"/>
                                        <p:tgtEl>
                                          <p:spTgt spid="1151"/>
                                        </p:tgtEl>
                                        <p:attrNameLst>
                                          <p:attrName>ppt_w</p:attrName>
                                        </p:attrNameLst>
                                      </p:cBhvr>
                                      <p:tavLst>
                                        <p:tav tm="0">
                                          <p:val>
                                            <p:strVal val="0"/>
                                          </p:val>
                                        </p:tav>
                                        <p:tav tm="100000">
                                          <p:val>
                                            <p:strVal val="#ppt_w"/>
                                          </p:val>
                                        </p:tav>
                                      </p:tavLst>
                                    </p:anim>
                                    <p:anim calcmode="lin" valueType="num">
                                      <p:cBhvr additive="base">
                                        <p:cTn id="32" dur="750"/>
                                        <p:tgtEl>
                                          <p:spTgt spid="115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152"/>
                                        </p:tgtEl>
                                        <p:attrNameLst>
                                          <p:attrName>style.visibility</p:attrName>
                                        </p:attrNameLst>
                                      </p:cBhvr>
                                      <p:to>
                                        <p:strVal val="visible"/>
                                      </p:to>
                                    </p:set>
                                    <p:anim calcmode="lin" valueType="num">
                                      <p:cBhvr additive="base">
                                        <p:cTn id="35" dur="750"/>
                                        <p:tgtEl>
                                          <p:spTgt spid="1152"/>
                                        </p:tgtEl>
                                        <p:attrNameLst>
                                          <p:attrName>ppt_w</p:attrName>
                                        </p:attrNameLst>
                                      </p:cBhvr>
                                      <p:tavLst>
                                        <p:tav tm="0">
                                          <p:val>
                                            <p:strVal val="0"/>
                                          </p:val>
                                        </p:tav>
                                        <p:tav tm="100000">
                                          <p:val>
                                            <p:strVal val="#ppt_w"/>
                                          </p:val>
                                        </p:tav>
                                      </p:tavLst>
                                    </p:anim>
                                    <p:anim calcmode="lin" valueType="num">
                                      <p:cBhvr additive="base">
                                        <p:cTn id="36" dur="750"/>
                                        <p:tgtEl>
                                          <p:spTgt spid="115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153"/>
                                        </p:tgtEl>
                                        <p:attrNameLst>
                                          <p:attrName>style.visibility</p:attrName>
                                        </p:attrNameLst>
                                      </p:cBhvr>
                                      <p:to>
                                        <p:strVal val="visible"/>
                                      </p:to>
                                    </p:set>
                                    <p:anim calcmode="lin" valueType="num">
                                      <p:cBhvr additive="base">
                                        <p:cTn id="39" dur="750"/>
                                        <p:tgtEl>
                                          <p:spTgt spid="1153"/>
                                        </p:tgtEl>
                                        <p:attrNameLst>
                                          <p:attrName>ppt_w</p:attrName>
                                        </p:attrNameLst>
                                      </p:cBhvr>
                                      <p:tavLst>
                                        <p:tav tm="0">
                                          <p:val>
                                            <p:strVal val="0"/>
                                          </p:val>
                                        </p:tav>
                                        <p:tav tm="100000">
                                          <p:val>
                                            <p:strVal val="#ppt_w"/>
                                          </p:val>
                                        </p:tav>
                                      </p:tavLst>
                                    </p:anim>
                                    <p:anim calcmode="lin" valueType="num">
                                      <p:cBhvr additive="base">
                                        <p:cTn id="40" dur="750"/>
                                        <p:tgtEl>
                                          <p:spTgt spid="115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147"/>
                                        </p:tgtEl>
                                        <p:attrNameLst>
                                          <p:attrName>style.visibility</p:attrName>
                                        </p:attrNameLst>
                                      </p:cBhvr>
                                      <p:to>
                                        <p:strVal val="visible"/>
                                      </p:to>
                                    </p:set>
                                    <p:anim calcmode="lin" valueType="num">
                                      <p:cBhvr additive="base">
                                        <p:cTn id="43" dur="750"/>
                                        <p:tgtEl>
                                          <p:spTgt spid="1147"/>
                                        </p:tgtEl>
                                        <p:attrNameLst>
                                          <p:attrName>ppt_w</p:attrName>
                                        </p:attrNameLst>
                                      </p:cBhvr>
                                      <p:tavLst>
                                        <p:tav tm="0">
                                          <p:val>
                                            <p:strVal val="0"/>
                                          </p:val>
                                        </p:tav>
                                        <p:tav tm="100000">
                                          <p:val>
                                            <p:strVal val="#ppt_w"/>
                                          </p:val>
                                        </p:tav>
                                      </p:tavLst>
                                    </p:anim>
                                    <p:anim calcmode="lin" valueType="num">
                                      <p:cBhvr additive="base">
                                        <p:cTn id="44" dur="750"/>
                                        <p:tgtEl>
                                          <p:spTgt spid="1147"/>
                                        </p:tgtEl>
                                        <p:attrNameLst>
                                          <p:attrName>ppt_h</p:attrName>
                                        </p:attrNameLst>
                                      </p:cBhvr>
                                      <p:tavLst>
                                        <p:tav tm="0">
                                          <p:val>
                                            <p:strVal val="0"/>
                                          </p:val>
                                        </p:tav>
                                        <p:tav tm="100000">
                                          <p:val>
                                            <p:strVal val="#ppt_h"/>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1154">
                                            <p:txEl>
                                              <p:pRg st="0" end="0"/>
                                            </p:txEl>
                                          </p:spTgt>
                                        </p:tgtEl>
                                        <p:attrNameLst>
                                          <p:attrName>style.visibility</p:attrName>
                                        </p:attrNameLst>
                                      </p:cBhvr>
                                      <p:to>
                                        <p:strVal val="visible"/>
                                      </p:to>
                                    </p:set>
                                    <p:anim calcmode="lin" valueType="num">
                                      <p:cBhvr additive="base">
                                        <p:cTn id="48" dur="500"/>
                                        <p:tgtEl>
                                          <p:spTgt spid="1154">
                                            <p:txEl>
                                              <p:pRg st="0" end="0"/>
                                            </p:txEl>
                                          </p:spTgt>
                                        </p:tgtEl>
                                        <p:attrNameLst>
                                          <p:attrName>ppt_x</p:attrName>
                                        </p:attrNameLst>
                                      </p:cBhvr>
                                      <p:tavLst>
                                        <p:tav tm="0">
                                          <p:val>
                                            <p:strVal val="#ppt_x-1"/>
                                          </p:val>
                                        </p:tav>
                                        <p:tav tm="100000">
                                          <p:val>
                                            <p:strVal val="#ppt_x"/>
                                          </p:val>
                                        </p:tav>
                                      </p:tavLst>
                                    </p:anim>
                                  </p:childTnLst>
                                </p:cTn>
                              </p:par>
                            </p:childTnLst>
                          </p:cTn>
                        </p:par>
                        <p:par>
                          <p:cTn id="49" fill="hold">
                            <p:stCondLst>
                              <p:cond delay="1500"/>
                            </p:stCondLst>
                            <p:childTnLst>
                              <p:par>
                                <p:cTn id="50" presetID="2" presetClass="entr" presetSubtype="8" fill="hold" nodeType="afterEffect">
                                  <p:stCondLst>
                                    <p:cond delay="0"/>
                                  </p:stCondLst>
                                  <p:childTnLst>
                                    <p:set>
                                      <p:cBhvr>
                                        <p:cTn id="51" dur="1" fill="hold">
                                          <p:stCondLst>
                                            <p:cond delay="0"/>
                                          </p:stCondLst>
                                        </p:cTn>
                                        <p:tgtEl>
                                          <p:spTgt spid="1154">
                                            <p:txEl>
                                              <p:pRg st="1" end="1"/>
                                            </p:txEl>
                                          </p:spTgt>
                                        </p:tgtEl>
                                        <p:attrNameLst>
                                          <p:attrName>style.visibility</p:attrName>
                                        </p:attrNameLst>
                                      </p:cBhvr>
                                      <p:to>
                                        <p:strVal val="visible"/>
                                      </p:to>
                                    </p:set>
                                    <p:anim calcmode="lin" valueType="num">
                                      <p:cBhvr additive="base">
                                        <p:cTn id="52" dur="500"/>
                                        <p:tgtEl>
                                          <p:spTgt spid="1154">
                                            <p:txEl>
                                              <p:pRg st="1" end="1"/>
                                            </p:txEl>
                                          </p:spTgt>
                                        </p:tgtEl>
                                        <p:attrNameLst>
                                          <p:attrName>ppt_x</p:attrName>
                                        </p:attrNameLst>
                                      </p:cBhvr>
                                      <p:tavLst>
                                        <p:tav tm="0">
                                          <p:val>
                                            <p:strVal val="#ppt_x-1"/>
                                          </p:val>
                                        </p:tav>
                                        <p:tav tm="100000">
                                          <p:val>
                                            <p:strVal val="#ppt_x"/>
                                          </p:val>
                                        </p:tav>
                                      </p:tavLst>
                                    </p:anim>
                                  </p:childTnLst>
                                </p:cTn>
                              </p:par>
                            </p:childTnLst>
                          </p:cTn>
                        </p:par>
                        <p:par>
                          <p:cTn id="53" fill="hold">
                            <p:stCondLst>
                              <p:cond delay="2000"/>
                            </p:stCondLst>
                            <p:childTnLst>
                              <p:par>
                                <p:cTn id="54" presetID="2" presetClass="entr" presetSubtype="8" fill="hold" nodeType="afterEffect">
                                  <p:stCondLst>
                                    <p:cond delay="0"/>
                                  </p:stCondLst>
                                  <p:childTnLst>
                                    <p:set>
                                      <p:cBhvr>
                                        <p:cTn id="55" dur="1" fill="hold">
                                          <p:stCondLst>
                                            <p:cond delay="0"/>
                                          </p:stCondLst>
                                        </p:cTn>
                                        <p:tgtEl>
                                          <p:spTgt spid="1154">
                                            <p:txEl>
                                              <p:pRg st="2" end="2"/>
                                            </p:txEl>
                                          </p:spTgt>
                                        </p:tgtEl>
                                        <p:attrNameLst>
                                          <p:attrName>style.visibility</p:attrName>
                                        </p:attrNameLst>
                                      </p:cBhvr>
                                      <p:to>
                                        <p:strVal val="visible"/>
                                      </p:to>
                                    </p:set>
                                    <p:anim calcmode="lin" valueType="num">
                                      <p:cBhvr additive="base">
                                        <p:cTn id="56" dur="500"/>
                                        <p:tgtEl>
                                          <p:spTgt spid="1154">
                                            <p:txEl>
                                              <p:pRg st="2" end="2"/>
                                            </p:txEl>
                                          </p:spTgt>
                                        </p:tgtEl>
                                        <p:attrNameLst>
                                          <p:attrName>ppt_x</p:attrName>
                                        </p:attrNameLst>
                                      </p:cBhvr>
                                      <p:tavLst>
                                        <p:tav tm="0">
                                          <p:val>
                                            <p:strVal val="#ppt_x-1"/>
                                          </p:val>
                                        </p:tav>
                                        <p:tav tm="100000">
                                          <p:val>
                                            <p:strVal val="#ppt_x"/>
                                          </p:val>
                                        </p:tav>
                                      </p:tavLst>
                                    </p:anim>
                                  </p:childTnLst>
                                </p:cTn>
                              </p:par>
                            </p:childTnLst>
                          </p:cTn>
                        </p:par>
                        <p:par>
                          <p:cTn id="57" fill="hold">
                            <p:stCondLst>
                              <p:cond delay="2500"/>
                            </p:stCondLst>
                            <p:childTnLst>
                              <p:par>
                                <p:cTn id="58" presetID="2" presetClass="entr" presetSubtype="8" fill="hold" nodeType="afterEffect">
                                  <p:stCondLst>
                                    <p:cond delay="0"/>
                                  </p:stCondLst>
                                  <p:childTnLst>
                                    <p:set>
                                      <p:cBhvr>
                                        <p:cTn id="59" dur="1" fill="hold">
                                          <p:stCondLst>
                                            <p:cond delay="0"/>
                                          </p:stCondLst>
                                        </p:cTn>
                                        <p:tgtEl>
                                          <p:spTgt spid="1154">
                                            <p:txEl>
                                              <p:pRg st="3" end="3"/>
                                            </p:txEl>
                                          </p:spTgt>
                                        </p:tgtEl>
                                        <p:attrNameLst>
                                          <p:attrName>style.visibility</p:attrName>
                                        </p:attrNameLst>
                                      </p:cBhvr>
                                      <p:to>
                                        <p:strVal val="visible"/>
                                      </p:to>
                                    </p:set>
                                    <p:anim calcmode="lin" valueType="num">
                                      <p:cBhvr additive="base">
                                        <p:cTn id="60" dur="500"/>
                                        <p:tgtEl>
                                          <p:spTgt spid="1154">
                                            <p:txEl>
                                              <p:pRg st="3" end="3"/>
                                            </p:txEl>
                                          </p:spTgt>
                                        </p:tgtEl>
                                        <p:attrNameLst>
                                          <p:attrName>ppt_x</p:attrName>
                                        </p:attrNameLst>
                                      </p:cBhvr>
                                      <p:tavLst>
                                        <p:tav tm="0">
                                          <p:val>
                                            <p:strVal val="#ppt_x-1"/>
                                          </p:val>
                                        </p:tav>
                                        <p:tav tm="100000">
                                          <p:val>
                                            <p:strVal val="#ppt_x"/>
                                          </p:val>
                                        </p:tav>
                                      </p:tavLst>
                                    </p:anim>
                                  </p:childTnLst>
                                </p:cTn>
                              </p:par>
                            </p:childTnLst>
                          </p:cTn>
                        </p:par>
                        <p:par>
                          <p:cTn id="61" fill="hold">
                            <p:stCondLst>
                              <p:cond delay="3000"/>
                            </p:stCondLst>
                            <p:childTnLst>
                              <p:par>
                                <p:cTn id="62" presetID="2" presetClass="entr" presetSubtype="8" fill="hold" nodeType="afterEffect">
                                  <p:stCondLst>
                                    <p:cond delay="0"/>
                                  </p:stCondLst>
                                  <p:childTnLst>
                                    <p:set>
                                      <p:cBhvr>
                                        <p:cTn id="63" dur="1" fill="hold">
                                          <p:stCondLst>
                                            <p:cond delay="0"/>
                                          </p:stCondLst>
                                        </p:cTn>
                                        <p:tgtEl>
                                          <p:spTgt spid="1154">
                                            <p:txEl>
                                              <p:pRg st="4" end="4"/>
                                            </p:txEl>
                                          </p:spTgt>
                                        </p:tgtEl>
                                        <p:attrNameLst>
                                          <p:attrName>style.visibility</p:attrName>
                                        </p:attrNameLst>
                                      </p:cBhvr>
                                      <p:to>
                                        <p:strVal val="visible"/>
                                      </p:to>
                                    </p:set>
                                    <p:anim calcmode="lin" valueType="num">
                                      <p:cBhvr additive="base">
                                        <p:cTn id="64" dur="500"/>
                                        <p:tgtEl>
                                          <p:spTgt spid="1154">
                                            <p:txEl>
                                              <p:pRg st="4" end="4"/>
                                            </p:txEl>
                                          </p:spTgt>
                                        </p:tgtEl>
                                        <p:attrNameLst>
                                          <p:attrName>ppt_x</p:attrName>
                                        </p:attrNameLst>
                                      </p:cBhvr>
                                      <p:tavLst>
                                        <p:tav tm="0">
                                          <p:val>
                                            <p:strVal val="#ppt_x-1"/>
                                          </p:val>
                                        </p:tav>
                                        <p:tav tm="100000">
                                          <p:val>
                                            <p:strVal val="#ppt_x"/>
                                          </p:val>
                                        </p:tav>
                                      </p:tavLst>
                                    </p:anim>
                                  </p:childTnLst>
                                </p:cTn>
                              </p:par>
                            </p:childTnLst>
                          </p:cTn>
                        </p:par>
                        <p:par>
                          <p:cTn id="65" fill="hold">
                            <p:stCondLst>
                              <p:cond delay="3500"/>
                            </p:stCondLst>
                            <p:childTnLst>
                              <p:par>
                                <p:cTn id="66" presetID="2" presetClass="entr" presetSubtype="8" fill="hold" nodeType="afterEffect">
                                  <p:stCondLst>
                                    <p:cond delay="0"/>
                                  </p:stCondLst>
                                  <p:childTnLst>
                                    <p:set>
                                      <p:cBhvr>
                                        <p:cTn id="67" dur="1" fill="hold">
                                          <p:stCondLst>
                                            <p:cond delay="0"/>
                                          </p:stCondLst>
                                        </p:cTn>
                                        <p:tgtEl>
                                          <p:spTgt spid="1154">
                                            <p:txEl>
                                              <p:pRg st="5" end="5"/>
                                            </p:txEl>
                                          </p:spTgt>
                                        </p:tgtEl>
                                        <p:attrNameLst>
                                          <p:attrName>style.visibility</p:attrName>
                                        </p:attrNameLst>
                                      </p:cBhvr>
                                      <p:to>
                                        <p:strVal val="visible"/>
                                      </p:to>
                                    </p:set>
                                    <p:anim calcmode="lin" valueType="num">
                                      <p:cBhvr additive="base">
                                        <p:cTn id="68" dur="500"/>
                                        <p:tgtEl>
                                          <p:spTgt spid="1154">
                                            <p:txEl>
                                              <p:pRg st="5" end="5"/>
                                            </p:txEl>
                                          </p:spTgt>
                                        </p:tgtEl>
                                        <p:attrNameLst>
                                          <p:attrName>ppt_x</p:attrName>
                                        </p:attrNameLst>
                                      </p:cBhvr>
                                      <p:tavLst>
                                        <p:tav tm="0">
                                          <p:val>
                                            <p:strVal val="#ppt_x-1"/>
                                          </p:val>
                                        </p:tav>
                                        <p:tav tm="100000">
                                          <p:val>
                                            <p:strVal val="#ppt_x"/>
                                          </p:val>
                                        </p:tav>
                                      </p:tavLst>
                                    </p:anim>
                                  </p:childTnLst>
                                </p:cTn>
                              </p:par>
                            </p:childTnLst>
                          </p:cTn>
                        </p:par>
                        <p:par>
                          <p:cTn id="69" fill="hold">
                            <p:stCondLst>
                              <p:cond delay="4000"/>
                            </p:stCondLst>
                            <p:childTnLst>
                              <p:par>
                                <p:cTn id="70" presetID="2" presetClass="entr" presetSubtype="8" fill="hold" nodeType="afterEffect">
                                  <p:stCondLst>
                                    <p:cond delay="0"/>
                                  </p:stCondLst>
                                  <p:childTnLst>
                                    <p:set>
                                      <p:cBhvr>
                                        <p:cTn id="71" dur="1" fill="hold">
                                          <p:stCondLst>
                                            <p:cond delay="0"/>
                                          </p:stCondLst>
                                        </p:cTn>
                                        <p:tgtEl>
                                          <p:spTgt spid="1154">
                                            <p:txEl>
                                              <p:pRg st="6" end="6"/>
                                            </p:txEl>
                                          </p:spTgt>
                                        </p:tgtEl>
                                        <p:attrNameLst>
                                          <p:attrName>style.visibility</p:attrName>
                                        </p:attrNameLst>
                                      </p:cBhvr>
                                      <p:to>
                                        <p:strVal val="visible"/>
                                      </p:to>
                                    </p:set>
                                    <p:anim calcmode="lin" valueType="num">
                                      <p:cBhvr additive="base">
                                        <p:cTn id="72" dur="500"/>
                                        <p:tgtEl>
                                          <p:spTgt spid="1154">
                                            <p:txEl>
                                              <p:pRg st="6" end="6"/>
                                            </p:txEl>
                                          </p:spTgt>
                                        </p:tgtEl>
                                        <p:attrNameLst>
                                          <p:attrName>ppt_x</p:attrName>
                                        </p:attrNameLst>
                                      </p:cBhvr>
                                      <p:tavLst>
                                        <p:tav tm="0">
                                          <p:val>
                                            <p:strVal val="#ppt_x-1"/>
                                          </p:val>
                                        </p:tav>
                                        <p:tav tm="100000">
                                          <p:val>
                                            <p:strVal val="#ppt_x"/>
                                          </p:val>
                                        </p:tav>
                                      </p:tavLst>
                                    </p:anim>
                                  </p:childTnLst>
                                </p:cTn>
                              </p:par>
                            </p:childTnLst>
                          </p:cTn>
                        </p:par>
                        <p:par>
                          <p:cTn id="73" fill="hold">
                            <p:stCondLst>
                              <p:cond delay="4500"/>
                            </p:stCondLst>
                            <p:childTnLst>
                              <p:par>
                                <p:cTn id="74" presetID="2" presetClass="entr" presetSubtype="8" fill="hold" nodeType="afterEffect">
                                  <p:stCondLst>
                                    <p:cond delay="0"/>
                                  </p:stCondLst>
                                  <p:childTnLst>
                                    <p:set>
                                      <p:cBhvr>
                                        <p:cTn id="75" dur="1" fill="hold">
                                          <p:stCondLst>
                                            <p:cond delay="0"/>
                                          </p:stCondLst>
                                        </p:cTn>
                                        <p:tgtEl>
                                          <p:spTgt spid="1154">
                                            <p:txEl>
                                              <p:pRg st="7" end="7"/>
                                            </p:txEl>
                                          </p:spTgt>
                                        </p:tgtEl>
                                        <p:attrNameLst>
                                          <p:attrName>style.visibility</p:attrName>
                                        </p:attrNameLst>
                                      </p:cBhvr>
                                      <p:to>
                                        <p:strVal val="visible"/>
                                      </p:to>
                                    </p:set>
                                    <p:anim calcmode="lin" valueType="num">
                                      <p:cBhvr additive="base">
                                        <p:cTn id="76" dur="500"/>
                                        <p:tgtEl>
                                          <p:spTgt spid="1154">
                                            <p:txEl>
                                              <p:pRg st="7" end="7"/>
                                            </p:txEl>
                                          </p:spTgt>
                                        </p:tgtEl>
                                        <p:attrNameLst>
                                          <p:attrName>ppt_x</p:attrName>
                                        </p:attrNameLst>
                                      </p:cBhvr>
                                      <p:tavLst>
                                        <p:tav tm="0">
                                          <p:val>
                                            <p:strVal val="#ppt_x-1"/>
                                          </p:val>
                                        </p:tav>
                                        <p:tav tm="100000">
                                          <p:val>
                                            <p:strVal val="#ppt_x"/>
                                          </p:val>
                                        </p:tav>
                                      </p:tavLst>
                                    </p:anim>
                                  </p:childTnLst>
                                </p:cTn>
                              </p:par>
                            </p:childTnLst>
                          </p:cTn>
                        </p:par>
                        <p:par>
                          <p:cTn id="77" fill="hold">
                            <p:stCondLst>
                              <p:cond delay="5000"/>
                            </p:stCondLst>
                            <p:childTnLst>
                              <p:par>
                                <p:cTn id="78" presetID="2" presetClass="entr" presetSubtype="8" fill="hold" nodeType="afterEffect">
                                  <p:stCondLst>
                                    <p:cond delay="0"/>
                                  </p:stCondLst>
                                  <p:childTnLst>
                                    <p:set>
                                      <p:cBhvr>
                                        <p:cTn id="79" dur="1" fill="hold">
                                          <p:stCondLst>
                                            <p:cond delay="0"/>
                                          </p:stCondLst>
                                        </p:cTn>
                                        <p:tgtEl>
                                          <p:spTgt spid="1154">
                                            <p:txEl>
                                              <p:pRg st="8" end="8"/>
                                            </p:txEl>
                                          </p:spTgt>
                                        </p:tgtEl>
                                        <p:attrNameLst>
                                          <p:attrName>style.visibility</p:attrName>
                                        </p:attrNameLst>
                                      </p:cBhvr>
                                      <p:to>
                                        <p:strVal val="visible"/>
                                      </p:to>
                                    </p:set>
                                    <p:anim calcmode="lin" valueType="num">
                                      <p:cBhvr additive="base">
                                        <p:cTn id="80" dur="500"/>
                                        <p:tgtEl>
                                          <p:spTgt spid="1154">
                                            <p:txEl>
                                              <p:pRg st="8" end="8"/>
                                            </p:txEl>
                                          </p:spTgt>
                                        </p:tgtEl>
                                        <p:attrNameLst>
                                          <p:attrName>ppt_x</p:attrName>
                                        </p:attrNameLst>
                                      </p:cBhvr>
                                      <p:tavLst>
                                        <p:tav tm="0">
                                          <p:val>
                                            <p:strVal val="#ppt_x-1"/>
                                          </p:val>
                                        </p:tav>
                                        <p:tav tm="100000">
                                          <p:val>
                                            <p:strVal val="#ppt_x"/>
                                          </p:val>
                                        </p:tav>
                                      </p:tavLst>
                                    </p:anim>
                                  </p:childTnLst>
                                </p:cTn>
                              </p:par>
                            </p:childTnLst>
                          </p:cTn>
                        </p:par>
                        <p:par>
                          <p:cTn id="81" fill="hold">
                            <p:stCondLst>
                              <p:cond delay="5500"/>
                            </p:stCondLst>
                            <p:childTnLst>
                              <p:par>
                                <p:cTn id="82" presetID="10" presetClass="entr" presetSubtype="0" fill="hold" nodeType="afterEffect">
                                  <p:stCondLst>
                                    <p:cond delay="0"/>
                                  </p:stCondLst>
                                  <p:childTnLst>
                                    <p:set>
                                      <p:cBhvr>
                                        <p:cTn id="83" dur="1" fill="hold">
                                          <p:stCondLst>
                                            <p:cond delay="0"/>
                                          </p:stCondLst>
                                        </p:cTn>
                                        <p:tgtEl>
                                          <p:spTgt spid="1155">
                                            <p:txEl>
                                              <p:pRg st="0" end="0"/>
                                            </p:txEl>
                                          </p:spTgt>
                                        </p:tgtEl>
                                        <p:attrNameLst>
                                          <p:attrName>style.visibility</p:attrName>
                                        </p:attrNameLst>
                                      </p:cBhvr>
                                      <p:to>
                                        <p:strVal val="visible"/>
                                      </p:to>
                                    </p:set>
                                    <p:animEffect transition="in" filter="fade">
                                      <p:cBhvr>
                                        <p:cTn id="84" dur="500"/>
                                        <p:tgtEl>
                                          <p:spTgt spid="1155">
                                            <p:txEl>
                                              <p:pRg st="0" end="0"/>
                                            </p:txEl>
                                          </p:spTgt>
                                        </p:tgtEl>
                                      </p:cBhvr>
                                    </p:animEffect>
                                  </p:childTnLst>
                                </p:cTn>
                              </p:par>
                            </p:childTnLst>
                          </p:cTn>
                        </p:par>
                        <p:par>
                          <p:cTn id="85" fill="hold">
                            <p:stCondLst>
                              <p:cond delay="6000"/>
                            </p:stCondLst>
                            <p:childTnLst>
                              <p:par>
                                <p:cTn id="86" presetID="10" presetClass="entr" presetSubtype="0" fill="hold" nodeType="afterEffect">
                                  <p:stCondLst>
                                    <p:cond delay="0"/>
                                  </p:stCondLst>
                                  <p:childTnLst>
                                    <p:set>
                                      <p:cBhvr>
                                        <p:cTn id="87" dur="1" fill="hold">
                                          <p:stCondLst>
                                            <p:cond delay="0"/>
                                          </p:stCondLst>
                                        </p:cTn>
                                        <p:tgtEl>
                                          <p:spTgt spid="1155">
                                            <p:txEl>
                                              <p:pRg st="1" end="1"/>
                                            </p:txEl>
                                          </p:spTgt>
                                        </p:tgtEl>
                                        <p:attrNameLst>
                                          <p:attrName>style.visibility</p:attrName>
                                        </p:attrNameLst>
                                      </p:cBhvr>
                                      <p:to>
                                        <p:strVal val="visible"/>
                                      </p:to>
                                    </p:set>
                                    <p:animEffect transition="in" filter="fade">
                                      <p:cBhvr>
                                        <p:cTn id="88" dur="500"/>
                                        <p:tgtEl>
                                          <p:spTgt spid="1155">
                                            <p:txEl>
                                              <p:pRg st="1" end="1"/>
                                            </p:txEl>
                                          </p:spTgt>
                                        </p:tgtEl>
                                      </p:cBhvr>
                                    </p:animEffect>
                                  </p:childTnLst>
                                </p:cTn>
                              </p:par>
                            </p:childTnLst>
                          </p:cTn>
                        </p:par>
                        <p:par>
                          <p:cTn id="89" fill="hold">
                            <p:stCondLst>
                              <p:cond delay="6500"/>
                            </p:stCondLst>
                            <p:childTnLst>
                              <p:par>
                                <p:cTn id="90" presetID="10" presetClass="entr" presetSubtype="0" fill="hold" nodeType="afterEffect">
                                  <p:stCondLst>
                                    <p:cond delay="0"/>
                                  </p:stCondLst>
                                  <p:childTnLst>
                                    <p:set>
                                      <p:cBhvr>
                                        <p:cTn id="91" dur="1" fill="hold">
                                          <p:stCondLst>
                                            <p:cond delay="0"/>
                                          </p:stCondLst>
                                        </p:cTn>
                                        <p:tgtEl>
                                          <p:spTgt spid="1155">
                                            <p:txEl>
                                              <p:pRg st="2" end="2"/>
                                            </p:txEl>
                                          </p:spTgt>
                                        </p:tgtEl>
                                        <p:attrNameLst>
                                          <p:attrName>style.visibility</p:attrName>
                                        </p:attrNameLst>
                                      </p:cBhvr>
                                      <p:to>
                                        <p:strVal val="visible"/>
                                      </p:to>
                                    </p:set>
                                    <p:animEffect transition="in" filter="fade">
                                      <p:cBhvr>
                                        <p:cTn id="92" dur="500"/>
                                        <p:tgtEl>
                                          <p:spTgt spid="1155">
                                            <p:txEl>
                                              <p:pRg st="2" end="2"/>
                                            </p:txEl>
                                          </p:spTgt>
                                        </p:tgtEl>
                                      </p:cBhvr>
                                    </p:animEffect>
                                  </p:childTnLst>
                                </p:cTn>
                              </p:par>
                            </p:childTnLst>
                          </p:cTn>
                        </p:par>
                        <p:par>
                          <p:cTn id="93" fill="hold">
                            <p:stCondLst>
                              <p:cond delay="7000"/>
                            </p:stCondLst>
                            <p:childTnLst>
                              <p:par>
                                <p:cTn id="94" presetID="10" presetClass="entr" presetSubtype="0" fill="hold" nodeType="afterEffect">
                                  <p:stCondLst>
                                    <p:cond delay="0"/>
                                  </p:stCondLst>
                                  <p:childTnLst>
                                    <p:set>
                                      <p:cBhvr>
                                        <p:cTn id="95" dur="1" fill="hold">
                                          <p:stCondLst>
                                            <p:cond delay="0"/>
                                          </p:stCondLst>
                                        </p:cTn>
                                        <p:tgtEl>
                                          <p:spTgt spid="1155">
                                            <p:txEl>
                                              <p:pRg st="3" end="3"/>
                                            </p:txEl>
                                          </p:spTgt>
                                        </p:tgtEl>
                                        <p:attrNameLst>
                                          <p:attrName>style.visibility</p:attrName>
                                        </p:attrNameLst>
                                      </p:cBhvr>
                                      <p:to>
                                        <p:strVal val="visible"/>
                                      </p:to>
                                    </p:set>
                                    <p:animEffect transition="in" filter="fade">
                                      <p:cBhvr>
                                        <p:cTn id="96" dur="500"/>
                                        <p:tgtEl>
                                          <p:spTgt spid="1155">
                                            <p:txEl>
                                              <p:pRg st="3" end="3"/>
                                            </p:txEl>
                                          </p:spTgt>
                                        </p:tgtEl>
                                      </p:cBhvr>
                                    </p:animEffect>
                                  </p:childTnLst>
                                </p:cTn>
                              </p:par>
                            </p:childTnLst>
                          </p:cTn>
                        </p:par>
                        <p:par>
                          <p:cTn id="97" fill="hold">
                            <p:stCondLst>
                              <p:cond delay="7500"/>
                            </p:stCondLst>
                            <p:childTnLst>
                              <p:par>
                                <p:cTn id="98" presetID="10" presetClass="entr" presetSubtype="0" fill="hold" nodeType="afterEffect">
                                  <p:stCondLst>
                                    <p:cond delay="0"/>
                                  </p:stCondLst>
                                  <p:childTnLst>
                                    <p:set>
                                      <p:cBhvr>
                                        <p:cTn id="99" dur="1" fill="hold">
                                          <p:stCondLst>
                                            <p:cond delay="0"/>
                                          </p:stCondLst>
                                        </p:cTn>
                                        <p:tgtEl>
                                          <p:spTgt spid="1155">
                                            <p:txEl>
                                              <p:pRg st="4" end="4"/>
                                            </p:txEl>
                                          </p:spTgt>
                                        </p:tgtEl>
                                        <p:attrNameLst>
                                          <p:attrName>style.visibility</p:attrName>
                                        </p:attrNameLst>
                                      </p:cBhvr>
                                      <p:to>
                                        <p:strVal val="visible"/>
                                      </p:to>
                                    </p:set>
                                    <p:animEffect transition="in" filter="fade">
                                      <p:cBhvr>
                                        <p:cTn id="100" dur="500"/>
                                        <p:tgtEl>
                                          <p:spTgt spid="1155">
                                            <p:txEl>
                                              <p:pRg st="4" end="4"/>
                                            </p:txEl>
                                          </p:spTgt>
                                        </p:tgtEl>
                                      </p:cBhvr>
                                    </p:animEffect>
                                  </p:childTnLst>
                                </p:cTn>
                              </p:par>
                            </p:childTnLst>
                          </p:cTn>
                        </p:par>
                        <p:par>
                          <p:cTn id="101" fill="hold">
                            <p:stCondLst>
                              <p:cond delay="8000"/>
                            </p:stCondLst>
                            <p:childTnLst>
                              <p:par>
                                <p:cTn id="102" presetID="10" presetClass="entr" presetSubtype="0" fill="hold" nodeType="afterEffect">
                                  <p:stCondLst>
                                    <p:cond delay="0"/>
                                  </p:stCondLst>
                                  <p:childTnLst>
                                    <p:set>
                                      <p:cBhvr>
                                        <p:cTn id="103" dur="1" fill="hold">
                                          <p:stCondLst>
                                            <p:cond delay="0"/>
                                          </p:stCondLst>
                                        </p:cTn>
                                        <p:tgtEl>
                                          <p:spTgt spid="1155">
                                            <p:txEl>
                                              <p:pRg st="5" end="5"/>
                                            </p:txEl>
                                          </p:spTgt>
                                        </p:tgtEl>
                                        <p:attrNameLst>
                                          <p:attrName>style.visibility</p:attrName>
                                        </p:attrNameLst>
                                      </p:cBhvr>
                                      <p:to>
                                        <p:strVal val="visible"/>
                                      </p:to>
                                    </p:set>
                                    <p:animEffect transition="in" filter="fade">
                                      <p:cBhvr>
                                        <p:cTn id="104" dur="500"/>
                                        <p:tgtEl>
                                          <p:spTgt spid="1155">
                                            <p:txEl>
                                              <p:pRg st="5" end="5"/>
                                            </p:txEl>
                                          </p:spTgt>
                                        </p:tgtEl>
                                      </p:cBhvr>
                                    </p:animEffect>
                                  </p:childTnLst>
                                </p:cTn>
                              </p:par>
                            </p:childTnLst>
                          </p:cTn>
                        </p:par>
                        <p:par>
                          <p:cTn id="105" fill="hold">
                            <p:stCondLst>
                              <p:cond delay="8500"/>
                            </p:stCondLst>
                            <p:childTnLst>
                              <p:par>
                                <p:cTn id="106" presetID="10" presetClass="entr" presetSubtype="0" fill="hold" nodeType="afterEffect">
                                  <p:stCondLst>
                                    <p:cond delay="0"/>
                                  </p:stCondLst>
                                  <p:childTnLst>
                                    <p:set>
                                      <p:cBhvr>
                                        <p:cTn id="107" dur="1" fill="hold">
                                          <p:stCondLst>
                                            <p:cond delay="0"/>
                                          </p:stCondLst>
                                        </p:cTn>
                                        <p:tgtEl>
                                          <p:spTgt spid="1155">
                                            <p:txEl>
                                              <p:pRg st="6" end="6"/>
                                            </p:txEl>
                                          </p:spTgt>
                                        </p:tgtEl>
                                        <p:attrNameLst>
                                          <p:attrName>style.visibility</p:attrName>
                                        </p:attrNameLst>
                                      </p:cBhvr>
                                      <p:to>
                                        <p:strVal val="visible"/>
                                      </p:to>
                                    </p:set>
                                    <p:animEffect transition="in" filter="fade">
                                      <p:cBhvr>
                                        <p:cTn id="108" dur="500"/>
                                        <p:tgtEl>
                                          <p:spTgt spid="1155">
                                            <p:txEl>
                                              <p:pRg st="6" end="6"/>
                                            </p:txEl>
                                          </p:spTgt>
                                        </p:tgtEl>
                                      </p:cBhvr>
                                    </p:animEffect>
                                  </p:childTnLst>
                                </p:cTn>
                              </p:par>
                            </p:childTnLst>
                          </p:cTn>
                        </p:par>
                        <p:par>
                          <p:cTn id="109" fill="hold">
                            <p:stCondLst>
                              <p:cond delay="9000"/>
                            </p:stCondLst>
                            <p:childTnLst>
                              <p:par>
                                <p:cTn id="110" presetID="10" presetClass="entr" presetSubtype="0" fill="hold" nodeType="afterEffect">
                                  <p:stCondLst>
                                    <p:cond delay="0"/>
                                  </p:stCondLst>
                                  <p:childTnLst>
                                    <p:set>
                                      <p:cBhvr>
                                        <p:cTn id="111" dur="1" fill="hold">
                                          <p:stCondLst>
                                            <p:cond delay="0"/>
                                          </p:stCondLst>
                                        </p:cTn>
                                        <p:tgtEl>
                                          <p:spTgt spid="1155">
                                            <p:txEl>
                                              <p:pRg st="7" end="7"/>
                                            </p:txEl>
                                          </p:spTgt>
                                        </p:tgtEl>
                                        <p:attrNameLst>
                                          <p:attrName>style.visibility</p:attrName>
                                        </p:attrNameLst>
                                      </p:cBhvr>
                                      <p:to>
                                        <p:strVal val="visible"/>
                                      </p:to>
                                    </p:set>
                                    <p:animEffect transition="in" filter="fade">
                                      <p:cBhvr>
                                        <p:cTn id="112" dur="500"/>
                                        <p:tgtEl>
                                          <p:spTgt spid="1155">
                                            <p:txEl>
                                              <p:pRg st="7" end="7"/>
                                            </p:txEl>
                                          </p:spTgt>
                                        </p:tgtEl>
                                      </p:cBhvr>
                                    </p:animEffect>
                                  </p:childTnLst>
                                </p:cTn>
                              </p:par>
                            </p:childTnLst>
                          </p:cTn>
                        </p:par>
                        <p:par>
                          <p:cTn id="113" fill="hold">
                            <p:stCondLst>
                              <p:cond delay="9500"/>
                            </p:stCondLst>
                            <p:childTnLst>
                              <p:par>
                                <p:cTn id="114" presetID="10" presetClass="entr" presetSubtype="0" fill="hold" nodeType="afterEffect">
                                  <p:stCondLst>
                                    <p:cond delay="0"/>
                                  </p:stCondLst>
                                  <p:childTnLst>
                                    <p:set>
                                      <p:cBhvr>
                                        <p:cTn id="115" dur="1" fill="hold">
                                          <p:stCondLst>
                                            <p:cond delay="0"/>
                                          </p:stCondLst>
                                        </p:cTn>
                                        <p:tgtEl>
                                          <p:spTgt spid="1155">
                                            <p:txEl>
                                              <p:pRg st="8" end="8"/>
                                            </p:txEl>
                                          </p:spTgt>
                                        </p:tgtEl>
                                        <p:attrNameLst>
                                          <p:attrName>style.visibility</p:attrName>
                                        </p:attrNameLst>
                                      </p:cBhvr>
                                      <p:to>
                                        <p:strVal val="visible"/>
                                      </p:to>
                                    </p:set>
                                    <p:animEffect transition="in" filter="fade">
                                      <p:cBhvr>
                                        <p:cTn id="116" dur="500"/>
                                        <p:tgtEl>
                                          <p:spTgt spid="1155">
                                            <p:txEl>
                                              <p:pRg st="8" end="8"/>
                                            </p:txEl>
                                          </p:spTgt>
                                        </p:tgtEl>
                                      </p:cBhvr>
                                    </p:animEffect>
                                  </p:childTnLst>
                                </p:cTn>
                              </p:par>
                            </p:childTnLst>
                          </p:cTn>
                        </p:par>
                        <p:par>
                          <p:cTn id="117" fill="hold">
                            <p:stCondLst>
                              <p:cond delay="10000"/>
                            </p:stCondLst>
                            <p:childTnLst>
                              <p:par>
                                <p:cTn id="118" presetID="2" presetClass="entr" presetSubtype="2" fill="hold" nodeType="afterEffect">
                                  <p:stCondLst>
                                    <p:cond delay="0"/>
                                  </p:stCondLst>
                                  <p:childTnLst>
                                    <p:set>
                                      <p:cBhvr>
                                        <p:cTn id="119" dur="1" fill="hold">
                                          <p:stCondLst>
                                            <p:cond delay="0"/>
                                          </p:stCondLst>
                                        </p:cTn>
                                        <p:tgtEl>
                                          <p:spTgt spid="1159">
                                            <p:txEl>
                                              <p:pRg st="0" end="0"/>
                                            </p:txEl>
                                          </p:spTgt>
                                        </p:tgtEl>
                                        <p:attrNameLst>
                                          <p:attrName>style.visibility</p:attrName>
                                        </p:attrNameLst>
                                      </p:cBhvr>
                                      <p:to>
                                        <p:strVal val="visible"/>
                                      </p:to>
                                    </p:set>
                                    <p:anim calcmode="lin" valueType="num">
                                      <p:cBhvr additive="base">
                                        <p:cTn id="120" dur="500"/>
                                        <p:tgtEl>
                                          <p:spTgt spid="1159">
                                            <p:txEl>
                                              <p:pRg st="0" end="0"/>
                                            </p:txEl>
                                          </p:spTgt>
                                        </p:tgtEl>
                                        <p:attrNameLst>
                                          <p:attrName>ppt_x</p:attrName>
                                        </p:attrNameLst>
                                      </p:cBhvr>
                                      <p:tavLst>
                                        <p:tav tm="0">
                                          <p:val>
                                            <p:strVal val="#ppt_x+1"/>
                                          </p:val>
                                        </p:tav>
                                        <p:tav tm="100000">
                                          <p:val>
                                            <p:strVal val="#ppt_x"/>
                                          </p:val>
                                        </p:tav>
                                      </p:tavLst>
                                    </p:anim>
                                  </p:childTnLst>
                                </p:cTn>
                              </p:par>
                            </p:childTnLst>
                          </p:cTn>
                        </p:par>
                        <p:par>
                          <p:cTn id="121" fill="hold">
                            <p:stCondLst>
                              <p:cond delay="10500"/>
                            </p:stCondLst>
                            <p:childTnLst>
                              <p:par>
                                <p:cTn id="122" presetID="2" presetClass="entr" presetSubtype="2" fill="hold" nodeType="afterEffect">
                                  <p:stCondLst>
                                    <p:cond delay="0"/>
                                  </p:stCondLst>
                                  <p:childTnLst>
                                    <p:set>
                                      <p:cBhvr>
                                        <p:cTn id="123" dur="1" fill="hold">
                                          <p:stCondLst>
                                            <p:cond delay="0"/>
                                          </p:stCondLst>
                                        </p:cTn>
                                        <p:tgtEl>
                                          <p:spTgt spid="1159">
                                            <p:txEl>
                                              <p:pRg st="1" end="1"/>
                                            </p:txEl>
                                          </p:spTgt>
                                        </p:tgtEl>
                                        <p:attrNameLst>
                                          <p:attrName>style.visibility</p:attrName>
                                        </p:attrNameLst>
                                      </p:cBhvr>
                                      <p:to>
                                        <p:strVal val="visible"/>
                                      </p:to>
                                    </p:set>
                                    <p:anim calcmode="lin" valueType="num">
                                      <p:cBhvr additive="base">
                                        <p:cTn id="124" dur="500"/>
                                        <p:tgtEl>
                                          <p:spTgt spid="1159">
                                            <p:txEl>
                                              <p:pRg st="1" end="1"/>
                                            </p:txEl>
                                          </p:spTgt>
                                        </p:tgtEl>
                                        <p:attrNameLst>
                                          <p:attrName>ppt_x</p:attrName>
                                        </p:attrNameLst>
                                      </p:cBhvr>
                                      <p:tavLst>
                                        <p:tav tm="0">
                                          <p:val>
                                            <p:strVal val="#ppt_x+1"/>
                                          </p:val>
                                        </p:tav>
                                        <p:tav tm="100000">
                                          <p:val>
                                            <p:strVal val="#ppt_x"/>
                                          </p:val>
                                        </p:tav>
                                      </p:tavLst>
                                    </p:anim>
                                  </p:childTnLst>
                                </p:cTn>
                              </p:par>
                            </p:childTnLst>
                          </p:cTn>
                        </p:par>
                        <p:par>
                          <p:cTn id="125" fill="hold">
                            <p:stCondLst>
                              <p:cond delay="11000"/>
                            </p:stCondLst>
                            <p:childTnLst>
                              <p:par>
                                <p:cTn id="126" presetID="2" presetClass="entr" presetSubtype="2" fill="hold" nodeType="afterEffect">
                                  <p:stCondLst>
                                    <p:cond delay="0"/>
                                  </p:stCondLst>
                                  <p:childTnLst>
                                    <p:set>
                                      <p:cBhvr>
                                        <p:cTn id="127" dur="1" fill="hold">
                                          <p:stCondLst>
                                            <p:cond delay="0"/>
                                          </p:stCondLst>
                                        </p:cTn>
                                        <p:tgtEl>
                                          <p:spTgt spid="1159">
                                            <p:txEl>
                                              <p:pRg st="2" end="2"/>
                                            </p:txEl>
                                          </p:spTgt>
                                        </p:tgtEl>
                                        <p:attrNameLst>
                                          <p:attrName>style.visibility</p:attrName>
                                        </p:attrNameLst>
                                      </p:cBhvr>
                                      <p:to>
                                        <p:strVal val="visible"/>
                                      </p:to>
                                    </p:set>
                                    <p:anim calcmode="lin" valueType="num">
                                      <p:cBhvr additive="base">
                                        <p:cTn id="128" dur="500"/>
                                        <p:tgtEl>
                                          <p:spTgt spid="1159">
                                            <p:txEl>
                                              <p:pRg st="2" end="2"/>
                                            </p:txEl>
                                          </p:spTgt>
                                        </p:tgtEl>
                                        <p:attrNameLst>
                                          <p:attrName>ppt_x</p:attrName>
                                        </p:attrNameLst>
                                      </p:cBhvr>
                                      <p:tavLst>
                                        <p:tav tm="0">
                                          <p:val>
                                            <p:strVal val="#ppt_x+1"/>
                                          </p:val>
                                        </p:tav>
                                        <p:tav tm="100000">
                                          <p:val>
                                            <p:strVal val="#ppt_x"/>
                                          </p:val>
                                        </p:tav>
                                      </p:tavLst>
                                    </p:anim>
                                  </p:childTnLst>
                                </p:cTn>
                              </p:par>
                            </p:childTnLst>
                          </p:cTn>
                        </p:par>
                        <p:par>
                          <p:cTn id="129" fill="hold">
                            <p:stCondLst>
                              <p:cond delay="11500"/>
                            </p:stCondLst>
                            <p:childTnLst>
                              <p:par>
                                <p:cTn id="130" presetID="2" presetClass="entr" presetSubtype="2" fill="hold" nodeType="afterEffect">
                                  <p:stCondLst>
                                    <p:cond delay="0"/>
                                  </p:stCondLst>
                                  <p:childTnLst>
                                    <p:set>
                                      <p:cBhvr>
                                        <p:cTn id="131" dur="1" fill="hold">
                                          <p:stCondLst>
                                            <p:cond delay="0"/>
                                          </p:stCondLst>
                                        </p:cTn>
                                        <p:tgtEl>
                                          <p:spTgt spid="1159">
                                            <p:txEl>
                                              <p:pRg st="3" end="3"/>
                                            </p:txEl>
                                          </p:spTgt>
                                        </p:tgtEl>
                                        <p:attrNameLst>
                                          <p:attrName>style.visibility</p:attrName>
                                        </p:attrNameLst>
                                      </p:cBhvr>
                                      <p:to>
                                        <p:strVal val="visible"/>
                                      </p:to>
                                    </p:set>
                                    <p:anim calcmode="lin" valueType="num">
                                      <p:cBhvr additive="base">
                                        <p:cTn id="132" dur="500"/>
                                        <p:tgtEl>
                                          <p:spTgt spid="1159">
                                            <p:txEl>
                                              <p:pRg st="3" end="3"/>
                                            </p:txEl>
                                          </p:spTgt>
                                        </p:tgtEl>
                                        <p:attrNameLst>
                                          <p:attrName>ppt_x</p:attrName>
                                        </p:attrNameLst>
                                      </p:cBhvr>
                                      <p:tavLst>
                                        <p:tav tm="0">
                                          <p:val>
                                            <p:strVal val="#ppt_x+1"/>
                                          </p:val>
                                        </p:tav>
                                        <p:tav tm="100000">
                                          <p:val>
                                            <p:strVal val="#ppt_x"/>
                                          </p:val>
                                        </p:tav>
                                      </p:tavLst>
                                    </p:anim>
                                  </p:childTnLst>
                                </p:cTn>
                              </p:par>
                            </p:childTnLst>
                          </p:cTn>
                        </p:par>
                        <p:par>
                          <p:cTn id="133" fill="hold">
                            <p:stCondLst>
                              <p:cond delay="12000"/>
                            </p:stCondLst>
                            <p:childTnLst>
                              <p:par>
                                <p:cTn id="134" presetID="2" presetClass="entr" presetSubtype="2" fill="hold" nodeType="afterEffect">
                                  <p:stCondLst>
                                    <p:cond delay="0"/>
                                  </p:stCondLst>
                                  <p:childTnLst>
                                    <p:set>
                                      <p:cBhvr>
                                        <p:cTn id="135" dur="1" fill="hold">
                                          <p:stCondLst>
                                            <p:cond delay="0"/>
                                          </p:stCondLst>
                                        </p:cTn>
                                        <p:tgtEl>
                                          <p:spTgt spid="1159">
                                            <p:txEl>
                                              <p:pRg st="4" end="4"/>
                                            </p:txEl>
                                          </p:spTgt>
                                        </p:tgtEl>
                                        <p:attrNameLst>
                                          <p:attrName>style.visibility</p:attrName>
                                        </p:attrNameLst>
                                      </p:cBhvr>
                                      <p:to>
                                        <p:strVal val="visible"/>
                                      </p:to>
                                    </p:set>
                                    <p:anim calcmode="lin" valueType="num">
                                      <p:cBhvr additive="base">
                                        <p:cTn id="136" dur="500"/>
                                        <p:tgtEl>
                                          <p:spTgt spid="1159">
                                            <p:txEl>
                                              <p:pRg st="4" end="4"/>
                                            </p:txEl>
                                          </p:spTgt>
                                        </p:tgtEl>
                                        <p:attrNameLst>
                                          <p:attrName>ppt_x</p:attrName>
                                        </p:attrNameLst>
                                      </p:cBhvr>
                                      <p:tavLst>
                                        <p:tav tm="0">
                                          <p:val>
                                            <p:strVal val="#ppt_x+1"/>
                                          </p:val>
                                        </p:tav>
                                        <p:tav tm="100000">
                                          <p:val>
                                            <p:strVal val="#ppt_x"/>
                                          </p:val>
                                        </p:tav>
                                      </p:tavLst>
                                    </p:anim>
                                  </p:childTnLst>
                                </p:cTn>
                              </p:par>
                            </p:childTnLst>
                          </p:cTn>
                        </p:par>
                        <p:par>
                          <p:cTn id="137" fill="hold">
                            <p:stCondLst>
                              <p:cond delay="12500"/>
                            </p:stCondLst>
                            <p:childTnLst>
                              <p:par>
                                <p:cTn id="138" presetID="2" presetClass="entr" presetSubtype="2" fill="hold" nodeType="afterEffect">
                                  <p:stCondLst>
                                    <p:cond delay="0"/>
                                  </p:stCondLst>
                                  <p:childTnLst>
                                    <p:set>
                                      <p:cBhvr>
                                        <p:cTn id="139" dur="1" fill="hold">
                                          <p:stCondLst>
                                            <p:cond delay="0"/>
                                          </p:stCondLst>
                                        </p:cTn>
                                        <p:tgtEl>
                                          <p:spTgt spid="1159">
                                            <p:txEl>
                                              <p:pRg st="5" end="5"/>
                                            </p:txEl>
                                          </p:spTgt>
                                        </p:tgtEl>
                                        <p:attrNameLst>
                                          <p:attrName>style.visibility</p:attrName>
                                        </p:attrNameLst>
                                      </p:cBhvr>
                                      <p:to>
                                        <p:strVal val="visible"/>
                                      </p:to>
                                    </p:set>
                                    <p:anim calcmode="lin" valueType="num">
                                      <p:cBhvr additive="base">
                                        <p:cTn id="140" dur="500"/>
                                        <p:tgtEl>
                                          <p:spTgt spid="1159">
                                            <p:txEl>
                                              <p:pRg st="5" end="5"/>
                                            </p:txEl>
                                          </p:spTgt>
                                        </p:tgtEl>
                                        <p:attrNameLst>
                                          <p:attrName>ppt_x</p:attrName>
                                        </p:attrNameLst>
                                      </p:cBhvr>
                                      <p:tavLst>
                                        <p:tav tm="0">
                                          <p:val>
                                            <p:strVal val="#ppt_x+1"/>
                                          </p:val>
                                        </p:tav>
                                        <p:tav tm="100000">
                                          <p:val>
                                            <p:strVal val="#ppt_x"/>
                                          </p:val>
                                        </p:tav>
                                      </p:tavLst>
                                    </p:anim>
                                  </p:childTnLst>
                                </p:cTn>
                              </p:par>
                            </p:childTnLst>
                          </p:cTn>
                        </p:par>
                        <p:par>
                          <p:cTn id="141" fill="hold">
                            <p:stCondLst>
                              <p:cond delay="13000"/>
                            </p:stCondLst>
                            <p:childTnLst>
                              <p:par>
                                <p:cTn id="142" presetID="2" presetClass="entr" presetSubtype="2" fill="hold" nodeType="afterEffect">
                                  <p:stCondLst>
                                    <p:cond delay="0"/>
                                  </p:stCondLst>
                                  <p:childTnLst>
                                    <p:set>
                                      <p:cBhvr>
                                        <p:cTn id="143" dur="1" fill="hold">
                                          <p:stCondLst>
                                            <p:cond delay="0"/>
                                          </p:stCondLst>
                                        </p:cTn>
                                        <p:tgtEl>
                                          <p:spTgt spid="1159">
                                            <p:txEl>
                                              <p:pRg st="6" end="6"/>
                                            </p:txEl>
                                          </p:spTgt>
                                        </p:tgtEl>
                                        <p:attrNameLst>
                                          <p:attrName>style.visibility</p:attrName>
                                        </p:attrNameLst>
                                      </p:cBhvr>
                                      <p:to>
                                        <p:strVal val="visible"/>
                                      </p:to>
                                    </p:set>
                                    <p:anim calcmode="lin" valueType="num">
                                      <p:cBhvr additive="base">
                                        <p:cTn id="144" dur="500"/>
                                        <p:tgtEl>
                                          <p:spTgt spid="1159">
                                            <p:txEl>
                                              <p:pRg st="6" end="6"/>
                                            </p:txEl>
                                          </p:spTgt>
                                        </p:tgtEl>
                                        <p:attrNameLst>
                                          <p:attrName>ppt_x</p:attrName>
                                        </p:attrNameLst>
                                      </p:cBhvr>
                                      <p:tavLst>
                                        <p:tav tm="0">
                                          <p:val>
                                            <p:strVal val="#ppt_x+1"/>
                                          </p:val>
                                        </p:tav>
                                        <p:tav tm="100000">
                                          <p:val>
                                            <p:strVal val="#ppt_x"/>
                                          </p:val>
                                        </p:tav>
                                      </p:tavLst>
                                    </p:anim>
                                  </p:childTnLst>
                                </p:cTn>
                              </p:par>
                            </p:childTnLst>
                          </p:cTn>
                        </p:par>
                        <p:par>
                          <p:cTn id="145" fill="hold">
                            <p:stCondLst>
                              <p:cond delay="13500"/>
                            </p:stCondLst>
                            <p:childTnLst>
                              <p:par>
                                <p:cTn id="146" presetID="2" presetClass="entr" presetSubtype="2" fill="hold" nodeType="afterEffect">
                                  <p:stCondLst>
                                    <p:cond delay="0"/>
                                  </p:stCondLst>
                                  <p:childTnLst>
                                    <p:set>
                                      <p:cBhvr>
                                        <p:cTn id="147" dur="1" fill="hold">
                                          <p:stCondLst>
                                            <p:cond delay="0"/>
                                          </p:stCondLst>
                                        </p:cTn>
                                        <p:tgtEl>
                                          <p:spTgt spid="1159">
                                            <p:txEl>
                                              <p:pRg st="7" end="7"/>
                                            </p:txEl>
                                          </p:spTgt>
                                        </p:tgtEl>
                                        <p:attrNameLst>
                                          <p:attrName>style.visibility</p:attrName>
                                        </p:attrNameLst>
                                      </p:cBhvr>
                                      <p:to>
                                        <p:strVal val="visible"/>
                                      </p:to>
                                    </p:set>
                                    <p:anim calcmode="lin" valueType="num">
                                      <p:cBhvr additive="base">
                                        <p:cTn id="148" dur="500"/>
                                        <p:tgtEl>
                                          <p:spTgt spid="1159">
                                            <p:txEl>
                                              <p:pRg st="7" end="7"/>
                                            </p:txEl>
                                          </p:spTgt>
                                        </p:tgtEl>
                                        <p:attrNameLst>
                                          <p:attrName>ppt_x</p:attrName>
                                        </p:attrNameLst>
                                      </p:cBhvr>
                                      <p:tavLst>
                                        <p:tav tm="0">
                                          <p:val>
                                            <p:strVal val="#ppt_x+1"/>
                                          </p:val>
                                        </p:tav>
                                        <p:tav tm="100000">
                                          <p:val>
                                            <p:strVal val="#ppt_x"/>
                                          </p:val>
                                        </p:tav>
                                      </p:tavLst>
                                    </p:anim>
                                  </p:childTnLst>
                                </p:cTn>
                              </p:par>
                            </p:childTnLst>
                          </p:cTn>
                        </p:par>
                        <p:par>
                          <p:cTn id="149" fill="hold">
                            <p:stCondLst>
                              <p:cond delay="14000"/>
                            </p:stCondLst>
                            <p:childTnLst>
                              <p:par>
                                <p:cTn id="150" presetID="2" presetClass="entr" presetSubtype="2" fill="hold" nodeType="afterEffect">
                                  <p:stCondLst>
                                    <p:cond delay="0"/>
                                  </p:stCondLst>
                                  <p:childTnLst>
                                    <p:set>
                                      <p:cBhvr>
                                        <p:cTn id="151" dur="1" fill="hold">
                                          <p:stCondLst>
                                            <p:cond delay="0"/>
                                          </p:stCondLst>
                                        </p:cTn>
                                        <p:tgtEl>
                                          <p:spTgt spid="1159">
                                            <p:txEl>
                                              <p:pRg st="8" end="8"/>
                                            </p:txEl>
                                          </p:spTgt>
                                        </p:tgtEl>
                                        <p:attrNameLst>
                                          <p:attrName>style.visibility</p:attrName>
                                        </p:attrNameLst>
                                      </p:cBhvr>
                                      <p:to>
                                        <p:strVal val="visible"/>
                                      </p:to>
                                    </p:set>
                                    <p:anim calcmode="lin" valueType="num">
                                      <p:cBhvr additive="base">
                                        <p:cTn id="152" dur="500"/>
                                        <p:tgtEl>
                                          <p:spTgt spid="1159">
                                            <p:txEl>
                                              <p:pRg st="8" end="8"/>
                                            </p:txEl>
                                          </p:spTgt>
                                        </p:tgtEl>
                                        <p:attrNameLst>
                                          <p:attrName>ppt_x</p:attrName>
                                        </p:attrNameLst>
                                      </p:cBhvr>
                                      <p:tavLst>
                                        <p:tav tm="0">
                                          <p:val>
                                            <p:strVal val="#ppt_x+1"/>
                                          </p:val>
                                        </p:tav>
                                        <p:tav tm="100000">
                                          <p:val>
                                            <p:strVal val="#ppt_x"/>
                                          </p:val>
                                        </p:tav>
                                      </p:tavLst>
                                    </p:anim>
                                  </p:childTnLst>
                                </p:cTn>
                              </p:par>
                            </p:childTnLst>
                          </p:cTn>
                        </p:par>
                        <p:par>
                          <p:cTn id="153" fill="hold">
                            <p:stCondLst>
                              <p:cond delay="14500"/>
                            </p:stCondLst>
                            <p:childTnLst>
                              <p:par>
                                <p:cTn id="154" presetID="10" presetClass="entr" presetSubtype="0" fill="hold" nodeType="afterEffect">
                                  <p:stCondLst>
                                    <p:cond delay="0"/>
                                  </p:stCondLst>
                                  <p:childTnLst>
                                    <p:set>
                                      <p:cBhvr>
                                        <p:cTn id="155" dur="1" fill="hold">
                                          <p:stCondLst>
                                            <p:cond delay="0"/>
                                          </p:stCondLst>
                                        </p:cTn>
                                        <p:tgtEl>
                                          <p:spTgt spid="1158">
                                            <p:txEl>
                                              <p:pRg st="0" end="0"/>
                                            </p:txEl>
                                          </p:spTgt>
                                        </p:tgtEl>
                                        <p:attrNameLst>
                                          <p:attrName>style.visibility</p:attrName>
                                        </p:attrNameLst>
                                      </p:cBhvr>
                                      <p:to>
                                        <p:strVal val="visible"/>
                                      </p:to>
                                    </p:set>
                                    <p:animEffect transition="in" filter="fade">
                                      <p:cBhvr>
                                        <p:cTn id="156" dur="500"/>
                                        <p:tgtEl>
                                          <p:spTgt spid="1158">
                                            <p:txEl>
                                              <p:pRg st="0" end="0"/>
                                            </p:txEl>
                                          </p:spTgt>
                                        </p:tgtEl>
                                      </p:cBhvr>
                                    </p:animEffect>
                                  </p:childTnLst>
                                </p:cTn>
                              </p:par>
                            </p:childTnLst>
                          </p:cTn>
                        </p:par>
                        <p:par>
                          <p:cTn id="157" fill="hold">
                            <p:stCondLst>
                              <p:cond delay="15000"/>
                            </p:stCondLst>
                            <p:childTnLst>
                              <p:par>
                                <p:cTn id="158" presetID="10" presetClass="entr" presetSubtype="0" fill="hold" nodeType="afterEffect">
                                  <p:stCondLst>
                                    <p:cond delay="0"/>
                                  </p:stCondLst>
                                  <p:childTnLst>
                                    <p:set>
                                      <p:cBhvr>
                                        <p:cTn id="159" dur="1" fill="hold">
                                          <p:stCondLst>
                                            <p:cond delay="0"/>
                                          </p:stCondLst>
                                        </p:cTn>
                                        <p:tgtEl>
                                          <p:spTgt spid="1158">
                                            <p:txEl>
                                              <p:pRg st="1" end="1"/>
                                            </p:txEl>
                                          </p:spTgt>
                                        </p:tgtEl>
                                        <p:attrNameLst>
                                          <p:attrName>style.visibility</p:attrName>
                                        </p:attrNameLst>
                                      </p:cBhvr>
                                      <p:to>
                                        <p:strVal val="visible"/>
                                      </p:to>
                                    </p:set>
                                    <p:animEffect transition="in" filter="fade">
                                      <p:cBhvr>
                                        <p:cTn id="160" dur="500"/>
                                        <p:tgtEl>
                                          <p:spTgt spid="1158">
                                            <p:txEl>
                                              <p:pRg st="1" end="1"/>
                                            </p:txEl>
                                          </p:spTgt>
                                        </p:tgtEl>
                                      </p:cBhvr>
                                    </p:animEffect>
                                  </p:childTnLst>
                                </p:cTn>
                              </p:par>
                            </p:childTnLst>
                          </p:cTn>
                        </p:par>
                        <p:par>
                          <p:cTn id="161" fill="hold">
                            <p:stCondLst>
                              <p:cond delay="15500"/>
                            </p:stCondLst>
                            <p:childTnLst>
                              <p:par>
                                <p:cTn id="162" presetID="10" presetClass="entr" presetSubtype="0" fill="hold" nodeType="afterEffect">
                                  <p:stCondLst>
                                    <p:cond delay="0"/>
                                  </p:stCondLst>
                                  <p:childTnLst>
                                    <p:set>
                                      <p:cBhvr>
                                        <p:cTn id="163" dur="1" fill="hold">
                                          <p:stCondLst>
                                            <p:cond delay="0"/>
                                          </p:stCondLst>
                                        </p:cTn>
                                        <p:tgtEl>
                                          <p:spTgt spid="1158">
                                            <p:txEl>
                                              <p:pRg st="2" end="2"/>
                                            </p:txEl>
                                          </p:spTgt>
                                        </p:tgtEl>
                                        <p:attrNameLst>
                                          <p:attrName>style.visibility</p:attrName>
                                        </p:attrNameLst>
                                      </p:cBhvr>
                                      <p:to>
                                        <p:strVal val="visible"/>
                                      </p:to>
                                    </p:set>
                                    <p:animEffect transition="in" filter="fade">
                                      <p:cBhvr>
                                        <p:cTn id="164" dur="500"/>
                                        <p:tgtEl>
                                          <p:spTgt spid="1158">
                                            <p:txEl>
                                              <p:pRg st="2" end="2"/>
                                            </p:txEl>
                                          </p:spTgt>
                                        </p:tgtEl>
                                      </p:cBhvr>
                                    </p:animEffect>
                                  </p:childTnLst>
                                </p:cTn>
                              </p:par>
                            </p:childTnLst>
                          </p:cTn>
                        </p:par>
                        <p:par>
                          <p:cTn id="165" fill="hold">
                            <p:stCondLst>
                              <p:cond delay="16000"/>
                            </p:stCondLst>
                            <p:childTnLst>
                              <p:par>
                                <p:cTn id="166" presetID="10" presetClass="entr" presetSubtype="0" fill="hold" nodeType="afterEffect">
                                  <p:stCondLst>
                                    <p:cond delay="0"/>
                                  </p:stCondLst>
                                  <p:childTnLst>
                                    <p:set>
                                      <p:cBhvr>
                                        <p:cTn id="167" dur="1" fill="hold">
                                          <p:stCondLst>
                                            <p:cond delay="0"/>
                                          </p:stCondLst>
                                        </p:cTn>
                                        <p:tgtEl>
                                          <p:spTgt spid="1158">
                                            <p:txEl>
                                              <p:pRg st="3" end="3"/>
                                            </p:txEl>
                                          </p:spTgt>
                                        </p:tgtEl>
                                        <p:attrNameLst>
                                          <p:attrName>style.visibility</p:attrName>
                                        </p:attrNameLst>
                                      </p:cBhvr>
                                      <p:to>
                                        <p:strVal val="visible"/>
                                      </p:to>
                                    </p:set>
                                    <p:animEffect transition="in" filter="fade">
                                      <p:cBhvr>
                                        <p:cTn id="168" dur="500"/>
                                        <p:tgtEl>
                                          <p:spTgt spid="1158">
                                            <p:txEl>
                                              <p:pRg st="3" end="3"/>
                                            </p:txEl>
                                          </p:spTgt>
                                        </p:tgtEl>
                                      </p:cBhvr>
                                    </p:animEffect>
                                  </p:childTnLst>
                                </p:cTn>
                              </p:par>
                            </p:childTnLst>
                          </p:cTn>
                        </p:par>
                        <p:par>
                          <p:cTn id="169" fill="hold">
                            <p:stCondLst>
                              <p:cond delay="16500"/>
                            </p:stCondLst>
                            <p:childTnLst>
                              <p:par>
                                <p:cTn id="170" presetID="10" presetClass="entr" presetSubtype="0" fill="hold" nodeType="afterEffect">
                                  <p:stCondLst>
                                    <p:cond delay="0"/>
                                  </p:stCondLst>
                                  <p:childTnLst>
                                    <p:set>
                                      <p:cBhvr>
                                        <p:cTn id="171" dur="1" fill="hold">
                                          <p:stCondLst>
                                            <p:cond delay="0"/>
                                          </p:stCondLst>
                                        </p:cTn>
                                        <p:tgtEl>
                                          <p:spTgt spid="1158">
                                            <p:txEl>
                                              <p:pRg st="4" end="4"/>
                                            </p:txEl>
                                          </p:spTgt>
                                        </p:tgtEl>
                                        <p:attrNameLst>
                                          <p:attrName>style.visibility</p:attrName>
                                        </p:attrNameLst>
                                      </p:cBhvr>
                                      <p:to>
                                        <p:strVal val="visible"/>
                                      </p:to>
                                    </p:set>
                                    <p:animEffect transition="in" filter="fade">
                                      <p:cBhvr>
                                        <p:cTn id="172" dur="500"/>
                                        <p:tgtEl>
                                          <p:spTgt spid="1158">
                                            <p:txEl>
                                              <p:pRg st="4" end="4"/>
                                            </p:txEl>
                                          </p:spTgt>
                                        </p:tgtEl>
                                      </p:cBhvr>
                                    </p:animEffect>
                                  </p:childTnLst>
                                </p:cTn>
                              </p:par>
                            </p:childTnLst>
                          </p:cTn>
                        </p:par>
                        <p:par>
                          <p:cTn id="173" fill="hold">
                            <p:stCondLst>
                              <p:cond delay="17000"/>
                            </p:stCondLst>
                            <p:childTnLst>
                              <p:par>
                                <p:cTn id="174" presetID="10" presetClass="entr" presetSubtype="0" fill="hold" nodeType="afterEffect">
                                  <p:stCondLst>
                                    <p:cond delay="0"/>
                                  </p:stCondLst>
                                  <p:childTnLst>
                                    <p:set>
                                      <p:cBhvr>
                                        <p:cTn id="175" dur="1" fill="hold">
                                          <p:stCondLst>
                                            <p:cond delay="0"/>
                                          </p:stCondLst>
                                        </p:cTn>
                                        <p:tgtEl>
                                          <p:spTgt spid="1158">
                                            <p:txEl>
                                              <p:pRg st="5" end="5"/>
                                            </p:txEl>
                                          </p:spTgt>
                                        </p:tgtEl>
                                        <p:attrNameLst>
                                          <p:attrName>style.visibility</p:attrName>
                                        </p:attrNameLst>
                                      </p:cBhvr>
                                      <p:to>
                                        <p:strVal val="visible"/>
                                      </p:to>
                                    </p:set>
                                    <p:animEffect transition="in" filter="fade">
                                      <p:cBhvr>
                                        <p:cTn id="176" dur="500"/>
                                        <p:tgtEl>
                                          <p:spTgt spid="1158">
                                            <p:txEl>
                                              <p:pRg st="5" end="5"/>
                                            </p:txEl>
                                          </p:spTgt>
                                        </p:tgtEl>
                                      </p:cBhvr>
                                    </p:animEffect>
                                  </p:childTnLst>
                                </p:cTn>
                              </p:par>
                            </p:childTnLst>
                          </p:cTn>
                        </p:par>
                        <p:par>
                          <p:cTn id="177" fill="hold">
                            <p:stCondLst>
                              <p:cond delay="17500"/>
                            </p:stCondLst>
                            <p:childTnLst>
                              <p:par>
                                <p:cTn id="178" presetID="10" presetClass="entr" presetSubtype="0" fill="hold" nodeType="afterEffect">
                                  <p:stCondLst>
                                    <p:cond delay="0"/>
                                  </p:stCondLst>
                                  <p:childTnLst>
                                    <p:set>
                                      <p:cBhvr>
                                        <p:cTn id="179" dur="1" fill="hold">
                                          <p:stCondLst>
                                            <p:cond delay="0"/>
                                          </p:stCondLst>
                                        </p:cTn>
                                        <p:tgtEl>
                                          <p:spTgt spid="1158">
                                            <p:txEl>
                                              <p:pRg st="6" end="6"/>
                                            </p:txEl>
                                          </p:spTgt>
                                        </p:tgtEl>
                                        <p:attrNameLst>
                                          <p:attrName>style.visibility</p:attrName>
                                        </p:attrNameLst>
                                      </p:cBhvr>
                                      <p:to>
                                        <p:strVal val="visible"/>
                                      </p:to>
                                    </p:set>
                                    <p:animEffect transition="in" filter="fade">
                                      <p:cBhvr>
                                        <p:cTn id="180" dur="500"/>
                                        <p:tgtEl>
                                          <p:spTgt spid="1158">
                                            <p:txEl>
                                              <p:pRg st="6" end="6"/>
                                            </p:txEl>
                                          </p:spTgt>
                                        </p:tgtEl>
                                      </p:cBhvr>
                                    </p:animEffect>
                                  </p:childTnLst>
                                </p:cTn>
                              </p:par>
                            </p:childTnLst>
                          </p:cTn>
                        </p:par>
                        <p:par>
                          <p:cTn id="181" fill="hold">
                            <p:stCondLst>
                              <p:cond delay="18000"/>
                            </p:stCondLst>
                            <p:childTnLst>
                              <p:par>
                                <p:cTn id="182" presetID="10" presetClass="entr" presetSubtype="0" fill="hold" nodeType="afterEffect">
                                  <p:stCondLst>
                                    <p:cond delay="0"/>
                                  </p:stCondLst>
                                  <p:childTnLst>
                                    <p:set>
                                      <p:cBhvr>
                                        <p:cTn id="183" dur="1" fill="hold">
                                          <p:stCondLst>
                                            <p:cond delay="0"/>
                                          </p:stCondLst>
                                        </p:cTn>
                                        <p:tgtEl>
                                          <p:spTgt spid="1158">
                                            <p:txEl>
                                              <p:pRg st="7" end="7"/>
                                            </p:txEl>
                                          </p:spTgt>
                                        </p:tgtEl>
                                        <p:attrNameLst>
                                          <p:attrName>style.visibility</p:attrName>
                                        </p:attrNameLst>
                                      </p:cBhvr>
                                      <p:to>
                                        <p:strVal val="visible"/>
                                      </p:to>
                                    </p:set>
                                    <p:animEffect transition="in" filter="fade">
                                      <p:cBhvr>
                                        <p:cTn id="184" dur="500"/>
                                        <p:tgtEl>
                                          <p:spTgt spid="1158">
                                            <p:txEl>
                                              <p:pRg st="7" end="7"/>
                                            </p:txEl>
                                          </p:spTgt>
                                        </p:tgtEl>
                                      </p:cBhvr>
                                    </p:animEffect>
                                  </p:childTnLst>
                                </p:cTn>
                              </p:par>
                            </p:childTnLst>
                          </p:cTn>
                        </p:par>
                        <p:par>
                          <p:cTn id="185" fill="hold">
                            <p:stCondLst>
                              <p:cond delay="18500"/>
                            </p:stCondLst>
                            <p:childTnLst>
                              <p:par>
                                <p:cTn id="186" presetID="10" presetClass="entr" presetSubtype="0" fill="hold" nodeType="afterEffect">
                                  <p:stCondLst>
                                    <p:cond delay="0"/>
                                  </p:stCondLst>
                                  <p:childTnLst>
                                    <p:set>
                                      <p:cBhvr>
                                        <p:cTn id="187" dur="1" fill="hold">
                                          <p:stCondLst>
                                            <p:cond delay="0"/>
                                          </p:stCondLst>
                                        </p:cTn>
                                        <p:tgtEl>
                                          <p:spTgt spid="1158">
                                            <p:txEl>
                                              <p:pRg st="8" end="8"/>
                                            </p:txEl>
                                          </p:spTgt>
                                        </p:tgtEl>
                                        <p:attrNameLst>
                                          <p:attrName>style.visibility</p:attrName>
                                        </p:attrNameLst>
                                      </p:cBhvr>
                                      <p:to>
                                        <p:strVal val="visible"/>
                                      </p:to>
                                    </p:set>
                                    <p:animEffect transition="in" filter="fade">
                                      <p:cBhvr>
                                        <p:cTn id="188" dur="500"/>
                                        <p:tgtEl>
                                          <p:spTgt spid="1158">
                                            <p:txEl>
                                              <p:pRg st="8" end="8"/>
                                            </p:txEl>
                                          </p:spTgt>
                                        </p:tgtEl>
                                      </p:cBhvr>
                                    </p:animEffect>
                                  </p:childTnLst>
                                </p:cTn>
                              </p:par>
                            </p:childTnLst>
                          </p:cTn>
                        </p:par>
                        <p:par>
                          <p:cTn id="189" fill="hold">
                            <p:stCondLst>
                              <p:cond delay="19000"/>
                            </p:stCondLst>
                            <p:childTnLst>
                              <p:par>
                                <p:cTn id="190" presetID="2" presetClass="entr" presetSubtype="2" fill="hold" nodeType="afterEffect">
                                  <p:stCondLst>
                                    <p:cond delay="0"/>
                                  </p:stCondLst>
                                  <p:childTnLst>
                                    <p:set>
                                      <p:cBhvr>
                                        <p:cTn id="191" dur="1" fill="hold">
                                          <p:stCondLst>
                                            <p:cond delay="0"/>
                                          </p:stCondLst>
                                        </p:cTn>
                                        <p:tgtEl>
                                          <p:spTgt spid="1160">
                                            <p:txEl>
                                              <p:pRg st="0" end="0"/>
                                            </p:txEl>
                                          </p:spTgt>
                                        </p:tgtEl>
                                        <p:attrNameLst>
                                          <p:attrName>style.visibility</p:attrName>
                                        </p:attrNameLst>
                                      </p:cBhvr>
                                      <p:to>
                                        <p:strVal val="visible"/>
                                      </p:to>
                                    </p:set>
                                    <p:anim calcmode="lin" valueType="num">
                                      <p:cBhvr additive="base">
                                        <p:cTn id="192" dur="500"/>
                                        <p:tgtEl>
                                          <p:spTgt spid="1160">
                                            <p:txEl>
                                              <p:pRg st="0" end="0"/>
                                            </p:txEl>
                                          </p:spTgt>
                                        </p:tgtEl>
                                        <p:attrNameLst>
                                          <p:attrName>ppt_x</p:attrName>
                                        </p:attrNameLst>
                                      </p:cBhvr>
                                      <p:tavLst>
                                        <p:tav tm="0">
                                          <p:val>
                                            <p:strVal val="#ppt_x+1"/>
                                          </p:val>
                                        </p:tav>
                                        <p:tav tm="100000">
                                          <p:val>
                                            <p:strVal val="#ppt_x"/>
                                          </p:val>
                                        </p:tav>
                                      </p:tavLst>
                                    </p:anim>
                                  </p:childTnLst>
                                </p:cTn>
                              </p:par>
                            </p:childTnLst>
                          </p:cTn>
                        </p:par>
                        <p:par>
                          <p:cTn id="193" fill="hold">
                            <p:stCondLst>
                              <p:cond delay="19500"/>
                            </p:stCondLst>
                            <p:childTnLst>
                              <p:par>
                                <p:cTn id="194" presetID="2" presetClass="entr" presetSubtype="2" fill="hold" nodeType="afterEffect">
                                  <p:stCondLst>
                                    <p:cond delay="0"/>
                                  </p:stCondLst>
                                  <p:childTnLst>
                                    <p:set>
                                      <p:cBhvr>
                                        <p:cTn id="195" dur="1" fill="hold">
                                          <p:stCondLst>
                                            <p:cond delay="0"/>
                                          </p:stCondLst>
                                        </p:cTn>
                                        <p:tgtEl>
                                          <p:spTgt spid="1160">
                                            <p:txEl>
                                              <p:pRg st="1" end="1"/>
                                            </p:txEl>
                                          </p:spTgt>
                                        </p:tgtEl>
                                        <p:attrNameLst>
                                          <p:attrName>style.visibility</p:attrName>
                                        </p:attrNameLst>
                                      </p:cBhvr>
                                      <p:to>
                                        <p:strVal val="visible"/>
                                      </p:to>
                                    </p:set>
                                    <p:anim calcmode="lin" valueType="num">
                                      <p:cBhvr additive="base">
                                        <p:cTn id="196" dur="500"/>
                                        <p:tgtEl>
                                          <p:spTgt spid="1160">
                                            <p:txEl>
                                              <p:pRg st="1" end="1"/>
                                            </p:txEl>
                                          </p:spTgt>
                                        </p:tgtEl>
                                        <p:attrNameLst>
                                          <p:attrName>ppt_x</p:attrName>
                                        </p:attrNameLst>
                                      </p:cBhvr>
                                      <p:tavLst>
                                        <p:tav tm="0">
                                          <p:val>
                                            <p:strVal val="#ppt_x+1"/>
                                          </p:val>
                                        </p:tav>
                                        <p:tav tm="100000">
                                          <p:val>
                                            <p:strVal val="#ppt_x"/>
                                          </p:val>
                                        </p:tav>
                                      </p:tavLst>
                                    </p:anim>
                                  </p:childTnLst>
                                </p:cTn>
                              </p:par>
                            </p:childTnLst>
                          </p:cTn>
                        </p:par>
                        <p:par>
                          <p:cTn id="197" fill="hold">
                            <p:stCondLst>
                              <p:cond delay="20000"/>
                            </p:stCondLst>
                            <p:childTnLst>
                              <p:par>
                                <p:cTn id="198" presetID="2" presetClass="entr" presetSubtype="2" fill="hold" nodeType="afterEffect">
                                  <p:stCondLst>
                                    <p:cond delay="0"/>
                                  </p:stCondLst>
                                  <p:childTnLst>
                                    <p:set>
                                      <p:cBhvr>
                                        <p:cTn id="199" dur="1" fill="hold">
                                          <p:stCondLst>
                                            <p:cond delay="0"/>
                                          </p:stCondLst>
                                        </p:cTn>
                                        <p:tgtEl>
                                          <p:spTgt spid="1160">
                                            <p:txEl>
                                              <p:pRg st="2" end="2"/>
                                            </p:txEl>
                                          </p:spTgt>
                                        </p:tgtEl>
                                        <p:attrNameLst>
                                          <p:attrName>style.visibility</p:attrName>
                                        </p:attrNameLst>
                                      </p:cBhvr>
                                      <p:to>
                                        <p:strVal val="visible"/>
                                      </p:to>
                                    </p:set>
                                    <p:anim calcmode="lin" valueType="num">
                                      <p:cBhvr additive="base">
                                        <p:cTn id="200" dur="500"/>
                                        <p:tgtEl>
                                          <p:spTgt spid="1160">
                                            <p:txEl>
                                              <p:pRg st="2" end="2"/>
                                            </p:txEl>
                                          </p:spTgt>
                                        </p:tgtEl>
                                        <p:attrNameLst>
                                          <p:attrName>ppt_x</p:attrName>
                                        </p:attrNameLst>
                                      </p:cBhvr>
                                      <p:tavLst>
                                        <p:tav tm="0">
                                          <p:val>
                                            <p:strVal val="#ppt_x+1"/>
                                          </p:val>
                                        </p:tav>
                                        <p:tav tm="100000">
                                          <p:val>
                                            <p:strVal val="#ppt_x"/>
                                          </p:val>
                                        </p:tav>
                                      </p:tavLst>
                                    </p:anim>
                                  </p:childTnLst>
                                </p:cTn>
                              </p:par>
                            </p:childTnLst>
                          </p:cTn>
                        </p:par>
                        <p:par>
                          <p:cTn id="201" fill="hold">
                            <p:stCondLst>
                              <p:cond delay="20500"/>
                            </p:stCondLst>
                            <p:childTnLst>
                              <p:par>
                                <p:cTn id="202" presetID="2" presetClass="entr" presetSubtype="2" fill="hold" nodeType="afterEffect">
                                  <p:stCondLst>
                                    <p:cond delay="0"/>
                                  </p:stCondLst>
                                  <p:childTnLst>
                                    <p:set>
                                      <p:cBhvr>
                                        <p:cTn id="203" dur="1" fill="hold">
                                          <p:stCondLst>
                                            <p:cond delay="0"/>
                                          </p:stCondLst>
                                        </p:cTn>
                                        <p:tgtEl>
                                          <p:spTgt spid="1160">
                                            <p:txEl>
                                              <p:pRg st="3" end="3"/>
                                            </p:txEl>
                                          </p:spTgt>
                                        </p:tgtEl>
                                        <p:attrNameLst>
                                          <p:attrName>style.visibility</p:attrName>
                                        </p:attrNameLst>
                                      </p:cBhvr>
                                      <p:to>
                                        <p:strVal val="visible"/>
                                      </p:to>
                                    </p:set>
                                    <p:anim calcmode="lin" valueType="num">
                                      <p:cBhvr additive="base">
                                        <p:cTn id="204" dur="500"/>
                                        <p:tgtEl>
                                          <p:spTgt spid="1160">
                                            <p:txEl>
                                              <p:pRg st="3" end="3"/>
                                            </p:txEl>
                                          </p:spTgt>
                                        </p:tgtEl>
                                        <p:attrNameLst>
                                          <p:attrName>ppt_x</p:attrName>
                                        </p:attrNameLst>
                                      </p:cBhvr>
                                      <p:tavLst>
                                        <p:tav tm="0">
                                          <p:val>
                                            <p:strVal val="#ppt_x+1"/>
                                          </p:val>
                                        </p:tav>
                                        <p:tav tm="100000">
                                          <p:val>
                                            <p:strVal val="#ppt_x"/>
                                          </p:val>
                                        </p:tav>
                                      </p:tavLst>
                                    </p:anim>
                                  </p:childTnLst>
                                </p:cTn>
                              </p:par>
                            </p:childTnLst>
                          </p:cTn>
                        </p:par>
                        <p:par>
                          <p:cTn id="205" fill="hold">
                            <p:stCondLst>
                              <p:cond delay="21000"/>
                            </p:stCondLst>
                            <p:childTnLst>
                              <p:par>
                                <p:cTn id="206" presetID="2" presetClass="entr" presetSubtype="2" fill="hold" nodeType="afterEffect">
                                  <p:stCondLst>
                                    <p:cond delay="0"/>
                                  </p:stCondLst>
                                  <p:childTnLst>
                                    <p:set>
                                      <p:cBhvr>
                                        <p:cTn id="207" dur="1" fill="hold">
                                          <p:stCondLst>
                                            <p:cond delay="0"/>
                                          </p:stCondLst>
                                        </p:cTn>
                                        <p:tgtEl>
                                          <p:spTgt spid="1160">
                                            <p:txEl>
                                              <p:pRg st="4" end="4"/>
                                            </p:txEl>
                                          </p:spTgt>
                                        </p:tgtEl>
                                        <p:attrNameLst>
                                          <p:attrName>style.visibility</p:attrName>
                                        </p:attrNameLst>
                                      </p:cBhvr>
                                      <p:to>
                                        <p:strVal val="visible"/>
                                      </p:to>
                                    </p:set>
                                    <p:anim calcmode="lin" valueType="num">
                                      <p:cBhvr additive="base">
                                        <p:cTn id="208" dur="500"/>
                                        <p:tgtEl>
                                          <p:spTgt spid="1160">
                                            <p:txEl>
                                              <p:pRg st="4" end="4"/>
                                            </p:txEl>
                                          </p:spTgt>
                                        </p:tgtEl>
                                        <p:attrNameLst>
                                          <p:attrName>ppt_x</p:attrName>
                                        </p:attrNameLst>
                                      </p:cBhvr>
                                      <p:tavLst>
                                        <p:tav tm="0">
                                          <p:val>
                                            <p:strVal val="#ppt_x+1"/>
                                          </p:val>
                                        </p:tav>
                                        <p:tav tm="100000">
                                          <p:val>
                                            <p:strVal val="#ppt_x"/>
                                          </p:val>
                                        </p:tav>
                                      </p:tavLst>
                                    </p:anim>
                                  </p:childTnLst>
                                </p:cTn>
                              </p:par>
                            </p:childTnLst>
                          </p:cTn>
                        </p:par>
                        <p:par>
                          <p:cTn id="209" fill="hold">
                            <p:stCondLst>
                              <p:cond delay="21500"/>
                            </p:stCondLst>
                            <p:childTnLst>
                              <p:par>
                                <p:cTn id="210" presetID="2" presetClass="entr" presetSubtype="2" fill="hold" nodeType="afterEffect">
                                  <p:stCondLst>
                                    <p:cond delay="0"/>
                                  </p:stCondLst>
                                  <p:childTnLst>
                                    <p:set>
                                      <p:cBhvr>
                                        <p:cTn id="211" dur="1" fill="hold">
                                          <p:stCondLst>
                                            <p:cond delay="0"/>
                                          </p:stCondLst>
                                        </p:cTn>
                                        <p:tgtEl>
                                          <p:spTgt spid="1160">
                                            <p:txEl>
                                              <p:pRg st="5" end="5"/>
                                            </p:txEl>
                                          </p:spTgt>
                                        </p:tgtEl>
                                        <p:attrNameLst>
                                          <p:attrName>style.visibility</p:attrName>
                                        </p:attrNameLst>
                                      </p:cBhvr>
                                      <p:to>
                                        <p:strVal val="visible"/>
                                      </p:to>
                                    </p:set>
                                    <p:anim calcmode="lin" valueType="num">
                                      <p:cBhvr additive="base">
                                        <p:cTn id="212" dur="500"/>
                                        <p:tgtEl>
                                          <p:spTgt spid="1160">
                                            <p:txEl>
                                              <p:pRg st="5" end="5"/>
                                            </p:txEl>
                                          </p:spTgt>
                                        </p:tgtEl>
                                        <p:attrNameLst>
                                          <p:attrName>ppt_x</p:attrName>
                                        </p:attrNameLst>
                                      </p:cBhvr>
                                      <p:tavLst>
                                        <p:tav tm="0">
                                          <p:val>
                                            <p:strVal val="#ppt_x+1"/>
                                          </p:val>
                                        </p:tav>
                                        <p:tav tm="100000">
                                          <p:val>
                                            <p:strVal val="#ppt_x"/>
                                          </p:val>
                                        </p:tav>
                                      </p:tavLst>
                                    </p:anim>
                                  </p:childTnLst>
                                </p:cTn>
                              </p:par>
                            </p:childTnLst>
                          </p:cTn>
                        </p:par>
                        <p:par>
                          <p:cTn id="213" fill="hold">
                            <p:stCondLst>
                              <p:cond delay="22000"/>
                            </p:stCondLst>
                            <p:childTnLst>
                              <p:par>
                                <p:cTn id="214" presetID="2" presetClass="entr" presetSubtype="2" fill="hold" nodeType="afterEffect">
                                  <p:stCondLst>
                                    <p:cond delay="0"/>
                                  </p:stCondLst>
                                  <p:childTnLst>
                                    <p:set>
                                      <p:cBhvr>
                                        <p:cTn id="215" dur="1" fill="hold">
                                          <p:stCondLst>
                                            <p:cond delay="0"/>
                                          </p:stCondLst>
                                        </p:cTn>
                                        <p:tgtEl>
                                          <p:spTgt spid="1160">
                                            <p:txEl>
                                              <p:pRg st="6" end="6"/>
                                            </p:txEl>
                                          </p:spTgt>
                                        </p:tgtEl>
                                        <p:attrNameLst>
                                          <p:attrName>style.visibility</p:attrName>
                                        </p:attrNameLst>
                                      </p:cBhvr>
                                      <p:to>
                                        <p:strVal val="visible"/>
                                      </p:to>
                                    </p:set>
                                    <p:anim calcmode="lin" valueType="num">
                                      <p:cBhvr additive="base">
                                        <p:cTn id="216" dur="500"/>
                                        <p:tgtEl>
                                          <p:spTgt spid="1160">
                                            <p:txEl>
                                              <p:pRg st="6" end="6"/>
                                            </p:txEl>
                                          </p:spTgt>
                                        </p:tgtEl>
                                        <p:attrNameLst>
                                          <p:attrName>ppt_x</p:attrName>
                                        </p:attrNameLst>
                                      </p:cBhvr>
                                      <p:tavLst>
                                        <p:tav tm="0">
                                          <p:val>
                                            <p:strVal val="#ppt_x+1"/>
                                          </p:val>
                                        </p:tav>
                                        <p:tav tm="100000">
                                          <p:val>
                                            <p:strVal val="#ppt_x"/>
                                          </p:val>
                                        </p:tav>
                                      </p:tavLst>
                                    </p:anim>
                                  </p:childTnLst>
                                </p:cTn>
                              </p:par>
                            </p:childTnLst>
                          </p:cTn>
                        </p:par>
                        <p:par>
                          <p:cTn id="217" fill="hold">
                            <p:stCondLst>
                              <p:cond delay="22500"/>
                            </p:stCondLst>
                            <p:childTnLst>
                              <p:par>
                                <p:cTn id="218" presetID="2" presetClass="entr" presetSubtype="2" fill="hold" nodeType="afterEffect">
                                  <p:stCondLst>
                                    <p:cond delay="0"/>
                                  </p:stCondLst>
                                  <p:childTnLst>
                                    <p:set>
                                      <p:cBhvr>
                                        <p:cTn id="219" dur="1" fill="hold">
                                          <p:stCondLst>
                                            <p:cond delay="0"/>
                                          </p:stCondLst>
                                        </p:cTn>
                                        <p:tgtEl>
                                          <p:spTgt spid="1160">
                                            <p:txEl>
                                              <p:pRg st="7" end="7"/>
                                            </p:txEl>
                                          </p:spTgt>
                                        </p:tgtEl>
                                        <p:attrNameLst>
                                          <p:attrName>style.visibility</p:attrName>
                                        </p:attrNameLst>
                                      </p:cBhvr>
                                      <p:to>
                                        <p:strVal val="visible"/>
                                      </p:to>
                                    </p:set>
                                    <p:anim calcmode="lin" valueType="num">
                                      <p:cBhvr additive="base">
                                        <p:cTn id="220" dur="500"/>
                                        <p:tgtEl>
                                          <p:spTgt spid="1160">
                                            <p:txEl>
                                              <p:pRg st="7" end="7"/>
                                            </p:txEl>
                                          </p:spTgt>
                                        </p:tgtEl>
                                        <p:attrNameLst>
                                          <p:attrName>ppt_x</p:attrName>
                                        </p:attrNameLst>
                                      </p:cBhvr>
                                      <p:tavLst>
                                        <p:tav tm="0">
                                          <p:val>
                                            <p:strVal val="#ppt_x+1"/>
                                          </p:val>
                                        </p:tav>
                                        <p:tav tm="100000">
                                          <p:val>
                                            <p:strVal val="#ppt_x"/>
                                          </p:val>
                                        </p:tav>
                                      </p:tavLst>
                                    </p:anim>
                                  </p:childTnLst>
                                </p:cTn>
                              </p:par>
                            </p:childTnLst>
                          </p:cTn>
                        </p:par>
                        <p:par>
                          <p:cTn id="221" fill="hold">
                            <p:stCondLst>
                              <p:cond delay="23000"/>
                            </p:stCondLst>
                            <p:childTnLst>
                              <p:par>
                                <p:cTn id="222" presetID="2" presetClass="entr" presetSubtype="2" fill="hold" nodeType="afterEffect">
                                  <p:stCondLst>
                                    <p:cond delay="0"/>
                                  </p:stCondLst>
                                  <p:childTnLst>
                                    <p:set>
                                      <p:cBhvr>
                                        <p:cTn id="223" dur="1" fill="hold">
                                          <p:stCondLst>
                                            <p:cond delay="0"/>
                                          </p:stCondLst>
                                        </p:cTn>
                                        <p:tgtEl>
                                          <p:spTgt spid="1160">
                                            <p:txEl>
                                              <p:pRg st="8" end="8"/>
                                            </p:txEl>
                                          </p:spTgt>
                                        </p:tgtEl>
                                        <p:attrNameLst>
                                          <p:attrName>style.visibility</p:attrName>
                                        </p:attrNameLst>
                                      </p:cBhvr>
                                      <p:to>
                                        <p:strVal val="visible"/>
                                      </p:to>
                                    </p:set>
                                    <p:anim calcmode="lin" valueType="num">
                                      <p:cBhvr additive="base">
                                        <p:cTn id="224" dur="500"/>
                                        <p:tgtEl>
                                          <p:spTgt spid="1160">
                                            <p:txEl>
                                              <p:pRg st="8" end="8"/>
                                            </p:txEl>
                                          </p:spTgt>
                                        </p:tgtEl>
                                        <p:attrNameLst>
                                          <p:attrName>ppt_x</p:attrName>
                                        </p:attrNameLst>
                                      </p:cBhvr>
                                      <p:tavLst>
                                        <p:tav tm="0">
                                          <p:val>
                                            <p:strVal val="#ppt_x+1"/>
                                          </p:val>
                                        </p:tav>
                                        <p:tav tm="100000">
                                          <p:val>
                                            <p:strVal val="#ppt_x"/>
                                          </p:val>
                                        </p:tav>
                                      </p:tavLst>
                                    </p:anim>
                                  </p:childTnLst>
                                </p:cTn>
                              </p:par>
                            </p:childTnLst>
                          </p:cTn>
                        </p:par>
                        <p:par>
                          <p:cTn id="225" fill="hold">
                            <p:stCondLst>
                              <p:cond delay="23500"/>
                            </p:stCondLst>
                            <p:childTnLst>
                              <p:par>
                                <p:cTn id="226" presetID="10" presetClass="entr" presetSubtype="0" fill="hold" nodeType="afterEffect">
                                  <p:stCondLst>
                                    <p:cond delay="0"/>
                                  </p:stCondLst>
                                  <p:childTnLst>
                                    <p:set>
                                      <p:cBhvr>
                                        <p:cTn id="227" dur="1" fill="hold">
                                          <p:stCondLst>
                                            <p:cond delay="0"/>
                                          </p:stCondLst>
                                        </p:cTn>
                                        <p:tgtEl>
                                          <p:spTgt spid="1157">
                                            <p:txEl>
                                              <p:pRg st="0" end="0"/>
                                            </p:txEl>
                                          </p:spTgt>
                                        </p:tgtEl>
                                        <p:attrNameLst>
                                          <p:attrName>style.visibility</p:attrName>
                                        </p:attrNameLst>
                                      </p:cBhvr>
                                      <p:to>
                                        <p:strVal val="visible"/>
                                      </p:to>
                                    </p:set>
                                    <p:animEffect transition="in" filter="fade">
                                      <p:cBhvr>
                                        <p:cTn id="228" dur="500"/>
                                        <p:tgtEl>
                                          <p:spTgt spid="1157">
                                            <p:txEl>
                                              <p:pRg st="0" end="0"/>
                                            </p:txEl>
                                          </p:spTgt>
                                        </p:tgtEl>
                                      </p:cBhvr>
                                    </p:animEffect>
                                  </p:childTnLst>
                                </p:cTn>
                              </p:par>
                            </p:childTnLst>
                          </p:cTn>
                        </p:par>
                        <p:par>
                          <p:cTn id="229" fill="hold">
                            <p:stCondLst>
                              <p:cond delay="24000"/>
                            </p:stCondLst>
                            <p:childTnLst>
                              <p:par>
                                <p:cTn id="230" presetID="10" presetClass="entr" presetSubtype="0" fill="hold" nodeType="afterEffect">
                                  <p:stCondLst>
                                    <p:cond delay="0"/>
                                  </p:stCondLst>
                                  <p:childTnLst>
                                    <p:set>
                                      <p:cBhvr>
                                        <p:cTn id="231" dur="1" fill="hold">
                                          <p:stCondLst>
                                            <p:cond delay="0"/>
                                          </p:stCondLst>
                                        </p:cTn>
                                        <p:tgtEl>
                                          <p:spTgt spid="1157">
                                            <p:txEl>
                                              <p:pRg st="1" end="1"/>
                                            </p:txEl>
                                          </p:spTgt>
                                        </p:tgtEl>
                                        <p:attrNameLst>
                                          <p:attrName>style.visibility</p:attrName>
                                        </p:attrNameLst>
                                      </p:cBhvr>
                                      <p:to>
                                        <p:strVal val="visible"/>
                                      </p:to>
                                    </p:set>
                                    <p:animEffect transition="in" filter="fade">
                                      <p:cBhvr>
                                        <p:cTn id="232" dur="500"/>
                                        <p:tgtEl>
                                          <p:spTgt spid="1157">
                                            <p:txEl>
                                              <p:pRg st="1" end="1"/>
                                            </p:txEl>
                                          </p:spTgt>
                                        </p:tgtEl>
                                      </p:cBhvr>
                                    </p:animEffect>
                                  </p:childTnLst>
                                </p:cTn>
                              </p:par>
                            </p:childTnLst>
                          </p:cTn>
                        </p:par>
                        <p:par>
                          <p:cTn id="233" fill="hold">
                            <p:stCondLst>
                              <p:cond delay="24500"/>
                            </p:stCondLst>
                            <p:childTnLst>
                              <p:par>
                                <p:cTn id="234" presetID="10" presetClass="entr" presetSubtype="0" fill="hold" nodeType="afterEffect">
                                  <p:stCondLst>
                                    <p:cond delay="0"/>
                                  </p:stCondLst>
                                  <p:childTnLst>
                                    <p:set>
                                      <p:cBhvr>
                                        <p:cTn id="235" dur="1" fill="hold">
                                          <p:stCondLst>
                                            <p:cond delay="0"/>
                                          </p:stCondLst>
                                        </p:cTn>
                                        <p:tgtEl>
                                          <p:spTgt spid="1157">
                                            <p:txEl>
                                              <p:pRg st="2" end="2"/>
                                            </p:txEl>
                                          </p:spTgt>
                                        </p:tgtEl>
                                        <p:attrNameLst>
                                          <p:attrName>style.visibility</p:attrName>
                                        </p:attrNameLst>
                                      </p:cBhvr>
                                      <p:to>
                                        <p:strVal val="visible"/>
                                      </p:to>
                                    </p:set>
                                    <p:animEffect transition="in" filter="fade">
                                      <p:cBhvr>
                                        <p:cTn id="236" dur="500"/>
                                        <p:tgtEl>
                                          <p:spTgt spid="1157">
                                            <p:txEl>
                                              <p:pRg st="2" end="2"/>
                                            </p:txEl>
                                          </p:spTgt>
                                        </p:tgtEl>
                                      </p:cBhvr>
                                    </p:animEffect>
                                  </p:childTnLst>
                                </p:cTn>
                              </p:par>
                            </p:childTnLst>
                          </p:cTn>
                        </p:par>
                        <p:par>
                          <p:cTn id="237" fill="hold">
                            <p:stCondLst>
                              <p:cond delay="25000"/>
                            </p:stCondLst>
                            <p:childTnLst>
                              <p:par>
                                <p:cTn id="238" presetID="10" presetClass="entr" presetSubtype="0" fill="hold" nodeType="afterEffect">
                                  <p:stCondLst>
                                    <p:cond delay="0"/>
                                  </p:stCondLst>
                                  <p:childTnLst>
                                    <p:set>
                                      <p:cBhvr>
                                        <p:cTn id="239" dur="1" fill="hold">
                                          <p:stCondLst>
                                            <p:cond delay="0"/>
                                          </p:stCondLst>
                                        </p:cTn>
                                        <p:tgtEl>
                                          <p:spTgt spid="1157">
                                            <p:txEl>
                                              <p:pRg st="3" end="3"/>
                                            </p:txEl>
                                          </p:spTgt>
                                        </p:tgtEl>
                                        <p:attrNameLst>
                                          <p:attrName>style.visibility</p:attrName>
                                        </p:attrNameLst>
                                      </p:cBhvr>
                                      <p:to>
                                        <p:strVal val="visible"/>
                                      </p:to>
                                    </p:set>
                                    <p:animEffect transition="in" filter="fade">
                                      <p:cBhvr>
                                        <p:cTn id="240" dur="500"/>
                                        <p:tgtEl>
                                          <p:spTgt spid="1157">
                                            <p:txEl>
                                              <p:pRg st="3" end="3"/>
                                            </p:txEl>
                                          </p:spTgt>
                                        </p:tgtEl>
                                      </p:cBhvr>
                                    </p:animEffect>
                                  </p:childTnLst>
                                </p:cTn>
                              </p:par>
                            </p:childTnLst>
                          </p:cTn>
                        </p:par>
                        <p:par>
                          <p:cTn id="241" fill="hold">
                            <p:stCondLst>
                              <p:cond delay="25500"/>
                            </p:stCondLst>
                            <p:childTnLst>
                              <p:par>
                                <p:cTn id="242" presetID="10" presetClass="entr" presetSubtype="0" fill="hold" nodeType="afterEffect">
                                  <p:stCondLst>
                                    <p:cond delay="0"/>
                                  </p:stCondLst>
                                  <p:childTnLst>
                                    <p:set>
                                      <p:cBhvr>
                                        <p:cTn id="243" dur="1" fill="hold">
                                          <p:stCondLst>
                                            <p:cond delay="0"/>
                                          </p:stCondLst>
                                        </p:cTn>
                                        <p:tgtEl>
                                          <p:spTgt spid="1157">
                                            <p:txEl>
                                              <p:pRg st="4" end="4"/>
                                            </p:txEl>
                                          </p:spTgt>
                                        </p:tgtEl>
                                        <p:attrNameLst>
                                          <p:attrName>style.visibility</p:attrName>
                                        </p:attrNameLst>
                                      </p:cBhvr>
                                      <p:to>
                                        <p:strVal val="visible"/>
                                      </p:to>
                                    </p:set>
                                    <p:animEffect transition="in" filter="fade">
                                      <p:cBhvr>
                                        <p:cTn id="244" dur="500"/>
                                        <p:tgtEl>
                                          <p:spTgt spid="1157">
                                            <p:txEl>
                                              <p:pRg st="4" end="4"/>
                                            </p:txEl>
                                          </p:spTgt>
                                        </p:tgtEl>
                                      </p:cBhvr>
                                    </p:animEffect>
                                  </p:childTnLst>
                                </p:cTn>
                              </p:par>
                            </p:childTnLst>
                          </p:cTn>
                        </p:par>
                        <p:par>
                          <p:cTn id="245" fill="hold">
                            <p:stCondLst>
                              <p:cond delay="26000"/>
                            </p:stCondLst>
                            <p:childTnLst>
                              <p:par>
                                <p:cTn id="246" presetID="10" presetClass="entr" presetSubtype="0" fill="hold" nodeType="afterEffect">
                                  <p:stCondLst>
                                    <p:cond delay="0"/>
                                  </p:stCondLst>
                                  <p:childTnLst>
                                    <p:set>
                                      <p:cBhvr>
                                        <p:cTn id="247" dur="1" fill="hold">
                                          <p:stCondLst>
                                            <p:cond delay="0"/>
                                          </p:stCondLst>
                                        </p:cTn>
                                        <p:tgtEl>
                                          <p:spTgt spid="1157">
                                            <p:txEl>
                                              <p:pRg st="5" end="5"/>
                                            </p:txEl>
                                          </p:spTgt>
                                        </p:tgtEl>
                                        <p:attrNameLst>
                                          <p:attrName>style.visibility</p:attrName>
                                        </p:attrNameLst>
                                      </p:cBhvr>
                                      <p:to>
                                        <p:strVal val="visible"/>
                                      </p:to>
                                    </p:set>
                                    <p:animEffect transition="in" filter="fade">
                                      <p:cBhvr>
                                        <p:cTn id="248" dur="500"/>
                                        <p:tgtEl>
                                          <p:spTgt spid="1157">
                                            <p:txEl>
                                              <p:pRg st="5" end="5"/>
                                            </p:txEl>
                                          </p:spTgt>
                                        </p:tgtEl>
                                      </p:cBhvr>
                                    </p:animEffect>
                                  </p:childTnLst>
                                </p:cTn>
                              </p:par>
                            </p:childTnLst>
                          </p:cTn>
                        </p:par>
                        <p:par>
                          <p:cTn id="249" fill="hold">
                            <p:stCondLst>
                              <p:cond delay="26500"/>
                            </p:stCondLst>
                            <p:childTnLst>
                              <p:par>
                                <p:cTn id="250" presetID="10" presetClass="entr" presetSubtype="0" fill="hold" nodeType="afterEffect">
                                  <p:stCondLst>
                                    <p:cond delay="0"/>
                                  </p:stCondLst>
                                  <p:childTnLst>
                                    <p:set>
                                      <p:cBhvr>
                                        <p:cTn id="251" dur="1" fill="hold">
                                          <p:stCondLst>
                                            <p:cond delay="0"/>
                                          </p:stCondLst>
                                        </p:cTn>
                                        <p:tgtEl>
                                          <p:spTgt spid="1157">
                                            <p:txEl>
                                              <p:pRg st="6" end="6"/>
                                            </p:txEl>
                                          </p:spTgt>
                                        </p:tgtEl>
                                        <p:attrNameLst>
                                          <p:attrName>style.visibility</p:attrName>
                                        </p:attrNameLst>
                                      </p:cBhvr>
                                      <p:to>
                                        <p:strVal val="visible"/>
                                      </p:to>
                                    </p:set>
                                    <p:animEffect transition="in" filter="fade">
                                      <p:cBhvr>
                                        <p:cTn id="252" dur="500"/>
                                        <p:tgtEl>
                                          <p:spTgt spid="1157">
                                            <p:txEl>
                                              <p:pRg st="6" end="6"/>
                                            </p:txEl>
                                          </p:spTgt>
                                        </p:tgtEl>
                                      </p:cBhvr>
                                    </p:animEffect>
                                  </p:childTnLst>
                                </p:cTn>
                              </p:par>
                            </p:childTnLst>
                          </p:cTn>
                        </p:par>
                        <p:par>
                          <p:cTn id="253" fill="hold">
                            <p:stCondLst>
                              <p:cond delay="27000"/>
                            </p:stCondLst>
                            <p:childTnLst>
                              <p:par>
                                <p:cTn id="254" presetID="10" presetClass="entr" presetSubtype="0" fill="hold" nodeType="afterEffect">
                                  <p:stCondLst>
                                    <p:cond delay="0"/>
                                  </p:stCondLst>
                                  <p:childTnLst>
                                    <p:set>
                                      <p:cBhvr>
                                        <p:cTn id="255" dur="1" fill="hold">
                                          <p:stCondLst>
                                            <p:cond delay="0"/>
                                          </p:stCondLst>
                                        </p:cTn>
                                        <p:tgtEl>
                                          <p:spTgt spid="1157">
                                            <p:txEl>
                                              <p:pRg st="7" end="7"/>
                                            </p:txEl>
                                          </p:spTgt>
                                        </p:tgtEl>
                                        <p:attrNameLst>
                                          <p:attrName>style.visibility</p:attrName>
                                        </p:attrNameLst>
                                      </p:cBhvr>
                                      <p:to>
                                        <p:strVal val="visible"/>
                                      </p:to>
                                    </p:set>
                                    <p:animEffect transition="in" filter="fade">
                                      <p:cBhvr>
                                        <p:cTn id="256" dur="500"/>
                                        <p:tgtEl>
                                          <p:spTgt spid="1157">
                                            <p:txEl>
                                              <p:pRg st="7" end="7"/>
                                            </p:txEl>
                                          </p:spTgt>
                                        </p:tgtEl>
                                      </p:cBhvr>
                                    </p:animEffect>
                                  </p:childTnLst>
                                </p:cTn>
                              </p:par>
                            </p:childTnLst>
                          </p:cTn>
                        </p:par>
                        <p:par>
                          <p:cTn id="257" fill="hold">
                            <p:stCondLst>
                              <p:cond delay="27500"/>
                            </p:stCondLst>
                            <p:childTnLst>
                              <p:par>
                                <p:cTn id="258" presetID="10" presetClass="entr" presetSubtype="0" fill="hold" nodeType="afterEffect">
                                  <p:stCondLst>
                                    <p:cond delay="0"/>
                                  </p:stCondLst>
                                  <p:childTnLst>
                                    <p:set>
                                      <p:cBhvr>
                                        <p:cTn id="259" dur="1" fill="hold">
                                          <p:stCondLst>
                                            <p:cond delay="0"/>
                                          </p:stCondLst>
                                        </p:cTn>
                                        <p:tgtEl>
                                          <p:spTgt spid="1157">
                                            <p:txEl>
                                              <p:pRg st="8" end="8"/>
                                            </p:txEl>
                                          </p:spTgt>
                                        </p:tgtEl>
                                        <p:attrNameLst>
                                          <p:attrName>style.visibility</p:attrName>
                                        </p:attrNameLst>
                                      </p:cBhvr>
                                      <p:to>
                                        <p:strVal val="visible"/>
                                      </p:to>
                                    </p:set>
                                    <p:animEffect transition="in" filter="fade">
                                      <p:cBhvr>
                                        <p:cTn id="260" dur="500"/>
                                        <p:tgtEl>
                                          <p:spTgt spid="1157">
                                            <p:txEl>
                                              <p:pRg st="8" end="8"/>
                                            </p:txEl>
                                          </p:spTgt>
                                        </p:tgtEl>
                                      </p:cBhvr>
                                    </p:animEffect>
                                  </p:childTnLst>
                                </p:cTn>
                              </p:par>
                            </p:childTnLst>
                          </p:cTn>
                        </p:par>
                        <p:par>
                          <p:cTn id="261" fill="hold">
                            <p:stCondLst>
                              <p:cond delay="28000"/>
                            </p:stCondLst>
                            <p:childTnLst>
                              <p:par>
                                <p:cTn id="262" presetID="2" presetClass="entr" presetSubtype="8" fill="hold" nodeType="afterEffect">
                                  <p:stCondLst>
                                    <p:cond delay="0"/>
                                  </p:stCondLst>
                                  <p:childTnLst>
                                    <p:set>
                                      <p:cBhvr>
                                        <p:cTn id="263" dur="1" fill="hold">
                                          <p:stCondLst>
                                            <p:cond delay="0"/>
                                          </p:stCondLst>
                                        </p:cTn>
                                        <p:tgtEl>
                                          <p:spTgt spid="1161">
                                            <p:txEl>
                                              <p:pRg st="0" end="0"/>
                                            </p:txEl>
                                          </p:spTgt>
                                        </p:tgtEl>
                                        <p:attrNameLst>
                                          <p:attrName>style.visibility</p:attrName>
                                        </p:attrNameLst>
                                      </p:cBhvr>
                                      <p:to>
                                        <p:strVal val="visible"/>
                                      </p:to>
                                    </p:set>
                                    <p:anim calcmode="lin" valueType="num">
                                      <p:cBhvr additive="base">
                                        <p:cTn id="264" dur="500"/>
                                        <p:tgtEl>
                                          <p:spTgt spid="1161">
                                            <p:txEl>
                                              <p:pRg st="0" end="0"/>
                                            </p:txEl>
                                          </p:spTgt>
                                        </p:tgtEl>
                                        <p:attrNameLst>
                                          <p:attrName>ppt_x</p:attrName>
                                        </p:attrNameLst>
                                      </p:cBhvr>
                                      <p:tavLst>
                                        <p:tav tm="0">
                                          <p:val>
                                            <p:strVal val="#ppt_x-1"/>
                                          </p:val>
                                        </p:tav>
                                        <p:tav tm="100000">
                                          <p:val>
                                            <p:strVal val="#ppt_x"/>
                                          </p:val>
                                        </p:tav>
                                      </p:tavLst>
                                    </p:anim>
                                  </p:childTnLst>
                                </p:cTn>
                              </p:par>
                            </p:childTnLst>
                          </p:cTn>
                        </p:par>
                        <p:par>
                          <p:cTn id="265" fill="hold">
                            <p:stCondLst>
                              <p:cond delay="28500"/>
                            </p:stCondLst>
                            <p:childTnLst>
                              <p:par>
                                <p:cTn id="266" presetID="2" presetClass="entr" presetSubtype="8" fill="hold" nodeType="afterEffect">
                                  <p:stCondLst>
                                    <p:cond delay="0"/>
                                  </p:stCondLst>
                                  <p:childTnLst>
                                    <p:set>
                                      <p:cBhvr>
                                        <p:cTn id="267" dur="1" fill="hold">
                                          <p:stCondLst>
                                            <p:cond delay="0"/>
                                          </p:stCondLst>
                                        </p:cTn>
                                        <p:tgtEl>
                                          <p:spTgt spid="1161">
                                            <p:txEl>
                                              <p:pRg st="1" end="1"/>
                                            </p:txEl>
                                          </p:spTgt>
                                        </p:tgtEl>
                                        <p:attrNameLst>
                                          <p:attrName>style.visibility</p:attrName>
                                        </p:attrNameLst>
                                      </p:cBhvr>
                                      <p:to>
                                        <p:strVal val="visible"/>
                                      </p:to>
                                    </p:set>
                                    <p:anim calcmode="lin" valueType="num">
                                      <p:cBhvr additive="base">
                                        <p:cTn id="268" dur="500"/>
                                        <p:tgtEl>
                                          <p:spTgt spid="1161">
                                            <p:txEl>
                                              <p:pRg st="1" end="1"/>
                                            </p:txEl>
                                          </p:spTgt>
                                        </p:tgtEl>
                                        <p:attrNameLst>
                                          <p:attrName>ppt_x</p:attrName>
                                        </p:attrNameLst>
                                      </p:cBhvr>
                                      <p:tavLst>
                                        <p:tav tm="0">
                                          <p:val>
                                            <p:strVal val="#ppt_x-1"/>
                                          </p:val>
                                        </p:tav>
                                        <p:tav tm="100000">
                                          <p:val>
                                            <p:strVal val="#ppt_x"/>
                                          </p:val>
                                        </p:tav>
                                      </p:tavLst>
                                    </p:anim>
                                  </p:childTnLst>
                                </p:cTn>
                              </p:par>
                            </p:childTnLst>
                          </p:cTn>
                        </p:par>
                        <p:par>
                          <p:cTn id="269" fill="hold">
                            <p:stCondLst>
                              <p:cond delay="29000"/>
                            </p:stCondLst>
                            <p:childTnLst>
                              <p:par>
                                <p:cTn id="270" presetID="2" presetClass="entr" presetSubtype="8" fill="hold" nodeType="afterEffect">
                                  <p:stCondLst>
                                    <p:cond delay="0"/>
                                  </p:stCondLst>
                                  <p:childTnLst>
                                    <p:set>
                                      <p:cBhvr>
                                        <p:cTn id="271" dur="1" fill="hold">
                                          <p:stCondLst>
                                            <p:cond delay="0"/>
                                          </p:stCondLst>
                                        </p:cTn>
                                        <p:tgtEl>
                                          <p:spTgt spid="1161">
                                            <p:txEl>
                                              <p:pRg st="2" end="2"/>
                                            </p:txEl>
                                          </p:spTgt>
                                        </p:tgtEl>
                                        <p:attrNameLst>
                                          <p:attrName>style.visibility</p:attrName>
                                        </p:attrNameLst>
                                      </p:cBhvr>
                                      <p:to>
                                        <p:strVal val="visible"/>
                                      </p:to>
                                    </p:set>
                                    <p:anim calcmode="lin" valueType="num">
                                      <p:cBhvr additive="base">
                                        <p:cTn id="272" dur="500"/>
                                        <p:tgtEl>
                                          <p:spTgt spid="1161">
                                            <p:txEl>
                                              <p:pRg st="2" end="2"/>
                                            </p:txEl>
                                          </p:spTgt>
                                        </p:tgtEl>
                                        <p:attrNameLst>
                                          <p:attrName>ppt_x</p:attrName>
                                        </p:attrNameLst>
                                      </p:cBhvr>
                                      <p:tavLst>
                                        <p:tav tm="0">
                                          <p:val>
                                            <p:strVal val="#ppt_x-1"/>
                                          </p:val>
                                        </p:tav>
                                        <p:tav tm="100000">
                                          <p:val>
                                            <p:strVal val="#ppt_x"/>
                                          </p:val>
                                        </p:tav>
                                      </p:tavLst>
                                    </p:anim>
                                  </p:childTnLst>
                                </p:cTn>
                              </p:par>
                            </p:childTnLst>
                          </p:cTn>
                        </p:par>
                        <p:par>
                          <p:cTn id="273" fill="hold">
                            <p:stCondLst>
                              <p:cond delay="29500"/>
                            </p:stCondLst>
                            <p:childTnLst>
                              <p:par>
                                <p:cTn id="274" presetID="2" presetClass="entr" presetSubtype="8" fill="hold" nodeType="afterEffect">
                                  <p:stCondLst>
                                    <p:cond delay="0"/>
                                  </p:stCondLst>
                                  <p:childTnLst>
                                    <p:set>
                                      <p:cBhvr>
                                        <p:cTn id="275" dur="1" fill="hold">
                                          <p:stCondLst>
                                            <p:cond delay="0"/>
                                          </p:stCondLst>
                                        </p:cTn>
                                        <p:tgtEl>
                                          <p:spTgt spid="1161">
                                            <p:txEl>
                                              <p:pRg st="3" end="3"/>
                                            </p:txEl>
                                          </p:spTgt>
                                        </p:tgtEl>
                                        <p:attrNameLst>
                                          <p:attrName>style.visibility</p:attrName>
                                        </p:attrNameLst>
                                      </p:cBhvr>
                                      <p:to>
                                        <p:strVal val="visible"/>
                                      </p:to>
                                    </p:set>
                                    <p:anim calcmode="lin" valueType="num">
                                      <p:cBhvr additive="base">
                                        <p:cTn id="276" dur="500"/>
                                        <p:tgtEl>
                                          <p:spTgt spid="1161">
                                            <p:txEl>
                                              <p:pRg st="3" end="3"/>
                                            </p:txEl>
                                          </p:spTgt>
                                        </p:tgtEl>
                                        <p:attrNameLst>
                                          <p:attrName>ppt_x</p:attrName>
                                        </p:attrNameLst>
                                      </p:cBhvr>
                                      <p:tavLst>
                                        <p:tav tm="0">
                                          <p:val>
                                            <p:strVal val="#ppt_x-1"/>
                                          </p:val>
                                        </p:tav>
                                        <p:tav tm="100000">
                                          <p:val>
                                            <p:strVal val="#ppt_x"/>
                                          </p:val>
                                        </p:tav>
                                      </p:tavLst>
                                    </p:anim>
                                  </p:childTnLst>
                                </p:cTn>
                              </p:par>
                            </p:childTnLst>
                          </p:cTn>
                        </p:par>
                        <p:par>
                          <p:cTn id="277" fill="hold">
                            <p:stCondLst>
                              <p:cond delay="30000"/>
                            </p:stCondLst>
                            <p:childTnLst>
                              <p:par>
                                <p:cTn id="278" presetID="2" presetClass="entr" presetSubtype="8" fill="hold" nodeType="afterEffect">
                                  <p:stCondLst>
                                    <p:cond delay="0"/>
                                  </p:stCondLst>
                                  <p:childTnLst>
                                    <p:set>
                                      <p:cBhvr>
                                        <p:cTn id="279" dur="1" fill="hold">
                                          <p:stCondLst>
                                            <p:cond delay="0"/>
                                          </p:stCondLst>
                                        </p:cTn>
                                        <p:tgtEl>
                                          <p:spTgt spid="1161">
                                            <p:txEl>
                                              <p:pRg st="4" end="4"/>
                                            </p:txEl>
                                          </p:spTgt>
                                        </p:tgtEl>
                                        <p:attrNameLst>
                                          <p:attrName>style.visibility</p:attrName>
                                        </p:attrNameLst>
                                      </p:cBhvr>
                                      <p:to>
                                        <p:strVal val="visible"/>
                                      </p:to>
                                    </p:set>
                                    <p:anim calcmode="lin" valueType="num">
                                      <p:cBhvr additive="base">
                                        <p:cTn id="280" dur="500"/>
                                        <p:tgtEl>
                                          <p:spTgt spid="1161">
                                            <p:txEl>
                                              <p:pRg st="4" end="4"/>
                                            </p:txEl>
                                          </p:spTgt>
                                        </p:tgtEl>
                                        <p:attrNameLst>
                                          <p:attrName>ppt_x</p:attrName>
                                        </p:attrNameLst>
                                      </p:cBhvr>
                                      <p:tavLst>
                                        <p:tav tm="0">
                                          <p:val>
                                            <p:strVal val="#ppt_x-1"/>
                                          </p:val>
                                        </p:tav>
                                        <p:tav tm="100000">
                                          <p:val>
                                            <p:strVal val="#ppt_x"/>
                                          </p:val>
                                        </p:tav>
                                      </p:tavLst>
                                    </p:anim>
                                  </p:childTnLst>
                                </p:cTn>
                              </p:par>
                            </p:childTnLst>
                          </p:cTn>
                        </p:par>
                        <p:par>
                          <p:cTn id="281" fill="hold">
                            <p:stCondLst>
                              <p:cond delay="30500"/>
                            </p:stCondLst>
                            <p:childTnLst>
                              <p:par>
                                <p:cTn id="282" presetID="2" presetClass="entr" presetSubtype="8" fill="hold" nodeType="afterEffect">
                                  <p:stCondLst>
                                    <p:cond delay="0"/>
                                  </p:stCondLst>
                                  <p:childTnLst>
                                    <p:set>
                                      <p:cBhvr>
                                        <p:cTn id="283" dur="1" fill="hold">
                                          <p:stCondLst>
                                            <p:cond delay="0"/>
                                          </p:stCondLst>
                                        </p:cTn>
                                        <p:tgtEl>
                                          <p:spTgt spid="1161">
                                            <p:txEl>
                                              <p:pRg st="5" end="5"/>
                                            </p:txEl>
                                          </p:spTgt>
                                        </p:tgtEl>
                                        <p:attrNameLst>
                                          <p:attrName>style.visibility</p:attrName>
                                        </p:attrNameLst>
                                      </p:cBhvr>
                                      <p:to>
                                        <p:strVal val="visible"/>
                                      </p:to>
                                    </p:set>
                                    <p:anim calcmode="lin" valueType="num">
                                      <p:cBhvr additive="base">
                                        <p:cTn id="284" dur="500"/>
                                        <p:tgtEl>
                                          <p:spTgt spid="1161">
                                            <p:txEl>
                                              <p:pRg st="5" end="5"/>
                                            </p:txEl>
                                          </p:spTgt>
                                        </p:tgtEl>
                                        <p:attrNameLst>
                                          <p:attrName>ppt_x</p:attrName>
                                        </p:attrNameLst>
                                      </p:cBhvr>
                                      <p:tavLst>
                                        <p:tav tm="0">
                                          <p:val>
                                            <p:strVal val="#ppt_x-1"/>
                                          </p:val>
                                        </p:tav>
                                        <p:tav tm="100000">
                                          <p:val>
                                            <p:strVal val="#ppt_x"/>
                                          </p:val>
                                        </p:tav>
                                      </p:tavLst>
                                    </p:anim>
                                  </p:childTnLst>
                                </p:cTn>
                              </p:par>
                            </p:childTnLst>
                          </p:cTn>
                        </p:par>
                        <p:par>
                          <p:cTn id="285" fill="hold">
                            <p:stCondLst>
                              <p:cond delay="31000"/>
                            </p:stCondLst>
                            <p:childTnLst>
                              <p:par>
                                <p:cTn id="286" presetID="2" presetClass="entr" presetSubtype="8" fill="hold" nodeType="afterEffect">
                                  <p:stCondLst>
                                    <p:cond delay="0"/>
                                  </p:stCondLst>
                                  <p:childTnLst>
                                    <p:set>
                                      <p:cBhvr>
                                        <p:cTn id="287" dur="1" fill="hold">
                                          <p:stCondLst>
                                            <p:cond delay="0"/>
                                          </p:stCondLst>
                                        </p:cTn>
                                        <p:tgtEl>
                                          <p:spTgt spid="1161">
                                            <p:txEl>
                                              <p:pRg st="6" end="6"/>
                                            </p:txEl>
                                          </p:spTgt>
                                        </p:tgtEl>
                                        <p:attrNameLst>
                                          <p:attrName>style.visibility</p:attrName>
                                        </p:attrNameLst>
                                      </p:cBhvr>
                                      <p:to>
                                        <p:strVal val="visible"/>
                                      </p:to>
                                    </p:set>
                                    <p:anim calcmode="lin" valueType="num">
                                      <p:cBhvr additive="base">
                                        <p:cTn id="288" dur="500"/>
                                        <p:tgtEl>
                                          <p:spTgt spid="1161">
                                            <p:txEl>
                                              <p:pRg st="6" end="6"/>
                                            </p:txEl>
                                          </p:spTgt>
                                        </p:tgtEl>
                                        <p:attrNameLst>
                                          <p:attrName>ppt_x</p:attrName>
                                        </p:attrNameLst>
                                      </p:cBhvr>
                                      <p:tavLst>
                                        <p:tav tm="0">
                                          <p:val>
                                            <p:strVal val="#ppt_x-1"/>
                                          </p:val>
                                        </p:tav>
                                        <p:tav tm="100000">
                                          <p:val>
                                            <p:strVal val="#ppt_x"/>
                                          </p:val>
                                        </p:tav>
                                      </p:tavLst>
                                    </p:anim>
                                  </p:childTnLst>
                                </p:cTn>
                              </p:par>
                            </p:childTnLst>
                          </p:cTn>
                        </p:par>
                        <p:par>
                          <p:cTn id="289" fill="hold">
                            <p:stCondLst>
                              <p:cond delay="31500"/>
                            </p:stCondLst>
                            <p:childTnLst>
                              <p:par>
                                <p:cTn id="290" presetID="2" presetClass="entr" presetSubtype="8" fill="hold" nodeType="afterEffect">
                                  <p:stCondLst>
                                    <p:cond delay="0"/>
                                  </p:stCondLst>
                                  <p:childTnLst>
                                    <p:set>
                                      <p:cBhvr>
                                        <p:cTn id="291" dur="1" fill="hold">
                                          <p:stCondLst>
                                            <p:cond delay="0"/>
                                          </p:stCondLst>
                                        </p:cTn>
                                        <p:tgtEl>
                                          <p:spTgt spid="1161">
                                            <p:txEl>
                                              <p:pRg st="7" end="7"/>
                                            </p:txEl>
                                          </p:spTgt>
                                        </p:tgtEl>
                                        <p:attrNameLst>
                                          <p:attrName>style.visibility</p:attrName>
                                        </p:attrNameLst>
                                      </p:cBhvr>
                                      <p:to>
                                        <p:strVal val="visible"/>
                                      </p:to>
                                    </p:set>
                                    <p:anim calcmode="lin" valueType="num">
                                      <p:cBhvr additive="base">
                                        <p:cTn id="292" dur="500"/>
                                        <p:tgtEl>
                                          <p:spTgt spid="1161">
                                            <p:txEl>
                                              <p:pRg st="7" end="7"/>
                                            </p:txEl>
                                          </p:spTgt>
                                        </p:tgtEl>
                                        <p:attrNameLst>
                                          <p:attrName>ppt_x</p:attrName>
                                        </p:attrNameLst>
                                      </p:cBhvr>
                                      <p:tavLst>
                                        <p:tav tm="0">
                                          <p:val>
                                            <p:strVal val="#ppt_x-1"/>
                                          </p:val>
                                        </p:tav>
                                        <p:tav tm="100000">
                                          <p:val>
                                            <p:strVal val="#ppt_x"/>
                                          </p:val>
                                        </p:tav>
                                      </p:tavLst>
                                    </p:anim>
                                  </p:childTnLst>
                                </p:cTn>
                              </p:par>
                            </p:childTnLst>
                          </p:cTn>
                        </p:par>
                        <p:par>
                          <p:cTn id="293" fill="hold">
                            <p:stCondLst>
                              <p:cond delay="32000"/>
                            </p:stCondLst>
                            <p:childTnLst>
                              <p:par>
                                <p:cTn id="294" presetID="2" presetClass="entr" presetSubtype="8" fill="hold" nodeType="afterEffect">
                                  <p:stCondLst>
                                    <p:cond delay="0"/>
                                  </p:stCondLst>
                                  <p:childTnLst>
                                    <p:set>
                                      <p:cBhvr>
                                        <p:cTn id="295" dur="1" fill="hold">
                                          <p:stCondLst>
                                            <p:cond delay="0"/>
                                          </p:stCondLst>
                                        </p:cTn>
                                        <p:tgtEl>
                                          <p:spTgt spid="1161">
                                            <p:txEl>
                                              <p:pRg st="8" end="8"/>
                                            </p:txEl>
                                          </p:spTgt>
                                        </p:tgtEl>
                                        <p:attrNameLst>
                                          <p:attrName>style.visibility</p:attrName>
                                        </p:attrNameLst>
                                      </p:cBhvr>
                                      <p:to>
                                        <p:strVal val="visible"/>
                                      </p:to>
                                    </p:set>
                                    <p:anim calcmode="lin" valueType="num">
                                      <p:cBhvr additive="base">
                                        <p:cTn id="296" dur="500"/>
                                        <p:tgtEl>
                                          <p:spTgt spid="1161">
                                            <p:txEl>
                                              <p:pRg st="8" end="8"/>
                                            </p:txEl>
                                          </p:spTgt>
                                        </p:tgtEl>
                                        <p:attrNameLst>
                                          <p:attrName>ppt_x</p:attrName>
                                        </p:attrNameLst>
                                      </p:cBhvr>
                                      <p:tavLst>
                                        <p:tav tm="0">
                                          <p:val>
                                            <p:strVal val="#ppt_x-1"/>
                                          </p:val>
                                        </p:tav>
                                        <p:tav tm="100000">
                                          <p:val>
                                            <p:strVal val="#ppt_x"/>
                                          </p:val>
                                        </p:tav>
                                      </p:tavLst>
                                    </p:anim>
                                  </p:childTnLst>
                                </p:cTn>
                              </p:par>
                            </p:childTnLst>
                          </p:cTn>
                        </p:par>
                        <p:par>
                          <p:cTn id="297" fill="hold">
                            <p:stCondLst>
                              <p:cond delay="32500"/>
                            </p:stCondLst>
                            <p:childTnLst>
                              <p:par>
                                <p:cTn id="298" presetID="10" presetClass="entr" presetSubtype="0" fill="hold" nodeType="afterEffect">
                                  <p:stCondLst>
                                    <p:cond delay="0"/>
                                  </p:stCondLst>
                                  <p:childTnLst>
                                    <p:set>
                                      <p:cBhvr>
                                        <p:cTn id="299" dur="1" fill="hold">
                                          <p:stCondLst>
                                            <p:cond delay="0"/>
                                          </p:stCondLst>
                                        </p:cTn>
                                        <p:tgtEl>
                                          <p:spTgt spid="1156">
                                            <p:txEl>
                                              <p:pRg st="0" end="0"/>
                                            </p:txEl>
                                          </p:spTgt>
                                        </p:tgtEl>
                                        <p:attrNameLst>
                                          <p:attrName>style.visibility</p:attrName>
                                        </p:attrNameLst>
                                      </p:cBhvr>
                                      <p:to>
                                        <p:strVal val="visible"/>
                                      </p:to>
                                    </p:set>
                                    <p:animEffect transition="in" filter="fade">
                                      <p:cBhvr>
                                        <p:cTn id="300" dur="500"/>
                                        <p:tgtEl>
                                          <p:spTgt spid="1156">
                                            <p:txEl>
                                              <p:pRg st="0" end="0"/>
                                            </p:txEl>
                                          </p:spTgt>
                                        </p:tgtEl>
                                      </p:cBhvr>
                                    </p:animEffect>
                                  </p:childTnLst>
                                </p:cTn>
                              </p:par>
                            </p:childTnLst>
                          </p:cTn>
                        </p:par>
                        <p:par>
                          <p:cTn id="301" fill="hold">
                            <p:stCondLst>
                              <p:cond delay="33000"/>
                            </p:stCondLst>
                            <p:childTnLst>
                              <p:par>
                                <p:cTn id="302" presetID="10" presetClass="entr" presetSubtype="0" fill="hold" nodeType="afterEffect">
                                  <p:stCondLst>
                                    <p:cond delay="0"/>
                                  </p:stCondLst>
                                  <p:childTnLst>
                                    <p:set>
                                      <p:cBhvr>
                                        <p:cTn id="303" dur="1" fill="hold">
                                          <p:stCondLst>
                                            <p:cond delay="0"/>
                                          </p:stCondLst>
                                        </p:cTn>
                                        <p:tgtEl>
                                          <p:spTgt spid="1156">
                                            <p:txEl>
                                              <p:pRg st="1" end="1"/>
                                            </p:txEl>
                                          </p:spTgt>
                                        </p:tgtEl>
                                        <p:attrNameLst>
                                          <p:attrName>style.visibility</p:attrName>
                                        </p:attrNameLst>
                                      </p:cBhvr>
                                      <p:to>
                                        <p:strVal val="visible"/>
                                      </p:to>
                                    </p:set>
                                    <p:animEffect transition="in" filter="fade">
                                      <p:cBhvr>
                                        <p:cTn id="304" dur="500"/>
                                        <p:tgtEl>
                                          <p:spTgt spid="1156">
                                            <p:txEl>
                                              <p:pRg st="1" end="1"/>
                                            </p:txEl>
                                          </p:spTgt>
                                        </p:tgtEl>
                                      </p:cBhvr>
                                    </p:animEffect>
                                  </p:childTnLst>
                                </p:cTn>
                              </p:par>
                            </p:childTnLst>
                          </p:cTn>
                        </p:par>
                        <p:par>
                          <p:cTn id="305" fill="hold">
                            <p:stCondLst>
                              <p:cond delay="33500"/>
                            </p:stCondLst>
                            <p:childTnLst>
                              <p:par>
                                <p:cTn id="306" presetID="10" presetClass="entr" presetSubtype="0" fill="hold" nodeType="afterEffect">
                                  <p:stCondLst>
                                    <p:cond delay="0"/>
                                  </p:stCondLst>
                                  <p:childTnLst>
                                    <p:set>
                                      <p:cBhvr>
                                        <p:cTn id="307" dur="1" fill="hold">
                                          <p:stCondLst>
                                            <p:cond delay="0"/>
                                          </p:stCondLst>
                                        </p:cTn>
                                        <p:tgtEl>
                                          <p:spTgt spid="1156">
                                            <p:txEl>
                                              <p:pRg st="2" end="2"/>
                                            </p:txEl>
                                          </p:spTgt>
                                        </p:tgtEl>
                                        <p:attrNameLst>
                                          <p:attrName>style.visibility</p:attrName>
                                        </p:attrNameLst>
                                      </p:cBhvr>
                                      <p:to>
                                        <p:strVal val="visible"/>
                                      </p:to>
                                    </p:set>
                                    <p:animEffect transition="in" filter="fade">
                                      <p:cBhvr>
                                        <p:cTn id="308" dur="500"/>
                                        <p:tgtEl>
                                          <p:spTgt spid="1156">
                                            <p:txEl>
                                              <p:pRg st="2" end="2"/>
                                            </p:txEl>
                                          </p:spTgt>
                                        </p:tgtEl>
                                      </p:cBhvr>
                                    </p:animEffect>
                                  </p:childTnLst>
                                </p:cTn>
                              </p:par>
                            </p:childTnLst>
                          </p:cTn>
                        </p:par>
                        <p:par>
                          <p:cTn id="309" fill="hold">
                            <p:stCondLst>
                              <p:cond delay="34000"/>
                            </p:stCondLst>
                            <p:childTnLst>
                              <p:par>
                                <p:cTn id="310" presetID="10" presetClass="entr" presetSubtype="0" fill="hold" nodeType="afterEffect">
                                  <p:stCondLst>
                                    <p:cond delay="0"/>
                                  </p:stCondLst>
                                  <p:childTnLst>
                                    <p:set>
                                      <p:cBhvr>
                                        <p:cTn id="311" dur="1" fill="hold">
                                          <p:stCondLst>
                                            <p:cond delay="0"/>
                                          </p:stCondLst>
                                        </p:cTn>
                                        <p:tgtEl>
                                          <p:spTgt spid="1156">
                                            <p:txEl>
                                              <p:pRg st="3" end="3"/>
                                            </p:txEl>
                                          </p:spTgt>
                                        </p:tgtEl>
                                        <p:attrNameLst>
                                          <p:attrName>style.visibility</p:attrName>
                                        </p:attrNameLst>
                                      </p:cBhvr>
                                      <p:to>
                                        <p:strVal val="visible"/>
                                      </p:to>
                                    </p:set>
                                    <p:animEffect transition="in" filter="fade">
                                      <p:cBhvr>
                                        <p:cTn id="312" dur="500"/>
                                        <p:tgtEl>
                                          <p:spTgt spid="1156">
                                            <p:txEl>
                                              <p:pRg st="3" end="3"/>
                                            </p:txEl>
                                          </p:spTgt>
                                        </p:tgtEl>
                                      </p:cBhvr>
                                    </p:animEffect>
                                  </p:childTnLst>
                                </p:cTn>
                              </p:par>
                            </p:childTnLst>
                          </p:cTn>
                        </p:par>
                        <p:par>
                          <p:cTn id="313" fill="hold">
                            <p:stCondLst>
                              <p:cond delay="34500"/>
                            </p:stCondLst>
                            <p:childTnLst>
                              <p:par>
                                <p:cTn id="314" presetID="10" presetClass="entr" presetSubtype="0" fill="hold" nodeType="afterEffect">
                                  <p:stCondLst>
                                    <p:cond delay="0"/>
                                  </p:stCondLst>
                                  <p:childTnLst>
                                    <p:set>
                                      <p:cBhvr>
                                        <p:cTn id="315" dur="1" fill="hold">
                                          <p:stCondLst>
                                            <p:cond delay="0"/>
                                          </p:stCondLst>
                                        </p:cTn>
                                        <p:tgtEl>
                                          <p:spTgt spid="1156">
                                            <p:txEl>
                                              <p:pRg st="4" end="4"/>
                                            </p:txEl>
                                          </p:spTgt>
                                        </p:tgtEl>
                                        <p:attrNameLst>
                                          <p:attrName>style.visibility</p:attrName>
                                        </p:attrNameLst>
                                      </p:cBhvr>
                                      <p:to>
                                        <p:strVal val="visible"/>
                                      </p:to>
                                    </p:set>
                                    <p:animEffect transition="in" filter="fade">
                                      <p:cBhvr>
                                        <p:cTn id="316" dur="500"/>
                                        <p:tgtEl>
                                          <p:spTgt spid="1156">
                                            <p:txEl>
                                              <p:pRg st="4" end="4"/>
                                            </p:txEl>
                                          </p:spTgt>
                                        </p:tgtEl>
                                      </p:cBhvr>
                                    </p:animEffect>
                                  </p:childTnLst>
                                </p:cTn>
                              </p:par>
                            </p:childTnLst>
                          </p:cTn>
                        </p:par>
                        <p:par>
                          <p:cTn id="317" fill="hold">
                            <p:stCondLst>
                              <p:cond delay="35000"/>
                            </p:stCondLst>
                            <p:childTnLst>
                              <p:par>
                                <p:cTn id="318" presetID="10" presetClass="entr" presetSubtype="0" fill="hold" nodeType="afterEffect">
                                  <p:stCondLst>
                                    <p:cond delay="0"/>
                                  </p:stCondLst>
                                  <p:childTnLst>
                                    <p:set>
                                      <p:cBhvr>
                                        <p:cTn id="319" dur="1" fill="hold">
                                          <p:stCondLst>
                                            <p:cond delay="0"/>
                                          </p:stCondLst>
                                        </p:cTn>
                                        <p:tgtEl>
                                          <p:spTgt spid="1156">
                                            <p:txEl>
                                              <p:pRg st="5" end="5"/>
                                            </p:txEl>
                                          </p:spTgt>
                                        </p:tgtEl>
                                        <p:attrNameLst>
                                          <p:attrName>style.visibility</p:attrName>
                                        </p:attrNameLst>
                                      </p:cBhvr>
                                      <p:to>
                                        <p:strVal val="visible"/>
                                      </p:to>
                                    </p:set>
                                    <p:animEffect transition="in" filter="fade">
                                      <p:cBhvr>
                                        <p:cTn id="320" dur="500"/>
                                        <p:tgtEl>
                                          <p:spTgt spid="1156">
                                            <p:txEl>
                                              <p:pRg st="5" end="5"/>
                                            </p:txEl>
                                          </p:spTgt>
                                        </p:tgtEl>
                                      </p:cBhvr>
                                    </p:animEffect>
                                  </p:childTnLst>
                                </p:cTn>
                              </p:par>
                            </p:childTnLst>
                          </p:cTn>
                        </p:par>
                        <p:par>
                          <p:cTn id="321" fill="hold">
                            <p:stCondLst>
                              <p:cond delay="35500"/>
                            </p:stCondLst>
                            <p:childTnLst>
                              <p:par>
                                <p:cTn id="322" presetID="10" presetClass="entr" presetSubtype="0" fill="hold" nodeType="afterEffect">
                                  <p:stCondLst>
                                    <p:cond delay="0"/>
                                  </p:stCondLst>
                                  <p:childTnLst>
                                    <p:set>
                                      <p:cBhvr>
                                        <p:cTn id="323" dur="1" fill="hold">
                                          <p:stCondLst>
                                            <p:cond delay="0"/>
                                          </p:stCondLst>
                                        </p:cTn>
                                        <p:tgtEl>
                                          <p:spTgt spid="1156">
                                            <p:txEl>
                                              <p:pRg st="6" end="6"/>
                                            </p:txEl>
                                          </p:spTgt>
                                        </p:tgtEl>
                                        <p:attrNameLst>
                                          <p:attrName>style.visibility</p:attrName>
                                        </p:attrNameLst>
                                      </p:cBhvr>
                                      <p:to>
                                        <p:strVal val="visible"/>
                                      </p:to>
                                    </p:set>
                                    <p:animEffect transition="in" filter="fade">
                                      <p:cBhvr>
                                        <p:cTn id="324" dur="500"/>
                                        <p:tgtEl>
                                          <p:spTgt spid="1156">
                                            <p:txEl>
                                              <p:pRg st="6" end="6"/>
                                            </p:txEl>
                                          </p:spTgt>
                                        </p:tgtEl>
                                      </p:cBhvr>
                                    </p:animEffect>
                                  </p:childTnLst>
                                </p:cTn>
                              </p:par>
                            </p:childTnLst>
                          </p:cTn>
                        </p:par>
                        <p:par>
                          <p:cTn id="325" fill="hold">
                            <p:stCondLst>
                              <p:cond delay="36000"/>
                            </p:stCondLst>
                            <p:childTnLst>
                              <p:par>
                                <p:cTn id="326" presetID="10" presetClass="entr" presetSubtype="0" fill="hold" nodeType="afterEffect">
                                  <p:stCondLst>
                                    <p:cond delay="0"/>
                                  </p:stCondLst>
                                  <p:childTnLst>
                                    <p:set>
                                      <p:cBhvr>
                                        <p:cTn id="327" dur="1" fill="hold">
                                          <p:stCondLst>
                                            <p:cond delay="0"/>
                                          </p:stCondLst>
                                        </p:cTn>
                                        <p:tgtEl>
                                          <p:spTgt spid="1156">
                                            <p:txEl>
                                              <p:pRg st="7" end="7"/>
                                            </p:txEl>
                                          </p:spTgt>
                                        </p:tgtEl>
                                        <p:attrNameLst>
                                          <p:attrName>style.visibility</p:attrName>
                                        </p:attrNameLst>
                                      </p:cBhvr>
                                      <p:to>
                                        <p:strVal val="visible"/>
                                      </p:to>
                                    </p:set>
                                    <p:animEffect transition="in" filter="fade">
                                      <p:cBhvr>
                                        <p:cTn id="328" dur="500"/>
                                        <p:tgtEl>
                                          <p:spTgt spid="1156">
                                            <p:txEl>
                                              <p:pRg st="7" end="7"/>
                                            </p:txEl>
                                          </p:spTgt>
                                        </p:tgtEl>
                                      </p:cBhvr>
                                    </p:animEffect>
                                  </p:childTnLst>
                                </p:cTn>
                              </p:par>
                            </p:childTnLst>
                          </p:cTn>
                        </p:par>
                        <p:par>
                          <p:cTn id="329" fill="hold">
                            <p:stCondLst>
                              <p:cond delay="36500"/>
                            </p:stCondLst>
                            <p:childTnLst>
                              <p:par>
                                <p:cTn id="330" presetID="10" presetClass="entr" presetSubtype="0" fill="hold" nodeType="afterEffect">
                                  <p:stCondLst>
                                    <p:cond delay="0"/>
                                  </p:stCondLst>
                                  <p:childTnLst>
                                    <p:set>
                                      <p:cBhvr>
                                        <p:cTn id="331" dur="1" fill="hold">
                                          <p:stCondLst>
                                            <p:cond delay="0"/>
                                          </p:stCondLst>
                                        </p:cTn>
                                        <p:tgtEl>
                                          <p:spTgt spid="1156">
                                            <p:txEl>
                                              <p:pRg st="8" end="8"/>
                                            </p:txEl>
                                          </p:spTgt>
                                        </p:tgtEl>
                                        <p:attrNameLst>
                                          <p:attrName>style.visibility</p:attrName>
                                        </p:attrNameLst>
                                      </p:cBhvr>
                                      <p:to>
                                        <p:strVal val="visible"/>
                                      </p:to>
                                    </p:set>
                                    <p:animEffect transition="in" filter="fade">
                                      <p:cBhvr>
                                        <p:cTn id="332" dur="500"/>
                                        <p:tgtEl>
                                          <p:spTgt spid="1156">
                                            <p:txEl>
                                              <p:pRg st="8" end="8"/>
                                            </p:txEl>
                                          </p:spTgt>
                                        </p:tgtEl>
                                      </p:cBhvr>
                                    </p:animEffect>
                                  </p:childTnLst>
                                </p:cTn>
                              </p:par>
                            </p:childTnLst>
                          </p:cTn>
                        </p:par>
                        <p:par>
                          <p:cTn id="333" fill="hold">
                            <p:stCondLst>
                              <p:cond delay="37000"/>
                            </p:stCondLst>
                            <p:childTnLst>
                              <p:par>
                                <p:cTn id="334" presetID="10" presetClass="entr" presetSubtype="0" fill="hold" nodeType="afterEffect">
                                  <p:stCondLst>
                                    <p:cond delay="250"/>
                                  </p:stCondLst>
                                  <p:childTnLst>
                                    <p:set>
                                      <p:cBhvr>
                                        <p:cTn id="335" dur="1" fill="hold">
                                          <p:stCondLst>
                                            <p:cond delay="0"/>
                                          </p:stCondLst>
                                        </p:cTn>
                                        <p:tgtEl>
                                          <p:spTgt spid="1162"/>
                                        </p:tgtEl>
                                        <p:attrNameLst>
                                          <p:attrName>style.visibility</p:attrName>
                                        </p:attrNameLst>
                                      </p:cBhvr>
                                      <p:to>
                                        <p:strVal val="visible"/>
                                      </p:to>
                                    </p:set>
                                    <p:animEffect transition="in" filter="fade">
                                      <p:cBhvr>
                                        <p:cTn id="336" dur="500"/>
                                        <p:tgtEl>
                                          <p:spTgt spid="1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lustor">
  <p:cSld name="Clustor">
    <p:spTree>
      <p:nvGrpSpPr>
        <p:cNvPr id="1" name="Shape 1163"/>
        <p:cNvGrpSpPr/>
        <p:nvPr/>
      </p:nvGrpSpPr>
      <p:grpSpPr>
        <a:xfrm>
          <a:off x="0" y="0"/>
          <a:ext cx="0" cy="0"/>
          <a:chOff x="0" y="0"/>
          <a:chExt cx="0" cy="0"/>
        </a:xfrm>
      </p:grpSpPr>
      <p:sp>
        <p:nvSpPr>
          <p:cNvPr id="1164" name="Google Shape;1164;p70"/>
          <p:cNvSpPr/>
          <p:nvPr/>
        </p:nvSpPr>
        <p:spPr>
          <a:xfrm>
            <a:off x="10223622" y="3099867"/>
            <a:ext cx="992116" cy="1008457"/>
          </a:xfrm>
          <a:prstGeom prst="ellipse">
            <a:avLst/>
          </a:prstGeom>
          <a:solidFill>
            <a:srgbClr val="FFC3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65" name="Google Shape;1165;p70"/>
          <p:cNvSpPr/>
          <p:nvPr/>
        </p:nvSpPr>
        <p:spPr>
          <a:xfrm>
            <a:off x="13866888" y="6213624"/>
            <a:ext cx="961809" cy="961809"/>
          </a:xfrm>
          <a:prstGeom prst="ellipse">
            <a:avLst/>
          </a:prstGeom>
          <a:solidFill>
            <a:srgbClr val="C6EE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66" name="Google Shape;1166;p70"/>
          <p:cNvSpPr/>
          <p:nvPr/>
        </p:nvSpPr>
        <p:spPr>
          <a:xfrm>
            <a:off x="636409" y="6250538"/>
            <a:ext cx="1533779" cy="1533779"/>
          </a:xfrm>
          <a:prstGeom prst="ellipse">
            <a:avLst/>
          </a:prstGeom>
          <a:solidFill>
            <a:srgbClr val="B6EB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67" name="Google Shape;1167;p70"/>
          <p:cNvSpPr/>
          <p:nvPr/>
        </p:nvSpPr>
        <p:spPr>
          <a:xfrm>
            <a:off x="7896962" y="7735218"/>
            <a:ext cx="614369" cy="624488"/>
          </a:xfrm>
          <a:prstGeom prst="ellipse">
            <a:avLst/>
          </a:prstGeom>
          <a:solidFill>
            <a:srgbClr val="FFC3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68" name="Google Shape;1168;p70"/>
          <p:cNvSpPr/>
          <p:nvPr/>
        </p:nvSpPr>
        <p:spPr>
          <a:xfrm>
            <a:off x="3965059" y="7738314"/>
            <a:ext cx="591738" cy="591738"/>
          </a:xfrm>
          <a:prstGeom prst="ellipse">
            <a:avLst/>
          </a:prstGeom>
          <a:solidFill>
            <a:srgbClr val="C8F46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69" name="Google Shape;1169;p70"/>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0" name="Google Shape;1170;p70"/>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Applied Machine Learning Presentation 2</a:t>
            </a:r>
            <a:endParaRPr/>
          </a:p>
        </p:txBody>
      </p:sp>
      <p:sp>
        <p:nvSpPr>
          <p:cNvPr id="1171" name="Google Shape;1171;p70"/>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172" name="Google Shape;1172;p70"/>
          <p:cNvSpPr/>
          <p:nvPr/>
        </p:nvSpPr>
        <p:spPr>
          <a:xfrm>
            <a:off x="493213" y="2547535"/>
            <a:ext cx="4973638" cy="4973638"/>
          </a:xfrm>
          <a:prstGeom prst="ellipse">
            <a:avLst/>
          </a:pr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3" name="Google Shape;1173;p70"/>
          <p:cNvSpPr/>
          <p:nvPr/>
        </p:nvSpPr>
        <p:spPr>
          <a:xfrm>
            <a:off x="4617888" y="4921333"/>
            <a:ext cx="3785949" cy="3785949"/>
          </a:xfrm>
          <a:prstGeom prst="ellipse">
            <a:avLst/>
          </a:prstGeom>
          <a:solidFill>
            <a:schemeClr val="accent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4" name="Google Shape;1174;p70"/>
          <p:cNvSpPr/>
          <p:nvPr/>
        </p:nvSpPr>
        <p:spPr>
          <a:xfrm>
            <a:off x="7360120" y="3308567"/>
            <a:ext cx="3090795" cy="3090795"/>
          </a:xfrm>
          <a:prstGeom prst="ellipse">
            <a:avLst/>
          </a:prstGeom>
          <a:solidFill>
            <a:schemeClr val="accent3">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5" name="Google Shape;1175;p70"/>
          <p:cNvSpPr/>
          <p:nvPr/>
        </p:nvSpPr>
        <p:spPr>
          <a:xfrm>
            <a:off x="9437184" y="5014698"/>
            <a:ext cx="3557109" cy="3557109"/>
          </a:xfrm>
          <a:prstGeom prst="ellipse">
            <a:avLst/>
          </a:prstGeom>
          <a:solidFill>
            <a:schemeClr val="accent4">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6" name="Google Shape;1176;p70"/>
          <p:cNvSpPr/>
          <p:nvPr/>
        </p:nvSpPr>
        <p:spPr>
          <a:xfrm>
            <a:off x="12055396" y="2629765"/>
            <a:ext cx="3944488" cy="3944488"/>
          </a:xfrm>
          <a:prstGeom prst="ellipse">
            <a:avLst/>
          </a:prstGeom>
          <a:solidFill>
            <a:schemeClr val="accent5">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7" name="Google Shape;1177;p70"/>
          <p:cNvSpPr/>
          <p:nvPr/>
        </p:nvSpPr>
        <p:spPr>
          <a:xfrm>
            <a:off x="14947019" y="5399098"/>
            <a:ext cx="2788308" cy="2788308"/>
          </a:xfrm>
          <a:prstGeom prst="ellipse">
            <a:avLst/>
          </a:prstGeom>
          <a:solidFill>
            <a:schemeClr val="accent6">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8" name="Google Shape;1178;p70"/>
          <p:cNvSpPr/>
          <p:nvPr/>
        </p:nvSpPr>
        <p:spPr>
          <a:xfrm>
            <a:off x="5534416" y="3223041"/>
            <a:ext cx="1029225" cy="1029225"/>
          </a:xfrm>
          <a:prstGeom prst="ellipse">
            <a:avLst/>
          </a:prstGeom>
          <a:solidFill>
            <a:srgbClr val="DBF8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79" name="Google Shape;1179;p70"/>
          <p:cNvSpPr/>
          <p:nvPr/>
        </p:nvSpPr>
        <p:spPr>
          <a:xfrm>
            <a:off x="493213" y="2370479"/>
            <a:ext cx="855529" cy="855529"/>
          </a:xfrm>
          <a:prstGeom prst="ellipse">
            <a:avLst/>
          </a:prstGeom>
          <a:solidFill>
            <a:srgbClr val="DAF5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80" name="Google Shape;1180;p70"/>
          <p:cNvSpPr/>
          <p:nvPr/>
        </p:nvSpPr>
        <p:spPr>
          <a:xfrm>
            <a:off x="13027675" y="7247023"/>
            <a:ext cx="742541" cy="742541"/>
          </a:xfrm>
          <a:prstGeom prst="ellipse">
            <a:avLst/>
          </a:prstGeom>
          <a:solidFill>
            <a:srgbClr val="F3DA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81" name="Google Shape;1181;p70"/>
          <p:cNvSpPr/>
          <p:nvPr/>
        </p:nvSpPr>
        <p:spPr>
          <a:xfrm>
            <a:off x="16966759" y="4532006"/>
            <a:ext cx="884808" cy="884808"/>
          </a:xfrm>
          <a:prstGeom prst="ellipse">
            <a:avLst/>
          </a:prstGeom>
          <a:solidFill>
            <a:srgbClr val="FFF4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82" name="Google Shape;1182;p70"/>
          <p:cNvSpPr txBox="1">
            <a:spLocks noGrp="1"/>
          </p:cNvSpPr>
          <p:nvPr>
            <p:ph type="body" idx="1"/>
          </p:nvPr>
        </p:nvSpPr>
        <p:spPr>
          <a:xfrm>
            <a:off x="675547" y="3719292"/>
            <a:ext cx="4608971"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3" name="Google Shape;1183;p70"/>
          <p:cNvSpPr txBox="1">
            <a:spLocks noGrp="1"/>
          </p:cNvSpPr>
          <p:nvPr>
            <p:ph type="body" idx="2"/>
          </p:nvPr>
        </p:nvSpPr>
        <p:spPr>
          <a:xfrm>
            <a:off x="12108616" y="3583183"/>
            <a:ext cx="3838048" cy="52514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4" name="Google Shape;1184;p70"/>
          <p:cNvSpPr txBox="1">
            <a:spLocks noGrp="1"/>
          </p:cNvSpPr>
          <p:nvPr>
            <p:ph type="body" idx="3"/>
          </p:nvPr>
        </p:nvSpPr>
        <p:spPr>
          <a:xfrm>
            <a:off x="9632132" y="5404718"/>
            <a:ext cx="3167212" cy="122168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5" name="Google Shape;1185;p70"/>
          <p:cNvSpPr txBox="1">
            <a:spLocks noGrp="1"/>
          </p:cNvSpPr>
          <p:nvPr>
            <p:ph type="body" idx="4"/>
          </p:nvPr>
        </p:nvSpPr>
        <p:spPr>
          <a:xfrm>
            <a:off x="4908081" y="5382994"/>
            <a:ext cx="3167212" cy="122168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6" name="Google Shape;1186;p70"/>
          <p:cNvSpPr txBox="1">
            <a:spLocks noGrp="1"/>
          </p:cNvSpPr>
          <p:nvPr>
            <p:ph type="body" idx="5"/>
          </p:nvPr>
        </p:nvSpPr>
        <p:spPr>
          <a:xfrm>
            <a:off x="971550" y="4397766"/>
            <a:ext cx="3936531" cy="1937350"/>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7" name="Google Shape;1187;p70"/>
          <p:cNvSpPr txBox="1">
            <a:spLocks noGrp="1"/>
          </p:cNvSpPr>
          <p:nvPr>
            <p:ph type="body" idx="6"/>
          </p:nvPr>
        </p:nvSpPr>
        <p:spPr>
          <a:xfrm>
            <a:off x="4639094" y="6688663"/>
            <a:ext cx="3705186" cy="1317496"/>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8" name="Google Shape;1188;p70"/>
          <p:cNvSpPr txBox="1">
            <a:spLocks noGrp="1"/>
          </p:cNvSpPr>
          <p:nvPr>
            <p:ph type="body" idx="7"/>
          </p:nvPr>
        </p:nvSpPr>
        <p:spPr>
          <a:xfrm>
            <a:off x="9608595" y="6648520"/>
            <a:ext cx="3214286" cy="1317496"/>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89" name="Google Shape;1189;p70"/>
          <p:cNvSpPr txBox="1">
            <a:spLocks noGrp="1"/>
          </p:cNvSpPr>
          <p:nvPr>
            <p:ph type="body" idx="8"/>
          </p:nvPr>
        </p:nvSpPr>
        <p:spPr>
          <a:xfrm>
            <a:off x="12175047" y="4237086"/>
            <a:ext cx="3705186" cy="1317496"/>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lt1"/>
              </a:buClr>
              <a:buSzPts val="2000"/>
              <a:buFont typeface="Ubuntu"/>
              <a:buNone/>
              <a:defRPr sz="2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90" name="Google Shape;1190;p70"/>
          <p:cNvSpPr txBox="1">
            <a:spLocks noGrp="1"/>
          </p:cNvSpPr>
          <p:nvPr>
            <p:ph type="body" idx="9"/>
          </p:nvPr>
        </p:nvSpPr>
        <p:spPr>
          <a:xfrm>
            <a:off x="7409364" y="4255782"/>
            <a:ext cx="2992308" cy="1161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91" name="Google Shape;1191;p70"/>
          <p:cNvSpPr txBox="1">
            <a:spLocks noGrp="1"/>
          </p:cNvSpPr>
          <p:nvPr>
            <p:ph type="body" idx="13"/>
          </p:nvPr>
        </p:nvSpPr>
        <p:spPr>
          <a:xfrm>
            <a:off x="15070316" y="6146235"/>
            <a:ext cx="2534050" cy="1295109"/>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400"/>
              <a:buFont typeface="Ubuntu Medium"/>
              <a:buNone/>
              <a:defRPr sz="24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2"/>
                                        </p:tgtEl>
                                        <p:attrNameLst>
                                          <p:attrName>style.visibility</p:attrName>
                                        </p:attrNameLst>
                                      </p:cBhvr>
                                      <p:to>
                                        <p:strVal val="visible"/>
                                      </p:to>
                                    </p:set>
                                    <p:animEffect transition="in" filter="fade">
                                      <p:cBhvr>
                                        <p:cTn id="7" dur="500"/>
                                        <p:tgtEl>
                                          <p:spTgt spid="1172"/>
                                        </p:tgtEl>
                                      </p:cBhvr>
                                    </p:animEffect>
                                  </p:childTnLst>
                                </p:cTn>
                              </p:par>
                              <p:par>
                                <p:cTn id="8" presetID="10" presetClass="entr" presetSubtype="0" fill="hold" nodeType="withEffect">
                                  <p:stCondLst>
                                    <p:cond delay="0"/>
                                  </p:stCondLst>
                                  <p:childTnLst>
                                    <p:set>
                                      <p:cBhvr>
                                        <p:cTn id="9" dur="1" fill="hold">
                                          <p:stCondLst>
                                            <p:cond delay="0"/>
                                          </p:stCondLst>
                                        </p:cTn>
                                        <p:tgtEl>
                                          <p:spTgt spid="1182">
                                            <p:txEl>
                                              <p:pRg st="0" end="0"/>
                                            </p:txEl>
                                          </p:spTgt>
                                        </p:tgtEl>
                                        <p:attrNameLst>
                                          <p:attrName>style.visibility</p:attrName>
                                        </p:attrNameLst>
                                      </p:cBhvr>
                                      <p:to>
                                        <p:strVal val="visible"/>
                                      </p:to>
                                    </p:set>
                                    <p:animEffect transition="in" filter="fade">
                                      <p:cBhvr>
                                        <p:cTn id="10" dur="500"/>
                                        <p:tgtEl>
                                          <p:spTgt spid="118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82">
                                            <p:txEl>
                                              <p:pRg st="1" end="1"/>
                                            </p:txEl>
                                          </p:spTgt>
                                        </p:tgtEl>
                                        <p:attrNameLst>
                                          <p:attrName>style.visibility</p:attrName>
                                        </p:attrNameLst>
                                      </p:cBhvr>
                                      <p:to>
                                        <p:strVal val="visible"/>
                                      </p:to>
                                    </p:set>
                                    <p:animEffect transition="in" filter="fade">
                                      <p:cBhvr>
                                        <p:cTn id="13" dur="500"/>
                                        <p:tgtEl>
                                          <p:spTgt spid="118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82">
                                            <p:txEl>
                                              <p:pRg st="2" end="2"/>
                                            </p:txEl>
                                          </p:spTgt>
                                        </p:tgtEl>
                                        <p:attrNameLst>
                                          <p:attrName>style.visibility</p:attrName>
                                        </p:attrNameLst>
                                      </p:cBhvr>
                                      <p:to>
                                        <p:strVal val="visible"/>
                                      </p:to>
                                    </p:set>
                                    <p:animEffect transition="in" filter="fade">
                                      <p:cBhvr>
                                        <p:cTn id="16" dur="500"/>
                                        <p:tgtEl>
                                          <p:spTgt spid="118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82">
                                            <p:txEl>
                                              <p:pRg st="3" end="3"/>
                                            </p:txEl>
                                          </p:spTgt>
                                        </p:tgtEl>
                                        <p:attrNameLst>
                                          <p:attrName>style.visibility</p:attrName>
                                        </p:attrNameLst>
                                      </p:cBhvr>
                                      <p:to>
                                        <p:strVal val="visible"/>
                                      </p:to>
                                    </p:set>
                                    <p:animEffect transition="in" filter="fade">
                                      <p:cBhvr>
                                        <p:cTn id="19" dur="500"/>
                                        <p:tgtEl>
                                          <p:spTgt spid="118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82">
                                            <p:txEl>
                                              <p:pRg st="4" end="4"/>
                                            </p:txEl>
                                          </p:spTgt>
                                        </p:tgtEl>
                                        <p:attrNameLst>
                                          <p:attrName>style.visibility</p:attrName>
                                        </p:attrNameLst>
                                      </p:cBhvr>
                                      <p:to>
                                        <p:strVal val="visible"/>
                                      </p:to>
                                    </p:set>
                                    <p:animEffect transition="in" filter="fade">
                                      <p:cBhvr>
                                        <p:cTn id="22" dur="500"/>
                                        <p:tgtEl>
                                          <p:spTgt spid="118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82">
                                            <p:txEl>
                                              <p:pRg st="5" end="5"/>
                                            </p:txEl>
                                          </p:spTgt>
                                        </p:tgtEl>
                                        <p:attrNameLst>
                                          <p:attrName>style.visibility</p:attrName>
                                        </p:attrNameLst>
                                      </p:cBhvr>
                                      <p:to>
                                        <p:strVal val="visible"/>
                                      </p:to>
                                    </p:set>
                                    <p:animEffect transition="in" filter="fade">
                                      <p:cBhvr>
                                        <p:cTn id="25" dur="500"/>
                                        <p:tgtEl>
                                          <p:spTgt spid="118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82">
                                            <p:txEl>
                                              <p:pRg st="6" end="6"/>
                                            </p:txEl>
                                          </p:spTgt>
                                        </p:tgtEl>
                                        <p:attrNameLst>
                                          <p:attrName>style.visibility</p:attrName>
                                        </p:attrNameLst>
                                      </p:cBhvr>
                                      <p:to>
                                        <p:strVal val="visible"/>
                                      </p:to>
                                    </p:set>
                                    <p:animEffect transition="in" filter="fade">
                                      <p:cBhvr>
                                        <p:cTn id="28" dur="500"/>
                                        <p:tgtEl>
                                          <p:spTgt spid="118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82">
                                            <p:txEl>
                                              <p:pRg st="7" end="7"/>
                                            </p:txEl>
                                          </p:spTgt>
                                        </p:tgtEl>
                                        <p:attrNameLst>
                                          <p:attrName>style.visibility</p:attrName>
                                        </p:attrNameLst>
                                      </p:cBhvr>
                                      <p:to>
                                        <p:strVal val="visible"/>
                                      </p:to>
                                    </p:set>
                                    <p:animEffect transition="in" filter="fade">
                                      <p:cBhvr>
                                        <p:cTn id="31" dur="500"/>
                                        <p:tgtEl>
                                          <p:spTgt spid="118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82">
                                            <p:txEl>
                                              <p:pRg st="8" end="8"/>
                                            </p:txEl>
                                          </p:spTgt>
                                        </p:tgtEl>
                                        <p:attrNameLst>
                                          <p:attrName>style.visibility</p:attrName>
                                        </p:attrNameLst>
                                      </p:cBhvr>
                                      <p:to>
                                        <p:strVal val="visible"/>
                                      </p:to>
                                    </p:set>
                                    <p:animEffect transition="in" filter="fade">
                                      <p:cBhvr>
                                        <p:cTn id="34" dur="500"/>
                                        <p:tgtEl>
                                          <p:spTgt spid="118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86">
                                            <p:txEl>
                                              <p:pRg st="0" end="0"/>
                                            </p:txEl>
                                          </p:spTgt>
                                        </p:tgtEl>
                                        <p:attrNameLst>
                                          <p:attrName>style.visibility</p:attrName>
                                        </p:attrNameLst>
                                      </p:cBhvr>
                                      <p:to>
                                        <p:strVal val="visible"/>
                                      </p:to>
                                    </p:set>
                                    <p:animEffect transition="in" filter="fade">
                                      <p:cBhvr>
                                        <p:cTn id="37" dur="500"/>
                                        <p:tgtEl>
                                          <p:spTgt spid="118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186">
                                            <p:txEl>
                                              <p:pRg st="1" end="1"/>
                                            </p:txEl>
                                          </p:spTgt>
                                        </p:tgtEl>
                                        <p:attrNameLst>
                                          <p:attrName>style.visibility</p:attrName>
                                        </p:attrNameLst>
                                      </p:cBhvr>
                                      <p:to>
                                        <p:strVal val="visible"/>
                                      </p:to>
                                    </p:set>
                                    <p:animEffect transition="in" filter="fade">
                                      <p:cBhvr>
                                        <p:cTn id="40" dur="500"/>
                                        <p:tgtEl>
                                          <p:spTgt spid="1186">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86">
                                            <p:txEl>
                                              <p:pRg st="2" end="2"/>
                                            </p:txEl>
                                          </p:spTgt>
                                        </p:tgtEl>
                                        <p:attrNameLst>
                                          <p:attrName>style.visibility</p:attrName>
                                        </p:attrNameLst>
                                      </p:cBhvr>
                                      <p:to>
                                        <p:strVal val="visible"/>
                                      </p:to>
                                    </p:set>
                                    <p:animEffect transition="in" filter="fade">
                                      <p:cBhvr>
                                        <p:cTn id="43" dur="500"/>
                                        <p:tgtEl>
                                          <p:spTgt spid="1186">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86">
                                            <p:txEl>
                                              <p:pRg st="3" end="3"/>
                                            </p:txEl>
                                          </p:spTgt>
                                        </p:tgtEl>
                                        <p:attrNameLst>
                                          <p:attrName>style.visibility</p:attrName>
                                        </p:attrNameLst>
                                      </p:cBhvr>
                                      <p:to>
                                        <p:strVal val="visible"/>
                                      </p:to>
                                    </p:set>
                                    <p:animEffect transition="in" filter="fade">
                                      <p:cBhvr>
                                        <p:cTn id="46" dur="500"/>
                                        <p:tgtEl>
                                          <p:spTgt spid="1186">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86">
                                            <p:txEl>
                                              <p:pRg st="4" end="4"/>
                                            </p:txEl>
                                          </p:spTgt>
                                        </p:tgtEl>
                                        <p:attrNameLst>
                                          <p:attrName>style.visibility</p:attrName>
                                        </p:attrNameLst>
                                      </p:cBhvr>
                                      <p:to>
                                        <p:strVal val="visible"/>
                                      </p:to>
                                    </p:set>
                                    <p:animEffect transition="in" filter="fade">
                                      <p:cBhvr>
                                        <p:cTn id="49" dur="500"/>
                                        <p:tgtEl>
                                          <p:spTgt spid="1186">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86">
                                            <p:txEl>
                                              <p:pRg st="5" end="5"/>
                                            </p:txEl>
                                          </p:spTgt>
                                        </p:tgtEl>
                                        <p:attrNameLst>
                                          <p:attrName>style.visibility</p:attrName>
                                        </p:attrNameLst>
                                      </p:cBhvr>
                                      <p:to>
                                        <p:strVal val="visible"/>
                                      </p:to>
                                    </p:set>
                                    <p:animEffect transition="in" filter="fade">
                                      <p:cBhvr>
                                        <p:cTn id="52" dur="500"/>
                                        <p:tgtEl>
                                          <p:spTgt spid="1186">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86">
                                            <p:txEl>
                                              <p:pRg st="6" end="6"/>
                                            </p:txEl>
                                          </p:spTgt>
                                        </p:tgtEl>
                                        <p:attrNameLst>
                                          <p:attrName>style.visibility</p:attrName>
                                        </p:attrNameLst>
                                      </p:cBhvr>
                                      <p:to>
                                        <p:strVal val="visible"/>
                                      </p:to>
                                    </p:set>
                                    <p:animEffect transition="in" filter="fade">
                                      <p:cBhvr>
                                        <p:cTn id="55" dur="500"/>
                                        <p:tgtEl>
                                          <p:spTgt spid="1186">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186">
                                            <p:txEl>
                                              <p:pRg st="7" end="7"/>
                                            </p:txEl>
                                          </p:spTgt>
                                        </p:tgtEl>
                                        <p:attrNameLst>
                                          <p:attrName>style.visibility</p:attrName>
                                        </p:attrNameLst>
                                      </p:cBhvr>
                                      <p:to>
                                        <p:strVal val="visible"/>
                                      </p:to>
                                    </p:set>
                                    <p:animEffect transition="in" filter="fade">
                                      <p:cBhvr>
                                        <p:cTn id="58" dur="500"/>
                                        <p:tgtEl>
                                          <p:spTgt spid="118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186">
                                            <p:txEl>
                                              <p:pRg st="8" end="8"/>
                                            </p:txEl>
                                          </p:spTgt>
                                        </p:tgtEl>
                                        <p:attrNameLst>
                                          <p:attrName>style.visibility</p:attrName>
                                        </p:attrNameLst>
                                      </p:cBhvr>
                                      <p:to>
                                        <p:strVal val="visible"/>
                                      </p:to>
                                    </p:set>
                                    <p:animEffect transition="in" filter="fade">
                                      <p:cBhvr>
                                        <p:cTn id="61" dur="500"/>
                                        <p:tgtEl>
                                          <p:spTgt spid="1186">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185">
                                            <p:txEl>
                                              <p:pRg st="0" end="0"/>
                                            </p:txEl>
                                          </p:spTgt>
                                        </p:tgtEl>
                                        <p:attrNameLst>
                                          <p:attrName>style.visibility</p:attrName>
                                        </p:attrNameLst>
                                      </p:cBhvr>
                                      <p:to>
                                        <p:strVal val="visible"/>
                                      </p:to>
                                    </p:set>
                                    <p:animEffect transition="in" filter="fade">
                                      <p:cBhvr>
                                        <p:cTn id="64" dur="500"/>
                                        <p:tgtEl>
                                          <p:spTgt spid="1185">
                                            <p:txEl>
                                              <p:pRg st="0" end="0"/>
                                            </p:txEl>
                                          </p:spTgt>
                                        </p:tgtEl>
                                      </p:cBhvr>
                                    </p:animEffect>
                                  </p:childTnLst>
                                </p:cTn>
                              </p:par>
                              <p:par>
                                <p:cTn id="65" presetID="10" presetClass="entr" presetSubtype="0" fill="hold" nodeType="withEffect">
                                  <p:stCondLst>
                                    <p:cond delay="250"/>
                                  </p:stCondLst>
                                  <p:childTnLst>
                                    <p:set>
                                      <p:cBhvr>
                                        <p:cTn id="66" dur="1" fill="hold">
                                          <p:stCondLst>
                                            <p:cond delay="0"/>
                                          </p:stCondLst>
                                        </p:cTn>
                                        <p:tgtEl>
                                          <p:spTgt spid="1185">
                                            <p:txEl>
                                              <p:pRg st="1" end="1"/>
                                            </p:txEl>
                                          </p:spTgt>
                                        </p:tgtEl>
                                        <p:attrNameLst>
                                          <p:attrName>style.visibility</p:attrName>
                                        </p:attrNameLst>
                                      </p:cBhvr>
                                      <p:to>
                                        <p:strVal val="visible"/>
                                      </p:to>
                                    </p:set>
                                    <p:animEffect transition="in" filter="fade">
                                      <p:cBhvr>
                                        <p:cTn id="67" dur="500"/>
                                        <p:tgtEl>
                                          <p:spTgt spid="1185">
                                            <p:txEl>
                                              <p:pRg st="1" end="1"/>
                                            </p:txEl>
                                          </p:spTgt>
                                        </p:tgtEl>
                                      </p:cBhvr>
                                    </p:animEffect>
                                  </p:childTnLst>
                                </p:cTn>
                              </p:par>
                              <p:par>
                                <p:cTn id="68" presetID="10" presetClass="entr" presetSubtype="0" fill="hold" nodeType="withEffect">
                                  <p:stCondLst>
                                    <p:cond delay="250"/>
                                  </p:stCondLst>
                                  <p:childTnLst>
                                    <p:set>
                                      <p:cBhvr>
                                        <p:cTn id="69" dur="1" fill="hold">
                                          <p:stCondLst>
                                            <p:cond delay="0"/>
                                          </p:stCondLst>
                                        </p:cTn>
                                        <p:tgtEl>
                                          <p:spTgt spid="1185">
                                            <p:txEl>
                                              <p:pRg st="2" end="2"/>
                                            </p:txEl>
                                          </p:spTgt>
                                        </p:tgtEl>
                                        <p:attrNameLst>
                                          <p:attrName>style.visibility</p:attrName>
                                        </p:attrNameLst>
                                      </p:cBhvr>
                                      <p:to>
                                        <p:strVal val="visible"/>
                                      </p:to>
                                    </p:set>
                                    <p:animEffect transition="in" filter="fade">
                                      <p:cBhvr>
                                        <p:cTn id="70" dur="500"/>
                                        <p:tgtEl>
                                          <p:spTgt spid="1185">
                                            <p:txEl>
                                              <p:pRg st="2" end="2"/>
                                            </p:txEl>
                                          </p:spTgt>
                                        </p:tgtEl>
                                      </p:cBhvr>
                                    </p:animEffect>
                                  </p:childTnLst>
                                </p:cTn>
                              </p:par>
                              <p:par>
                                <p:cTn id="71" presetID="10" presetClass="entr" presetSubtype="0" fill="hold" nodeType="withEffect">
                                  <p:stCondLst>
                                    <p:cond delay="250"/>
                                  </p:stCondLst>
                                  <p:childTnLst>
                                    <p:set>
                                      <p:cBhvr>
                                        <p:cTn id="72" dur="1" fill="hold">
                                          <p:stCondLst>
                                            <p:cond delay="0"/>
                                          </p:stCondLst>
                                        </p:cTn>
                                        <p:tgtEl>
                                          <p:spTgt spid="1185">
                                            <p:txEl>
                                              <p:pRg st="3" end="3"/>
                                            </p:txEl>
                                          </p:spTgt>
                                        </p:tgtEl>
                                        <p:attrNameLst>
                                          <p:attrName>style.visibility</p:attrName>
                                        </p:attrNameLst>
                                      </p:cBhvr>
                                      <p:to>
                                        <p:strVal val="visible"/>
                                      </p:to>
                                    </p:set>
                                    <p:animEffect transition="in" filter="fade">
                                      <p:cBhvr>
                                        <p:cTn id="73" dur="500"/>
                                        <p:tgtEl>
                                          <p:spTgt spid="1185">
                                            <p:txEl>
                                              <p:pRg st="3" end="3"/>
                                            </p:txEl>
                                          </p:spTgt>
                                        </p:tgtEl>
                                      </p:cBhvr>
                                    </p:animEffect>
                                  </p:childTnLst>
                                </p:cTn>
                              </p:par>
                              <p:par>
                                <p:cTn id="74" presetID="10" presetClass="entr" presetSubtype="0" fill="hold" nodeType="withEffect">
                                  <p:stCondLst>
                                    <p:cond delay="250"/>
                                  </p:stCondLst>
                                  <p:childTnLst>
                                    <p:set>
                                      <p:cBhvr>
                                        <p:cTn id="75" dur="1" fill="hold">
                                          <p:stCondLst>
                                            <p:cond delay="0"/>
                                          </p:stCondLst>
                                        </p:cTn>
                                        <p:tgtEl>
                                          <p:spTgt spid="1185">
                                            <p:txEl>
                                              <p:pRg st="4" end="4"/>
                                            </p:txEl>
                                          </p:spTgt>
                                        </p:tgtEl>
                                        <p:attrNameLst>
                                          <p:attrName>style.visibility</p:attrName>
                                        </p:attrNameLst>
                                      </p:cBhvr>
                                      <p:to>
                                        <p:strVal val="visible"/>
                                      </p:to>
                                    </p:set>
                                    <p:animEffect transition="in" filter="fade">
                                      <p:cBhvr>
                                        <p:cTn id="76" dur="500"/>
                                        <p:tgtEl>
                                          <p:spTgt spid="1185">
                                            <p:txEl>
                                              <p:pRg st="4" end="4"/>
                                            </p:txEl>
                                          </p:spTgt>
                                        </p:tgtEl>
                                      </p:cBhvr>
                                    </p:animEffect>
                                  </p:childTnLst>
                                </p:cTn>
                              </p:par>
                              <p:par>
                                <p:cTn id="77" presetID="10" presetClass="entr" presetSubtype="0" fill="hold" nodeType="withEffect">
                                  <p:stCondLst>
                                    <p:cond delay="250"/>
                                  </p:stCondLst>
                                  <p:childTnLst>
                                    <p:set>
                                      <p:cBhvr>
                                        <p:cTn id="78" dur="1" fill="hold">
                                          <p:stCondLst>
                                            <p:cond delay="0"/>
                                          </p:stCondLst>
                                        </p:cTn>
                                        <p:tgtEl>
                                          <p:spTgt spid="1185">
                                            <p:txEl>
                                              <p:pRg st="5" end="5"/>
                                            </p:txEl>
                                          </p:spTgt>
                                        </p:tgtEl>
                                        <p:attrNameLst>
                                          <p:attrName>style.visibility</p:attrName>
                                        </p:attrNameLst>
                                      </p:cBhvr>
                                      <p:to>
                                        <p:strVal val="visible"/>
                                      </p:to>
                                    </p:set>
                                    <p:animEffect transition="in" filter="fade">
                                      <p:cBhvr>
                                        <p:cTn id="79" dur="500"/>
                                        <p:tgtEl>
                                          <p:spTgt spid="1185">
                                            <p:txEl>
                                              <p:pRg st="5" end="5"/>
                                            </p:txEl>
                                          </p:spTgt>
                                        </p:tgtEl>
                                      </p:cBhvr>
                                    </p:animEffect>
                                  </p:childTnLst>
                                </p:cTn>
                              </p:par>
                              <p:par>
                                <p:cTn id="80" presetID="10" presetClass="entr" presetSubtype="0" fill="hold" nodeType="withEffect">
                                  <p:stCondLst>
                                    <p:cond delay="250"/>
                                  </p:stCondLst>
                                  <p:childTnLst>
                                    <p:set>
                                      <p:cBhvr>
                                        <p:cTn id="81" dur="1" fill="hold">
                                          <p:stCondLst>
                                            <p:cond delay="0"/>
                                          </p:stCondLst>
                                        </p:cTn>
                                        <p:tgtEl>
                                          <p:spTgt spid="1185">
                                            <p:txEl>
                                              <p:pRg st="6" end="6"/>
                                            </p:txEl>
                                          </p:spTgt>
                                        </p:tgtEl>
                                        <p:attrNameLst>
                                          <p:attrName>style.visibility</p:attrName>
                                        </p:attrNameLst>
                                      </p:cBhvr>
                                      <p:to>
                                        <p:strVal val="visible"/>
                                      </p:to>
                                    </p:set>
                                    <p:animEffect transition="in" filter="fade">
                                      <p:cBhvr>
                                        <p:cTn id="82" dur="500"/>
                                        <p:tgtEl>
                                          <p:spTgt spid="1185">
                                            <p:txEl>
                                              <p:pRg st="6" end="6"/>
                                            </p:txEl>
                                          </p:spTgt>
                                        </p:tgtEl>
                                      </p:cBhvr>
                                    </p:animEffect>
                                  </p:childTnLst>
                                </p:cTn>
                              </p:par>
                              <p:par>
                                <p:cTn id="83" presetID="10" presetClass="entr" presetSubtype="0" fill="hold" nodeType="withEffect">
                                  <p:stCondLst>
                                    <p:cond delay="250"/>
                                  </p:stCondLst>
                                  <p:childTnLst>
                                    <p:set>
                                      <p:cBhvr>
                                        <p:cTn id="84" dur="1" fill="hold">
                                          <p:stCondLst>
                                            <p:cond delay="0"/>
                                          </p:stCondLst>
                                        </p:cTn>
                                        <p:tgtEl>
                                          <p:spTgt spid="1185">
                                            <p:txEl>
                                              <p:pRg st="7" end="7"/>
                                            </p:txEl>
                                          </p:spTgt>
                                        </p:tgtEl>
                                        <p:attrNameLst>
                                          <p:attrName>style.visibility</p:attrName>
                                        </p:attrNameLst>
                                      </p:cBhvr>
                                      <p:to>
                                        <p:strVal val="visible"/>
                                      </p:to>
                                    </p:set>
                                    <p:animEffect transition="in" filter="fade">
                                      <p:cBhvr>
                                        <p:cTn id="85" dur="500"/>
                                        <p:tgtEl>
                                          <p:spTgt spid="1185">
                                            <p:txEl>
                                              <p:pRg st="7" end="7"/>
                                            </p:txEl>
                                          </p:spTgt>
                                        </p:tgtEl>
                                      </p:cBhvr>
                                    </p:animEffect>
                                  </p:childTnLst>
                                </p:cTn>
                              </p:par>
                              <p:par>
                                <p:cTn id="86" presetID="10" presetClass="entr" presetSubtype="0" fill="hold" nodeType="withEffect">
                                  <p:stCondLst>
                                    <p:cond delay="250"/>
                                  </p:stCondLst>
                                  <p:childTnLst>
                                    <p:set>
                                      <p:cBhvr>
                                        <p:cTn id="87" dur="1" fill="hold">
                                          <p:stCondLst>
                                            <p:cond delay="0"/>
                                          </p:stCondLst>
                                        </p:cTn>
                                        <p:tgtEl>
                                          <p:spTgt spid="1185">
                                            <p:txEl>
                                              <p:pRg st="8" end="8"/>
                                            </p:txEl>
                                          </p:spTgt>
                                        </p:tgtEl>
                                        <p:attrNameLst>
                                          <p:attrName>style.visibility</p:attrName>
                                        </p:attrNameLst>
                                      </p:cBhvr>
                                      <p:to>
                                        <p:strVal val="visible"/>
                                      </p:to>
                                    </p:set>
                                    <p:animEffect transition="in" filter="fade">
                                      <p:cBhvr>
                                        <p:cTn id="88" dur="500"/>
                                        <p:tgtEl>
                                          <p:spTgt spid="1185">
                                            <p:txEl>
                                              <p:pRg st="8" end="8"/>
                                            </p:txEl>
                                          </p:spTgt>
                                        </p:tgtEl>
                                      </p:cBhvr>
                                    </p:animEffect>
                                  </p:childTnLst>
                                </p:cTn>
                              </p:par>
                              <p:par>
                                <p:cTn id="89" presetID="10" presetClass="entr" presetSubtype="0" fill="hold" nodeType="withEffect">
                                  <p:stCondLst>
                                    <p:cond delay="250"/>
                                  </p:stCondLst>
                                  <p:childTnLst>
                                    <p:set>
                                      <p:cBhvr>
                                        <p:cTn id="90" dur="1" fill="hold">
                                          <p:stCondLst>
                                            <p:cond delay="0"/>
                                          </p:stCondLst>
                                        </p:cTn>
                                        <p:tgtEl>
                                          <p:spTgt spid="1187">
                                            <p:txEl>
                                              <p:pRg st="0" end="0"/>
                                            </p:txEl>
                                          </p:spTgt>
                                        </p:tgtEl>
                                        <p:attrNameLst>
                                          <p:attrName>style.visibility</p:attrName>
                                        </p:attrNameLst>
                                      </p:cBhvr>
                                      <p:to>
                                        <p:strVal val="visible"/>
                                      </p:to>
                                    </p:set>
                                    <p:animEffect transition="in" filter="fade">
                                      <p:cBhvr>
                                        <p:cTn id="91" dur="500"/>
                                        <p:tgtEl>
                                          <p:spTgt spid="1187">
                                            <p:txEl>
                                              <p:pRg st="0" end="0"/>
                                            </p:txEl>
                                          </p:spTgt>
                                        </p:tgtEl>
                                      </p:cBhvr>
                                    </p:animEffect>
                                  </p:childTnLst>
                                </p:cTn>
                              </p:par>
                              <p:par>
                                <p:cTn id="92" presetID="10" presetClass="entr" presetSubtype="0" fill="hold" nodeType="withEffect">
                                  <p:stCondLst>
                                    <p:cond delay="250"/>
                                  </p:stCondLst>
                                  <p:childTnLst>
                                    <p:set>
                                      <p:cBhvr>
                                        <p:cTn id="93" dur="1" fill="hold">
                                          <p:stCondLst>
                                            <p:cond delay="0"/>
                                          </p:stCondLst>
                                        </p:cTn>
                                        <p:tgtEl>
                                          <p:spTgt spid="1187">
                                            <p:txEl>
                                              <p:pRg st="1" end="1"/>
                                            </p:txEl>
                                          </p:spTgt>
                                        </p:tgtEl>
                                        <p:attrNameLst>
                                          <p:attrName>style.visibility</p:attrName>
                                        </p:attrNameLst>
                                      </p:cBhvr>
                                      <p:to>
                                        <p:strVal val="visible"/>
                                      </p:to>
                                    </p:set>
                                    <p:animEffect transition="in" filter="fade">
                                      <p:cBhvr>
                                        <p:cTn id="94" dur="500"/>
                                        <p:tgtEl>
                                          <p:spTgt spid="1187">
                                            <p:txEl>
                                              <p:pRg st="1" end="1"/>
                                            </p:txEl>
                                          </p:spTgt>
                                        </p:tgtEl>
                                      </p:cBhvr>
                                    </p:animEffect>
                                  </p:childTnLst>
                                </p:cTn>
                              </p:par>
                              <p:par>
                                <p:cTn id="95" presetID="10" presetClass="entr" presetSubtype="0" fill="hold" nodeType="withEffect">
                                  <p:stCondLst>
                                    <p:cond delay="250"/>
                                  </p:stCondLst>
                                  <p:childTnLst>
                                    <p:set>
                                      <p:cBhvr>
                                        <p:cTn id="96" dur="1" fill="hold">
                                          <p:stCondLst>
                                            <p:cond delay="0"/>
                                          </p:stCondLst>
                                        </p:cTn>
                                        <p:tgtEl>
                                          <p:spTgt spid="1187">
                                            <p:txEl>
                                              <p:pRg st="2" end="2"/>
                                            </p:txEl>
                                          </p:spTgt>
                                        </p:tgtEl>
                                        <p:attrNameLst>
                                          <p:attrName>style.visibility</p:attrName>
                                        </p:attrNameLst>
                                      </p:cBhvr>
                                      <p:to>
                                        <p:strVal val="visible"/>
                                      </p:to>
                                    </p:set>
                                    <p:animEffect transition="in" filter="fade">
                                      <p:cBhvr>
                                        <p:cTn id="97" dur="500"/>
                                        <p:tgtEl>
                                          <p:spTgt spid="1187">
                                            <p:txEl>
                                              <p:pRg st="2" end="2"/>
                                            </p:txEl>
                                          </p:spTgt>
                                        </p:tgtEl>
                                      </p:cBhvr>
                                    </p:animEffect>
                                  </p:childTnLst>
                                </p:cTn>
                              </p:par>
                              <p:par>
                                <p:cTn id="98" presetID="10" presetClass="entr" presetSubtype="0" fill="hold" nodeType="withEffect">
                                  <p:stCondLst>
                                    <p:cond delay="250"/>
                                  </p:stCondLst>
                                  <p:childTnLst>
                                    <p:set>
                                      <p:cBhvr>
                                        <p:cTn id="99" dur="1" fill="hold">
                                          <p:stCondLst>
                                            <p:cond delay="0"/>
                                          </p:stCondLst>
                                        </p:cTn>
                                        <p:tgtEl>
                                          <p:spTgt spid="1187">
                                            <p:txEl>
                                              <p:pRg st="3" end="3"/>
                                            </p:txEl>
                                          </p:spTgt>
                                        </p:tgtEl>
                                        <p:attrNameLst>
                                          <p:attrName>style.visibility</p:attrName>
                                        </p:attrNameLst>
                                      </p:cBhvr>
                                      <p:to>
                                        <p:strVal val="visible"/>
                                      </p:to>
                                    </p:set>
                                    <p:animEffect transition="in" filter="fade">
                                      <p:cBhvr>
                                        <p:cTn id="100" dur="500"/>
                                        <p:tgtEl>
                                          <p:spTgt spid="1187">
                                            <p:txEl>
                                              <p:pRg st="3" end="3"/>
                                            </p:txEl>
                                          </p:spTgt>
                                        </p:tgtEl>
                                      </p:cBhvr>
                                    </p:animEffect>
                                  </p:childTnLst>
                                </p:cTn>
                              </p:par>
                              <p:par>
                                <p:cTn id="101" presetID="10" presetClass="entr" presetSubtype="0" fill="hold" nodeType="withEffect">
                                  <p:stCondLst>
                                    <p:cond delay="250"/>
                                  </p:stCondLst>
                                  <p:childTnLst>
                                    <p:set>
                                      <p:cBhvr>
                                        <p:cTn id="102" dur="1" fill="hold">
                                          <p:stCondLst>
                                            <p:cond delay="0"/>
                                          </p:stCondLst>
                                        </p:cTn>
                                        <p:tgtEl>
                                          <p:spTgt spid="1187">
                                            <p:txEl>
                                              <p:pRg st="4" end="4"/>
                                            </p:txEl>
                                          </p:spTgt>
                                        </p:tgtEl>
                                        <p:attrNameLst>
                                          <p:attrName>style.visibility</p:attrName>
                                        </p:attrNameLst>
                                      </p:cBhvr>
                                      <p:to>
                                        <p:strVal val="visible"/>
                                      </p:to>
                                    </p:set>
                                    <p:animEffect transition="in" filter="fade">
                                      <p:cBhvr>
                                        <p:cTn id="103" dur="500"/>
                                        <p:tgtEl>
                                          <p:spTgt spid="1187">
                                            <p:txEl>
                                              <p:pRg st="4" end="4"/>
                                            </p:txEl>
                                          </p:spTgt>
                                        </p:tgtEl>
                                      </p:cBhvr>
                                    </p:animEffect>
                                  </p:childTnLst>
                                </p:cTn>
                              </p:par>
                              <p:par>
                                <p:cTn id="104" presetID="10" presetClass="entr" presetSubtype="0" fill="hold" nodeType="withEffect">
                                  <p:stCondLst>
                                    <p:cond delay="250"/>
                                  </p:stCondLst>
                                  <p:childTnLst>
                                    <p:set>
                                      <p:cBhvr>
                                        <p:cTn id="105" dur="1" fill="hold">
                                          <p:stCondLst>
                                            <p:cond delay="0"/>
                                          </p:stCondLst>
                                        </p:cTn>
                                        <p:tgtEl>
                                          <p:spTgt spid="1187">
                                            <p:txEl>
                                              <p:pRg st="5" end="5"/>
                                            </p:txEl>
                                          </p:spTgt>
                                        </p:tgtEl>
                                        <p:attrNameLst>
                                          <p:attrName>style.visibility</p:attrName>
                                        </p:attrNameLst>
                                      </p:cBhvr>
                                      <p:to>
                                        <p:strVal val="visible"/>
                                      </p:to>
                                    </p:set>
                                    <p:animEffect transition="in" filter="fade">
                                      <p:cBhvr>
                                        <p:cTn id="106" dur="500"/>
                                        <p:tgtEl>
                                          <p:spTgt spid="1187">
                                            <p:txEl>
                                              <p:pRg st="5" end="5"/>
                                            </p:txEl>
                                          </p:spTgt>
                                        </p:tgtEl>
                                      </p:cBhvr>
                                    </p:animEffect>
                                  </p:childTnLst>
                                </p:cTn>
                              </p:par>
                              <p:par>
                                <p:cTn id="107" presetID="10" presetClass="entr" presetSubtype="0" fill="hold" nodeType="withEffect">
                                  <p:stCondLst>
                                    <p:cond delay="250"/>
                                  </p:stCondLst>
                                  <p:childTnLst>
                                    <p:set>
                                      <p:cBhvr>
                                        <p:cTn id="108" dur="1" fill="hold">
                                          <p:stCondLst>
                                            <p:cond delay="0"/>
                                          </p:stCondLst>
                                        </p:cTn>
                                        <p:tgtEl>
                                          <p:spTgt spid="1187">
                                            <p:txEl>
                                              <p:pRg st="6" end="6"/>
                                            </p:txEl>
                                          </p:spTgt>
                                        </p:tgtEl>
                                        <p:attrNameLst>
                                          <p:attrName>style.visibility</p:attrName>
                                        </p:attrNameLst>
                                      </p:cBhvr>
                                      <p:to>
                                        <p:strVal val="visible"/>
                                      </p:to>
                                    </p:set>
                                    <p:animEffect transition="in" filter="fade">
                                      <p:cBhvr>
                                        <p:cTn id="109" dur="500"/>
                                        <p:tgtEl>
                                          <p:spTgt spid="1187">
                                            <p:txEl>
                                              <p:pRg st="6" end="6"/>
                                            </p:txEl>
                                          </p:spTgt>
                                        </p:tgtEl>
                                      </p:cBhvr>
                                    </p:animEffect>
                                  </p:childTnLst>
                                </p:cTn>
                              </p:par>
                              <p:par>
                                <p:cTn id="110" presetID="10" presetClass="entr" presetSubtype="0" fill="hold" nodeType="withEffect">
                                  <p:stCondLst>
                                    <p:cond delay="250"/>
                                  </p:stCondLst>
                                  <p:childTnLst>
                                    <p:set>
                                      <p:cBhvr>
                                        <p:cTn id="111" dur="1" fill="hold">
                                          <p:stCondLst>
                                            <p:cond delay="0"/>
                                          </p:stCondLst>
                                        </p:cTn>
                                        <p:tgtEl>
                                          <p:spTgt spid="1187">
                                            <p:txEl>
                                              <p:pRg st="7" end="7"/>
                                            </p:txEl>
                                          </p:spTgt>
                                        </p:tgtEl>
                                        <p:attrNameLst>
                                          <p:attrName>style.visibility</p:attrName>
                                        </p:attrNameLst>
                                      </p:cBhvr>
                                      <p:to>
                                        <p:strVal val="visible"/>
                                      </p:to>
                                    </p:set>
                                    <p:animEffect transition="in" filter="fade">
                                      <p:cBhvr>
                                        <p:cTn id="112" dur="500"/>
                                        <p:tgtEl>
                                          <p:spTgt spid="1187">
                                            <p:txEl>
                                              <p:pRg st="7" end="7"/>
                                            </p:txEl>
                                          </p:spTgt>
                                        </p:tgtEl>
                                      </p:cBhvr>
                                    </p:animEffect>
                                  </p:childTnLst>
                                </p:cTn>
                              </p:par>
                              <p:par>
                                <p:cTn id="113" presetID="10" presetClass="entr" presetSubtype="0" fill="hold" nodeType="withEffect">
                                  <p:stCondLst>
                                    <p:cond delay="250"/>
                                  </p:stCondLst>
                                  <p:childTnLst>
                                    <p:set>
                                      <p:cBhvr>
                                        <p:cTn id="114" dur="1" fill="hold">
                                          <p:stCondLst>
                                            <p:cond delay="0"/>
                                          </p:stCondLst>
                                        </p:cTn>
                                        <p:tgtEl>
                                          <p:spTgt spid="1187">
                                            <p:txEl>
                                              <p:pRg st="8" end="8"/>
                                            </p:txEl>
                                          </p:spTgt>
                                        </p:tgtEl>
                                        <p:attrNameLst>
                                          <p:attrName>style.visibility</p:attrName>
                                        </p:attrNameLst>
                                      </p:cBhvr>
                                      <p:to>
                                        <p:strVal val="visible"/>
                                      </p:to>
                                    </p:set>
                                    <p:animEffect transition="in" filter="fade">
                                      <p:cBhvr>
                                        <p:cTn id="115" dur="500"/>
                                        <p:tgtEl>
                                          <p:spTgt spid="1187">
                                            <p:txEl>
                                              <p:pRg st="8" end="8"/>
                                            </p:txEl>
                                          </p:spTgt>
                                        </p:tgtEl>
                                      </p:cBhvr>
                                    </p:animEffect>
                                  </p:childTnLst>
                                </p:cTn>
                              </p:par>
                              <p:par>
                                <p:cTn id="116" presetID="10" presetClass="entr" presetSubtype="0" fill="hold" nodeType="withEffect">
                                  <p:stCondLst>
                                    <p:cond delay="250"/>
                                  </p:stCondLst>
                                  <p:childTnLst>
                                    <p:set>
                                      <p:cBhvr>
                                        <p:cTn id="117" dur="1" fill="hold">
                                          <p:stCondLst>
                                            <p:cond delay="0"/>
                                          </p:stCondLst>
                                        </p:cTn>
                                        <p:tgtEl>
                                          <p:spTgt spid="1173"/>
                                        </p:tgtEl>
                                        <p:attrNameLst>
                                          <p:attrName>style.visibility</p:attrName>
                                        </p:attrNameLst>
                                      </p:cBhvr>
                                      <p:to>
                                        <p:strVal val="visible"/>
                                      </p:to>
                                    </p:set>
                                    <p:animEffect transition="in" filter="fade">
                                      <p:cBhvr>
                                        <p:cTn id="118" dur="500"/>
                                        <p:tgtEl>
                                          <p:spTgt spid="1173"/>
                                        </p:tgtEl>
                                      </p:cBhvr>
                                    </p:animEffect>
                                  </p:childTnLst>
                                </p:cTn>
                              </p:par>
                              <p:par>
                                <p:cTn id="119" presetID="10" presetClass="entr" presetSubtype="0" fill="hold" nodeType="withEffect">
                                  <p:stCondLst>
                                    <p:cond delay="500"/>
                                  </p:stCondLst>
                                  <p:childTnLst>
                                    <p:set>
                                      <p:cBhvr>
                                        <p:cTn id="120" dur="1" fill="hold">
                                          <p:stCondLst>
                                            <p:cond delay="0"/>
                                          </p:stCondLst>
                                        </p:cTn>
                                        <p:tgtEl>
                                          <p:spTgt spid="1174"/>
                                        </p:tgtEl>
                                        <p:attrNameLst>
                                          <p:attrName>style.visibility</p:attrName>
                                        </p:attrNameLst>
                                      </p:cBhvr>
                                      <p:to>
                                        <p:strVal val="visible"/>
                                      </p:to>
                                    </p:set>
                                    <p:animEffect transition="in" filter="fade">
                                      <p:cBhvr>
                                        <p:cTn id="121" dur="500"/>
                                        <p:tgtEl>
                                          <p:spTgt spid="1174"/>
                                        </p:tgtEl>
                                      </p:cBhvr>
                                    </p:animEffect>
                                  </p:childTnLst>
                                </p:cTn>
                              </p:par>
                              <p:par>
                                <p:cTn id="122" presetID="10" presetClass="entr" presetSubtype="0" fill="hold" nodeType="withEffect">
                                  <p:stCondLst>
                                    <p:cond delay="500"/>
                                  </p:stCondLst>
                                  <p:childTnLst>
                                    <p:set>
                                      <p:cBhvr>
                                        <p:cTn id="123" dur="1" fill="hold">
                                          <p:stCondLst>
                                            <p:cond delay="0"/>
                                          </p:stCondLst>
                                        </p:cTn>
                                        <p:tgtEl>
                                          <p:spTgt spid="1190">
                                            <p:txEl>
                                              <p:pRg st="0" end="0"/>
                                            </p:txEl>
                                          </p:spTgt>
                                        </p:tgtEl>
                                        <p:attrNameLst>
                                          <p:attrName>style.visibility</p:attrName>
                                        </p:attrNameLst>
                                      </p:cBhvr>
                                      <p:to>
                                        <p:strVal val="visible"/>
                                      </p:to>
                                    </p:set>
                                    <p:animEffect transition="in" filter="fade">
                                      <p:cBhvr>
                                        <p:cTn id="124" dur="500"/>
                                        <p:tgtEl>
                                          <p:spTgt spid="1190">
                                            <p:txEl>
                                              <p:pRg st="0" end="0"/>
                                            </p:txEl>
                                          </p:spTgt>
                                        </p:tgtEl>
                                      </p:cBhvr>
                                    </p:animEffect>
                                  </p:childTnLst>
                                </p:cTn>
                              </p:par>
                              <p:par>
                                <p:cTn id="125" presetID="10" presetClass="entr" presetSubtype="0" fill="hold" nodeType="withEffect">
                                  <p:stCondLst>
                                    <p:cond delay="500"/>
                                  </p:stCondLst>
                                  <p:childTnLst>
                                    <p:set>
                                      <p:cBhvr>
                                        <p:cTn id="126" dur="1" fill="hold">
                                          <p:stCondLst>
                                            <p:cond delay="0"/>
                                          </p:stCondLst>
                                        </p:cTn>
                                        <p:tgtEl>
                                          <p:spTgt spid="1190">
                                            <p:txEl>
                                              <p:pRg st="1" end="1"/>
                                            </p:txEl>
                                          </p:spTgt>
                                        </p:tgtEl>
                                        <p:attrNameLst>
                                          <p:attrName>style.visibility</p:attrName>
                                        </p:attrNameLst>
                                      </p:cBhvr>
                                      <p:to>
                                        <p:strVal val="visible"/>
                                      </p:to>
                                    </p:set>
                                    <p:animEffect transition="in" filter="fade">
                                      <p:cBhvr>
                                        <p:cTn id="127" dur="500"/>
                                        <p:tgtEl>
                                          <p:spTgt spid="1190">
                                            <p:txEl>
                                              <p:pRg st="1" end="1"/>
                                            </p:txEl>
                                          </p:spTgt>
                                        </p:tgtEl>
                                      </p:cBhvr>
                                    </p:animEffect>
                                  </p:childTnLst>
                                </p:cTn>
                              </p:par>
                              <p:par>
                                <p:cTn id="128" presetID="10" presetClass="entr" presetSubtype="0" fill="hold" nodeType="withEffect">
                                  <p:stCondLst>
                                    <p:cond delay="500"/>
                                  </p:stCondLst>
                                  <p:childTnLst>
                                    <p:set>
                                      <p:cBhvr>
                                        <p:cTn id="129" dur="1" fill="hold">
                                          <p:stCondLst>
                                            <p:cond delay="0"/>
                                          </p:stCondLst>
                                        </p:cTn>
                                        <p:tgtEl>
                                          <p:spTgt spid="1190">
                                            <p:txEl>
                                              <p:pRg st="2" end="2"/>
                                            </p:txEl>
                                          </p:spTgt>
                                        </p:tgtEl>
                                        <p:attrNameLst>
                                          <p:attrName>style.visibility</p:attrName>
                                        </p:attrNameLst>
                                      </p:cBhvr>
                                      <p:to>
                                        <p:strVal val="visible"/>
                                      </p:to>
                                    </p:set>
                                    <p:animEffect transition="in" filter="fade">
                                      <p:cBhvr>
                                        <p:cTn id="130" dur="500"/>
                                        <p:tgtEl>
                                          <p:spTgt spid="1190">
                                            <p:txEl>
                                              <p:pRg st="2" end="2"/>
                                            </p:txEl>
                                          </p:spTgt>
                                        </p:tgtEl>
                                      </p:cBhvr>
                                    </p:animEffect>
                                  </p:childTnLst>
                                </p:cTn>
                              </p:par>
                              <p:par>
                                <p:cTn id="131" presetID="10" presetClass="entr" presetSubtype="0" fill="hold" nodeType="withEffect">
                                  <p:stCondLst>
                                    <p:cond delay="500"/>
                                  </p:stCondLst>
                                  <p:childTnLst>
                                    <p:set>
                                      <p:cBhvr>
                                        <p:cTn id="132" dur="1" fill="hold">
                                          <p:stCondLst>
                                            <p:cond delay="0"/>
                                          </p:stCondLst>
                                        </p:cTn>
                                        <p:tgtEl>
                                          <p:spTgt spid="1190">
                                            <p:txEl>
                                              <p:pRg st="3" end="3"/>
                                            </p:txEl>
                                          </p:spTgt>
                                        </p:tgtEl>
                                        <p:attrNameLst>
                                          <p:attrName>style.visibility</p:attrName>
                                        </p:attrNameLst>
                                      </p:cBhvr>
                                      <p:to>
                                        <p:strVal val="visible"/>
                                      </p:to>
                                    </p:set>
                                    <p:animEffect transition="in" filter="fade">
                                      <p:cBhvr>
                                        <p:cTn id="133" dur="500"/>
                                        <p:tgtEl>
                                          <p:spTgt spid="1190">
                                            <p:txEl>
                                              <p:pRg st="3" end="3"/>
                                            </p:txEl>
                                          </p:spTgt>
                                        </p:tgtEl>
                                      </p:cBhvr>
                                    </p:animEffect>
                                  </p:childTnLst>
                                </p:cTn>
                              </p:par>
                              <p:par>
                                <p:cTn id="134" presetID="10" presetClass="entr" presetSubtype="0" fill="hold" nodeType="withEffect">
                                  <p:stCondLst>
                                    <p:cond delay="500"/>
                                  </p:stCondLst>
                                  <p:childTnLst>
                                    <p:set>
                                      <p:cBhvr>
                                        <p:cTn id="135" dur="1" fill="hold">
                                          <p:stCondLst>
                                            <p:cond delay="0"/>
                                          </p:stCondLst>
                                        </p:cTn>
                                        <p:tgtEl>
                                          <p:spTgt spid="1190">
                                            <p:txEl>
                                              <p:pRg st="4" end="4"/>
                                            </p:txEl>
                                          </p:spTgt>
                                        </p:tgtEl>
                                        <p:attrNameLst>
                                          <p:attrName>style.visibility</p:attrName>
                                        </p:attrNameLst>
                                      </p:cBhvr>
                                      <p:to>
                                        <p:strVal val="visible"/>
                                      </p:to>
                                    </p:set>
                                    <p:animEffect transition="in" filter="fade">
                                      <p:cBhvr>
                                        <p:cTn id="136" dur="500"/>
                                        <p:tgtEl>
                                          <p:spTgt spid="1190">
                                            <p:txEl>
                                              <p:pRg st="4" end="4"/>
                                            </p:txEl>
                                          </p:spTgt>
                                        </p:tgtEl>
                                      </p:cBhvr>
                                    </p:animEffect>
                                  </p:childTnLst>
                                </p:cTn>
                              </p:par>
                              <p:par>
                                <p:cTn id="137" presetID="10" presetClass="entr" presetSubtype="0" fill="hold" nodeType="withEffect">
                                  <p:stCondLst>
                                    <p:cond delay="500"/>
                                  </p:stCondLst>
                                  <p:childTnLst>
                                    <p:set>
                                      <p:cBhvr>
                                        <p:cTn id="138" dur="1" fill="hold">
                                          <p:stCondLst>
                                            <p:cond delay="0"/>
                                          </p:stCondLst>
                                        </p:cTn>
                                        <p:tgtEl>
                                          <p:spTgt spid="1190">
                                            <p:txEl>
                                              <p:pRg st="5" end="5"/>
                                            </p:txEl>
                                          </p:spTgt>
                                        </p:tgtEl>
                                        <p:attrNameLst>
                                          <p:attrName>style.visibility</p:attrName>
                                        </p:attrNameLst>
                                      </p:cBhvr>
                                      <p:to>
                                        <p:strVal val="visible"/>
                                      </p:to>
                                    </p:set>
                                    <p:animEffect transition="in" filter="fade">
                                      <p:cBhvr>
                                        <p:cTn id="139" dur="500"/>
                                        <p:tgtEl>
                                          <p:spTgt spid="1190">
                                            <p:txEl>
                                              <p:pRg st="5" end="5"/>
                                            </p:txEl>
                                          </p:spTgt>
                                        </p:tgtEl>
                                      </p:cBhvr>
                                    </p:animEffect>
                                  </p:childTnLst>
                                </p:cTn>
                              </p:par>
                              <p:par>
                                <p:cTn id="140" presetID="10" presetClass="entr" presetSubtype="0" fill="hold" nodeType="withEffect">
                                  <p:stCondLst>
                                    <p:cond delay="500"/>
                                  </p:stCondLst>
                                  <p:childTnLst>
                                    <p:set>
                                      <p:cBhvr>
                                        <p:cTn id="141" dur="1" fill="hold">
                                          <p:stCondLst>
                                            <p:cond delay="0"/>
                                          </p:stCondLst>
                                        </p:cTn>
                                        <p:tgtEl>
                                          <p:spTgt spid="1190">
                                            <p:txEl>
                                              <p:pRg st="6" end="6"/>
                                            </p:txEl>
                                          </p:spTgt>
                                        </p:tgtEl>
                                        <p:attrNameLst>
                                          <p:attrName>style.visibility</p:attrName>
                                        </p:attrNameLst>
                                      </p:cBhvr>
                                      <p:to>
                                        <p:strVal val="visible"/>
                                      </p:to>
                                    </p:set>
                                    <p:animEffect transition="in" filter="fade">
                                      <p:cBhvr>
                                        <p:cTn id="142" dur="500"/>
                                        <p:tgtEl>
                                          <p:spTgt spid="1190">
                                            <p:txEl>
                                              <p:pRg st="6" end="6"/>
                                            </p:txEl>
                                          </p:spTgt>
                                        </p:tgtEl>
                                      </p:cBhvr>
                                    </p:animEffect>
                                  </p:childTnLst>
                                </p:cTn>
                              </p:par>
                              <p:par>
                                <p:cTn id="143" presetID="10" presetClass="entr" presetSubtype="0" fill="hold" nodeType="withEffect">
                                  <p:stCondLst>
                                    <p:cond delay="500"/>
                                  </p:stCondLst>
                                  <p:childTnLst>
                                    <p:set>
                                      <p:cBhvr>
                                        <p:cTn id="144" dur="1" fill="hold">
                                          <p:stCondLst>
                                            <p:cond delay="0"/>
                                          </p:stCondLst>
                                        </p:cTn>
                                        <p:tgtEl>
                                          <p:spTgt spid="1190">
                                            <p:txEl>
                                              <p:pRg st="7" end="7"/>
                                            </p:txEl>
                                          </p:spTgt>
                                        </p:tgtEl>
                                        <p:attrNameLst>
                                          <p:attrName>style.visibility</p:attrName>
                                        </p:attrNameLst>
                                      </p:cBhvr>
                                      <p:to>
                                        <p:strVal val="visible"/>
                                      </p:to>
                                    </p:set>
                                    <p:animEffect transition="in" filter="fade">
                                      <p:cBhvr>
                                        <p:cTn id="145" dur="500"/>
                                        <p:tgtEl>
                                          <p:spTgt spid="1190">
                                            <p:txEl>
                                              <p:pRg st="7" end="7"/>
                                            </p:txEl>
                                          </p:spTgt>
                                        </p:tgtEl>
                                      </p:cBhvr>
                                    </p:animEffect>
                                  </p:childTnLst>
                                </p:cTn>
                              </p:par>
                              <p:par>
                                <p:cTn id="146" presetID="10" presetClass="entr" presetSubtype="0" fill="hold" nodeType="withEffect">
                                  <p:stCondLst>
                                    <p:cond delay="500"/>
                                  </p:stCondLst>
                                  <p:childTnLst>
                                    <p:set>
                                      <p:cBhvr>
                                        <p:cTn id="147" dur="1" fill="hold">
                                          <p:stCondLst>
                                            <p:cond delay="0"/>
                                          </p:stCondLst>
                                        </p:cTn>
                                        <p:tgtEl>
                                          <p:spTgt spid="1190">
                                            <p:txEl>
                                              <p:pRg st="8" end="8"/>
                                            </p:txEl>
                                          </p:spTgt>
                                        </p:tgtEl>
                                        <p:attrNameLst>
                                          <p:attrName>style.visibility</p:attrName>
                                        </p:attrNameLst>
                                      </p:cBhvr>
                                      <p:to>
                                        <p:strVal val="visible"/>
                                      </p:to>
                                    </p:set>
                                    <p:animEffect transition="in" filter="fade">
                                      <p:cBhvr>
                                        <p:cTn id="148" dur="500"/>
                                        <p:tgtEl>
                                          <p:spTgt spid="1190">
                                            <p:txEl>
                                              <p:pRg st="8" end="8"/>
                                            </p:txEl>
                                          </p:spTgt>
                                        </p:tgtEl>
                                      </p:cBhvr>
                                    </p:animEffect>
                                  </p:childTnLst>
                                </p:cTn>
                              </p:par>
                              <p:par>
                                <p:cTn id="149" presetID="10" presetClass="entr" presetSubtype="0" fill="hold" nodeType="withEffect">
                                  <p:stCondLst>
                                    <p:cond delay="750"/>
                                  </p:stCondLst>
                                  <p:childTnLst>
                                    <p:set>
                                      <p:cBhvr>
                                        <p:cTn id="150" dur="1" fill="hold">
                                          <p:stCondLst>
                                            <p:cond delay="0"/>
                                          </p:stCondLst>
                                        </p:cTn>
                                        <p:tgtEl>
                                          <p:spTgt spid="1175"/>
                                        </p:tgtEl>
                                        <p:attrNameLst>
                                          <p:attrName>style.visibility</p:attrName>
                                        </p:attrNameLst>
                                      </p:cBhvr>
                                      <p:to>
                                        <p:strVal val="visible"/>
                                      </p:to>
                                    </p:set>
                                    <p:animEffect transition="in" filter="fade">
                                      <p:cBhvr>
                                        <p:cTn id="151" dur="500"/>
                                        <p:tgtEl>
                                          <p:spTgt spid="1175"/>
                                        </p:tgtEl>
                                      </p:cBhvr>
                                    </p:animEffect>
                                  </p:childTnLst>
                                </p:cTn>
                              </p:par>
                              <p:par>
                                <p:cTn id="152" presetID="10" presetClass="entr" presetSubtype="0" fill="hold" nodeType="withEffect">
                                  <p:stCondLst>
                                    <p:cond delay="750"/>
                                  </p:stCondLst>
                                  <p:childTnLst>
                                    <p:set>
                                      <p:cBhvr>
                                        <p:cTn id="153" dur="1" fill="hold">
                                          <p:stCondLst>
                                            <p:cond delay="0"/>
                                          </p:stCondLst>
                                        </p:cTn>
                                        <p:tgtEl>
                                          <p:spTgt spid="1184">
                                            <p:txEl>
                                              <p:pRg st="0" end="0"/>
                                            </p:txEl>
                                          </p:spTgt>
                                        </p:tgtEl>
                                        <p:attrNameLst>
                                          <p:attrName>style.visibility</p:attrName>
                                        </p:attrNameLst>
                                      </p:cBhvr>
                                      <p:to>
                                        <p:strVal val="visible"/>
                                      </p:to>
                                    </p:set>
                                    <p:animEffect transition="in" filter="fade">
                                      <p:cBhvr>
                                        <p:cTn id="154" dur="500"/>
                                        <p:tgtEl>
                                          <p:spTgt spid="1184">
                                            <p:txEl>
                                              <p:pRg st="0" end="0"/>
                                            </p:txEl>
                                          </p:spTgt>
                                        </p:tgtEl>
                                      </p:cBhvr>
                                    </p:animEffect>
                                  </p:childTnLst>
                                </p:cTn>
                              </p:par>
                              <p:par>
                                <p:cTn id="155" presetID="10" presetClass="entr" presetSubtype="0" fill="hold" nodeType="withEffect">
                                  <p:stCondLst>
                                    <p:cond delay="750"/>
                                  </p:stCondLst>
                                  <p:childTnLst>
                                    <p:set>
                                      <p:cBhvr>
                                        <p:cTn id="156" dur="1" fill="hold">
                                          <p:stCondLst>
                                            <p:cond delay="0"/>
                                          </p:stCondLst>
                                        </p:cTn>
                                        <p:tgtEl>
                                          <p:spTgt spid="1184">
                                            <p:txEl>
                                              <p:pRg st="1" end="1"/>
                                            </p:txEl>
                                          </p:spTgt>
                                        </p:tgtEl>
                                        <p:attrNameLst>
                                          <p:attrName>style.visibility</p:attrName>
                                        </p:attrNameLst>
                                      </p:cBhvr>
                                      <p:to>
                                        <p:strVal val="visible"/>
                                      </p:to>
                                    </p:set>
                                    <p:animEffect transition="in" filter="fade">
                                      <p:cBhvr>
                                        <p:cTn id="157" dur="500"/>
                                        <p:tgtEl>
                                          <p:spTgt spid="1184">
                                            <p:txEl>
                                              <p:pRg st="1" end="1"/>
                                            </p:txEl>
                                          </p:spTgt>
                                        </p:tgtEl>
                                      </p:cBhvr>
                                    </p:animEffect>
                                  </p:childTnLst>
                                </p:cTn>
                              </p:par>
                              <p:par>
                                <p:cTn id="158" presetID="10" presetClass="entr" presetSubtype="0" fill="hold" nodeType="withEffect">
                                  <p:stCondLst>
                                    <p:cond delay="750"/>
                                  </p:stCondLst>
                                  <p:childTnLst>
                                    <p:set>
                                      <p:cBhvr>
                                        <p:cTn id="159" dur="1" fill="hold">
                                          <p:stCondLst>
                                            <p:cond delay="0"/>
                                          </p:stCondLst>
                                        </p:cTn>
                                        <p:tgtEl>
                                          <p:spTgt spid="1184">
                                            <p:txEl>
                                              <p:pRg st="2" end="2"/>
                                            </p:txEl>
                                          </p:spTgt>
                                        </p:tgtEl>
                                        <p:attrNameLst>
                                          <p:attrName>style.visibility</p:attrName>
                                        </p:attrNameLst>
                                      </p:cBhvr>
                                      <p:to>
                                        <p:strVal val="visible"/>
                                      </p:to>
                                    </p:set>
                                    <p:animEffect transition="in" filter="fade">
                                      <p:cBhvr>
                                        <p:cTn id="160" dur="500"/>
                                        <p:tgtEl>
                                          <p:spTgt spid="1184">
                                            <p:txEl>
                                              <p:pRg st="2" end="2"/>
                                            </p:txEl>
                                          </p:spTgt>
                                        </p:tgtEl>
                                      </p:cBhvr>
                                    </p:animEffect>
                                  </p:childTnLst>
                                </p:cTn>
                              </p:par>
                              <p:par>
                                <p:cTn id="161" presetID="10" presetClass="entr" presetSubtype="0" fill="hold" nodeType="withEffect">
                                  <p:stCondLst>
                                    <p:cond delay="750"/>
                                  </p:stCondLst>
                                  <p:childTnLst>
                                    <p:set>
                                      <p:cBhvr>
                                        <p:cTn id="162" dur="1" fill="hold">
                                          <p:stCondLst>
                                            <p:cond delay="0"/>
                                          </p:stCondLst>
                                        </p:cTn>
                                        <p:tgtEl>
                                          <p:spTgt spid="1184">
                                            <p:txEl>
                                              <p:pRg st="3" end="3"/>
                                            </p:txEl>
                                          </p:spTgt>
                                        </p:tgtEl>
                                        <p:attrNameLst>
                                          <p:attrName>style.visibility</p:attrName>
                                        </p:attrNameLst>
                                      </p:cBhvr>
                                      <p:to>
                                        <p:strVal val="visible"/>
                                      </p:to>
                                    </p:set>
                                    <p:animEffect transition="in" filter="fade">
                                      <p:cBhvr>
                                        <p:cTn id="163" dur="500"/>
                                        <p:tgtEl>
                                          <p:spTgt spid="1184">
                                            <p:txEl>
                                              <p:pRg st="3" end="3"/>
                                            </p:txEl>
                                          </p:spTgt>
                                        </p:tgtEl>
                                      </p:cBhvr>
                                    </p:animEffect>
                                  </p:childTnLst>
                                </p:cTn>
                              </p:par>
                              <p:par>
                                <p:cTn id="164" presetID="10" presetClass="entr" presetSubtype="0" fill="hold" nodeType="withEffect">
                                  <p:stCondLst>
                                    <p:cond delay="750"/>
                                  </p:stCondLst>
                                  <p:childTnLst>
                                    <p:set>
                                      <p:cBhvr>
                                        <p:cTn id="165" dur="1" fill="hold">
                                          <p:stCondLst>
                                            <p:cond delay="0"/>
                                          </p:stCondLst>
                                        </p:cTn>
                                        <p:tgtEl>
                                          <p:spTgt spid="1184">
                                            <p:txEl>
                                              <p:pRg st="4" end="4"/>
                                            </p:txEl>
                                          </p:spTgt>
                                        </p:tgtEl>
                                        <p:attrNameLst>
                                          <p:attrName>style.visibility</p:attrName>
                                        </p:attrNameLst>
                                      </p:cBhvr>
                                      <p:to>
                                        <p:strVal val="visible"/>
                                      </p:to>
                                    </p:set>
                                    <p:animEffect transition="in" filter="fade">
                                      <p:cBhvr>
                                        <p:cTn id="166" dur="500"/>
                                        <p:tgtEl>
                                          <p:spTgt spid="1184">
                                            <p:txEl>
                                              <p:pRg st="4" end="4"/>
                                            </p:txEl>
                                          </p:spTgt>
                                        </p:tgtEl>
                                      </p:cBhvr>
                                    </p:animEffect>
                                  </p:childTnLst>
                                </p:cTn>
                              </p:par>
                              <p:par>
                                <p:cTn id="167" presetID="10" presetClass="entr" presetSubtype="0" fill="hold" nodeType="withEffect">
                                  <p:stCondLst>
                                    <p:cond delay="750"/>
                                  </p:stCondLst>
                                  <p:childTnLst>
                                    <p:set>
                                      <p:cBhvr>
                                        <p:cTn id="168" dur="1" fill="hold">
                                          <p:stCondLst>
                                            <p:cond delay="0"/>
                                          </p:stCondLst>
                                        </p:cTn>
                                        <p:tgtEl>
                                          <p:spTgt spid="1184">
                                            <p:txEl>
                                              <p:pRg st="5" end="5"/>
                                            </p:txEl>
                                          </p:spTgt>
                                        </p:tgtEl>
                                        <p:attrNameLst>
                                          <p:attrName>style.visibility</p:attrName>
                                        </p:attrNameLst>
                                      </p:cBhvr>
                                      <p:to>
                                        <p:strVal val="visible"/>
                                      </p:to>
                                    </p:set>
                                    <p:animEffect transition="in" filter="fade">
                                      <p:cBhvr>
                                        <p:cTn id="169" dur="500"/>
                                        <p:tgtEl>
                                          <p:spTgt spid="1184">
                                            <p:txEl>
                                              <p:pRg st="5" end="5"/>
                                            </p:txEl>
                                          </p:spTgt>
                                        </p:tgtEl>
                                      </p:cBhvr>
                                    </p:animEffect>
                                  </p:childTnLst>
                                </p:cTn>
                              </p:par>
                              <p:par>
                                <p:cTn id="170" presetID="10" presetClass="entr" presetSubtype="0" fill="hold" nodeType="withEffect">
                                  <p:stCondLst>
                                    <p:cond delay="750"/>
                                  </p:stCondLst>
                                  <p:childTnLst>
                                    <p:set>
                                      <p:cBhvr>
                                        <p:cTn id="171" dur="1" fill="hold">
                                          <p:stCondLst>
                                            <p:cond delay="0"/>
                                          </p:stCondLst>
                                        </p:cTn>
                                        <p:tgtEl>
                                          <p:spTgt spid="1184">
                                            <p:txEl>
                                              <p:pRg st="6" end="6"/>
                                            </p:txEl>
                                          </p:spTgt>
                                        </p:tgtEl>
                                        <p:attrNameLst>
                                          <p:attrName>style.visibility</p:attrName>
                                        </p:attrNameLst>
                                      </p:cBhvr>
                                      <p:to>
                                        <p:strVal val="visible"/>
                                      </p:to>
                                    </p:set>
                                    <p:animEffect transition="in" filter="fade">
                                      <p:cBhvr>
                                        <p:cTn id="172" dur="500"/>
                                        <p:tgtEl>
                                          <p:spTgt spid="1184">
                                            <p:txEl>
                                              <p:pRg st="6" end="6"/>
                                            </p:txEl>
                                          </p:spTgt>
                                        </p:tgtEl>
                                      </p:cBhvr>
                                    </p:animEffect>
                                  </p:childTnLst>
                                </p:cTn>
                              </p:par>
                              <p:par>
                                <p:cTn id="173" presetID="10" presetClass="entr" presetSubtype="0" fill="hold" nodeType="withEffect">
                                  <p:stCondLst>
                                    <p:cond delay="750"/>
                                  </p:stCondLst>
                                  <p:childTnLst>
                                    <p:set>
                                      <p:cBhvr>
                                        <p:cTn id="174" dur="1" fill="hold">
                                          <p:stCondLst>
                                            <p:cond delay="0"/>
                                          </p:stCondLst>
                                        </p:cTn>
                                        <p:tgtEl>
                                          <p:spTgt spid="1184">
                                            <p:txEl>
                                              <p:pRg st="7" end="7"/>
                                            </p:txEl>
                                          </p:spTgt>
                                        </p:tgtEl>
                                        <p:attrNameLst>
                                          <p:attrName>style.visibility</p:attrName>
                                        </p:attrNameLst>
                                      </p:cBhvr>
                                      <p:to>
                                        <p:strVal val="visible"/>
                                      </p:to>
                                    </p:set>
                                    <p:animEffect transition="in" filter="fade">
                                      <p:cBhvr>
                                        <p:cTn id="175" dur="500"/>
                                        <p:tgtEl>
                                          <p:spTgt spid="1184">
                                            <p:txEl>
                                              <p:pRg st="7" end="7"/>
                                            </p:txEl>
                                          </p:spTgt>
                                        </p:tgtEl>
                                      </p:cBhvr>
                                    </p:animEffect>
                                  </p:childTnLst>
                                </p:cTn>
                              </p:par>
                              <p:par>
                                <p:cTn id="176" presetID="10" presetClass="entr" presetSubtype="0" fill="hold" nodeType="withEffect">
                                  <p:stCondLst>
                                    <p:cond delay="750"/>
                                  </p:stCondLst>
                                  <p:childTnLst>
                                    <p:set>
                                      <p:cBhvr>
                                        <p:cTn id="177" dur="1" fill="hold">
                                          <p:stCondLst>
                                            <p:cond delay="0"/>
                                          </p:stCondLst>
                                        </p:cTn>
                                        <p:tgtEl>
                                          <p:spTgt spid="1184">
                                            <p:txEl>
                                              <p:pRg st="8" end="8"/>
                                            </p:txEl>
                                          </p:spTgt>
                                        </p:tgtEl>
                                        <p:attrNameLst>
                                          <p:attrName>style.visibility</p:attrName>
                                        </p:attrNameLst>
                                      </p:cBhvr>
                                      <p:to>
                                        <p:strVal val="visible"/>
                                      </p:to>
                                    </p:set>
                                    <p:animEffect transition="in" filter="fade">
                                      <p:cBhvr>
                                        <p:cTn id="178" dur="500"/>
                                        <p:tgtEl>
                                          <p:spTgt spid="1184">
                                            <p:txEl>
                                              <p:pRg st="8" end="8"/>
                                            </p:txEl>
                                          </p:spTgt>
                                        </p:tgtEl>
                                      </p:cBhvr>
                                    </p:animEffect>
                                  </p:childTnLst>
                                </p:cTn>
                              </p:par>
                              <p:par>
                                <p:cTn id="179" presetID="10" presetClass="entr" presetSubtype="0" fill="hold" nodeType="withEffect">
                                  <p:stCondLst>
                                    <p:cond delay="750"/>
                                  </p:stCondLst>
                                  <p:childTnLst>
                                    <p:set>
                                      <p:cBhvr>
                                        <p:cTn id="180" dur="1" fill="hold">
                                          <p:stCondLst>
                                            <p:cond delay="0"/>
                                          </p:stCondLst>
                                        </p:cTn>
                                        <p:tgtEl>
                                          <p:spTgt spid="1188">
                                            <p:txEl>
                                              <p:pRg st="0" end="0"/>
                                            </p:txEl>
                                          </p:spTgt>
                                        </p:tgtEl>
                                        <p:attrNameLst>
                                          <p:attrName>style.visibility</p:attrName>
                                        </p:attrNameLst>
                                      </p:cBhvr>
                                      <p:to>
                                        <p:strVal val="visible"/>
                                      </p:to>
                                    </p:set>
                                    <p:animEffect transition="in" filter="fade">
                                      <p:cBhvr>
                                        <p:cTn id="181" dur="500"/>
                                        <p:tgtEl>
                                          <p:spTgt spid="1188">
                                            <p:txEl>
                                              <p:pRg st="0" end="0"/>
                                            </p:txEl>
                                          </p:spTgt>
                                        </p:tgtEl>
                                      </p:cBhvr>
                                    </p:animEffect>
                                  </p:childTnLst>
                                </p:cTn>
                              </p:par>
                              <p:par>
                                <p:cTn id="182" presetID="10" presetClass="entr" presetSubtype="0" fill="hold" nodeType="withEffect">
                                  <p:stCondLst>
                                    <p:cond delay="750"/>
                                  </p:stCondLst>
                                  <p:childTnLst>
                                    <p:set>
                                      <p:cBhvr>
                                        <p:cTn id="183" dur="1" fill="hold">
                                          <p:stCondLst>
                                            <p:cond delay="0"/>
                                          </p:stCondLst>
                                        </p:cTn>
                                        <p:tgtEl>
                                          <p:spTgt spid="1188">
                                            <p:txEl>
                                              <p:pRg st="1" end="1"/>
                                            </p:txEl>
                                          </p:spTgt>
                                        </p:tgtEl>
                                        <p:attrNameLst>
                                          <p:attrName>style.visibility</p:attrName>
                                        </p:attrNameLst>
                                      </p:cBhvr>
                                      <p:to>
                                        <p:strVal val="visible"/>
                                      </p:to>
                                    </p:set>
                                    <p:animEffect transition="in" filter="fade">
                                      <p:cBhvr>
                                        <p:cTn id="184" dur="500"/>
                                        <p:tgtEl>
                                          <p:spTgt spid="1188">
                                            <p:txEl>
                                              <p:pRg st="1" end="1"/>
                                            </p:txEl>
                                          </p:spTgt>
                                        </p:tgtEl>
                                      </p:cBhvr>
                                    </p:animEffect>
                                  </p:childTnLst>
                                </p:cTn>
                              </p:par>
                              <p:par>
                                <p:cTn id="185" presetID="10" presetClass="entr" presetSubtype="0" fill="hold" nodeType="withEffect">
                                  <p:stCondLst>
                                    <p:cond delay="750"/>
                                  </p:stCondLst>
                                  <p:childTnLst>
                                    <p:set>
                                      <p:cBhvr>
                                        <p:cTn id="186" dur="1" fill="hold">
                                          <p:stCondLst>
                                            <p:cond delay="0"/>
                                          </p:stCondLst>
                                        </p:cTn>
                                        <p:tgtEl>
                                          <p:spTgt spid="1188">
                                            <p:txEl>
                                              <p:pRg st="2" end="2"/>
                                            </p:txEl>
                                          </p:spTgt>
                                        </p:tgtEl>
                                        <p:attrNameLst>
                                          <p:attrName>style.visibility</p:attrName>
                                        </p:attrNameLst>
                                      </p:cBhvr>
                                      <p:to>
                                        <p:strVal val="visible"/>
                                      </p:to>
                                    </p:set>
                                    <p:animEffect transition="in" filter="fade">
                                      <p:cBhvr>
                                        <p:cTn id="187" dur="500"/>
                                        <p:tgtEl>
                                          <p:spTgt spid="1188">
                                            <p:txEl>
                                              <p:pRg st="2" end="2"/>
                                            </p:txEl>
                                          </p:spTgt>
                                        </p:tgtEl>
                                      </p:cBhvr>
                                    </p:animEffect>
                                  </p:childTnLst>
                                </p:cTn>
                              </p:par>
                              <p:par>
                                <p:cTn id="188" presetID="10" presetClass="entr" presetSubtype="0" fill="hold" nodeType="withEffect">
                                  <p:stCondLst>
                                    <p:cond delay="750"/>
                                  </p:stCondLst>
                                  <p:childTnLst>
                                    <p:set>
                                      <p:cBhvr>
                                        <p:cTn id="189" dur="1" fill="hold">
                                          <p:stCondLst>
                                            <p:cond delay="0"/>
                                          </p:stCondLst>
                                        </p:cTn>
                                        <p:tgtEl>
                                          <p:spTgt spid="1188">
                                            <p:txEl>
                                              <p:pRg st="3" end="3"/>
                                            </p:txEl>
                                          </p:spTgt>
                                        </p:tgtEl>
                                        <p:attrNameLst>
                                          <p:attrName>style.visibility</p:attrName>
                                        </p:attrNameLst>
                                      </p:cBhvr>
                                      <p:to>
                                        <p:strVal val="visible"/>
                                      </p:to>
                                    </p:set>
                                    <p:animEffect transition="in" filter="fade">
                                      <p:cBhvr>
                                        <p:cTn id="190" dur="500"/>
                                        <p:tgtEl>
                                          <p:spTgt spid="1188">
                                            <p:txEl>
                                              <p:pRg st="3" end="3"/>
                                            </p:txEl>
                                          </p:spTgt>
                                        </p:tgtEl>
                                      </p:cBhvr>
                                    </p:animEffect>
                                  </p:childTnLst>
                                </p:cTn>
                              </p:par>
                              <p:par>
                                <p:cTn id="191" presetID="10" presetClass="entr" presetSubtype="0" fill="hold" nodeType="withEffect">
                                  <p:stCondLst>
                                    <p:cond delay="750"/>
                                  </p:stCondLst>
                                  <p:childTnLst>
                                    <p:set>
                                      <p:cBhvr>
                                        <p:cTn id="192" dur="1" fill="hold">
                                          <p:stCondLst>
                                            <p:cond delay="0"/>
                                          </p:stCondLst>
                                        </p:cTn>
                                        <p:tgtEl>
                                          <p:spTgt spid="1188">
                                            <p:txEl>
                                              <p:pRg st="4" end="4"/>
                                            </p:txEl>
                                          </p:spTgt>
                                        </p:tgtEl>
                                        <p:attrNameLst>
                                          <p:attrName>style.visibility</p:attrName>
                                        </p:attrNameLst>
                                      </p:cBhvr>
                                      <p:to>
                                        <p:strVal val="visible"/>
                                      </p:to>
                                    </p:set>
                                    <p:animEffect transition="in" filter="fade">
                                      <p:cBhvr>
                                        <p:cTn id="193" dur="500"/>
                                        <p:tgtEl>
                                          <p:spTgt spid="1188">
                                            <p:txEl>
                                              <p:pRg st="4" end="4"/>
                                            </p:txEl>
                                          </p:spTgt>
                                        </p:tgtEl>
                                      </p:cBhvr>
                                    </p:animEffect>
                                  </p:childTnLst>
                                </p:cTn>
                              </p:par>
                              <p:par>
                                <p:cTn id="194" presetID="10" presetClass="entr" presetSubtype="0" fill="hold" nodeType="withEffect">
                                  <p:stCondLst>
                                    <p:cond delay="750"/>
                                  </p:stCondLst>
                                  <p:childTnLst>
                                    <p:set>
                                      <p:cBhvr>
                                        <p:cTn id="195" dur="1" fill="hold">
                                          <p:stCondLst>
                                            <p:cond delay="0"/>
                                          </p:stCondLst>
                                        </p:cTn>
                                        <p:tgtEl>
                                          <p:spTgt spid="1188">
                                            <p:txEl>
                                              <p:pRg st="5" end="5"/>
                                            </p:txEl>
                                          </p:spTgt>
                                        </p:tgtEl>
                                        <p:attrNameLst>
                                          <p:attrName>style.visibility</p:attrName>
                                        </p:attrNameLst>
                                      </p:cBhvr>
                                      <p:to>
                                        <p:strVal val="visible"/>
                                      </p:to>
                                    </p:set>
                                    <p:animEffect transition="in" filter="fade">
                                      <p:cBhvr>
                                        <p:cTn id="196" dur="500"/>
                                        <p:tgtEl>
                                          <p:spTgt spid="1188">
                                            <p:txEl>
                                              <p:pRg st="5" end="5"/>
                                            </p:txEl>
                                          </p:spTgt>
                                        </p:tgtEl>
                                      </p:cBhvr>
                                    </p:animEffect>
                                  </p:childTnLst>
                                </p:cTn>
                              </p:par>
                              <p:par>
                                <p:cTn id="197" presetID="10" presetClass="entr" presetSubtype="0" fill="hold" nodeType="withEffect">
                                  <p:stCondLst>
                                    <p:cond delay="750"/>
                                  </p:stCondLst>
                                  <p:childTnLst>
                                    <p:set>
                                      <p:cBhvr>
                                        <p:cTn id="198" dur="1" fill="hold">
                                          <p:stCondLst>
                                            <p:cond delay="0"/>
                                          </p:stCondLst>
                                        </p:cTn>
                                        <p:tgtEl>
                                          <p:spTgt spid="1188">
                                            <p:txEl>
                                              <p:pRg st="6" end="6"/>
                                            </p:txEl>
                                          </p:spTgt>
                                        </p:tgtEl>
                                        <p:attrNameLst>
                                          <p:attrName>style.visibility</p:attrName>
                                        </p:attrNameLst>
                                      </p:cBhvr>
                                      <p:to>
                                        <p:strVal val="visible"/>
                                      </p:to>
                                    </p:set>
                                    <p:animEffect transition="in" filter="fade">
                                      <p:cBhvr>
                                        <p:cTn id="199" dur="500"/>
                                        <p:tgtEl>
                                          <p:spTgt spid="1188">
                                            <p:txEl>
                                              <p:pRg st="6" end="6"/>
                                            </p:txEl>
                                          </p:spTgt>
                                        </p:tgtEl>
                                      </p:cBhvr>
                                    </p:animEffect>
                                  </p:childTnLst>
                                </p:cTn>
                              </p:par>
                              <p:par>
                                <p:cTn id="200" presetID="10" presetClass="entr" presetSubtype="0" fill="hold" nodeType="withEffect">
                                  <p:stCondLst>
                                    <p:cond delay="750"/>
                                  </p:stCondLst>
                                  <p:childTnLst>
                                    <p:set>
                                      <p:cBhvr>
                                        <p:cTn id="201" dur="1" fill="hold">
                                          <p:stCondLst>
                                            <p:cond delay="0"/>
                                          </p:stCondLst>
                                        </p:cTn>
                                        <p:tgtEl>
                                          <p:spTgt spid="1188">
                                            <p:txEl>
                                              <p:pRg st="7" end="7"/>
                                            </p:txEl>
                                          </p:spTgt>
                                        </p:tgtEl>
                                        <p:attrNameLst>
                                          <p:attrName>style.visibility</p:attrName>
                                        </p:attrNameLst>
                                      </p:cBhvr>
                                      <p:to>
                                        <p:strVal val="visible"/>
                                      </p:to>
                                    </p:set>
                                    <p:animEffect transition="in" filter="fade">
                                      <p:cBhvr>
                                        <p:cTn id="202" dur="500"/>
                                        <p:tgtEl>
                                          <p:spTgt spid="1188">
                                            <p:txEl>
                                              <p:pRg st="7" end="7"/>
                                            </p:txEl>
                                          </p:spTgt>
                                        </p:tgtEl>
                                      </p:cBhvr>
                                    </p:animEffect>
                                  </p:childTnLst>
                                </p:cTn>
                              </p:par>
                              <p:par>
                                <p:cTn id="203" presetID="10" presetClass="entr" presetSubtype="0" fill="hold" nodeType="withEffect">
                                  <p:stCondLst>
                                    <p:cond delay="750"/>
                                  </p:stCondLst>
                                  <p:childTnLst>
                                    <p:set>
                                      <p:cBhvr>
                                        <p:cTn id="204" dur="1" fill="hold">
                                          <p:stCondLst>
                                            <p:cond delay="0"/>
                                          </p:stCondLst>
                                        </p:cTn>
                                        <p:tgtEl>
                                          <p:spTgt spid="1188">
                                            <p:txEl>
                                              <p:pRg st="8" end="8"/>
                                            </p:txEl>
                                          </p:spTgt>
                                        </p:tgtEl>
                                        <p:attrNameLst>
                                          <p:attrName>style.visibility</p:attrName>
                                        </p:attrNameLst>
                                      </p:cBhvr>
                                      <p:to>
                                        <p:strVal val="visible"/>
                                      </p:to>
                                    </p:set>
                                    <p:animEffect transition="in" filter="fade">
                                      <p:cBhvr>
                                        <p:cTn id="205" dur="500"/>
                                        <p:tgtEl>
                                          <p:spTgt spid="1188">
                                            <p:txEl>
                                              <p:pRg st="8" end="8"/>
                                            </p:txEl>
                                          </p:spTgt>
                                        </p:tgtEl>
                                      </p:cBhvr>
                                    </p:animEffect>
                                  </p:childTnLst>
                                </p:cTn>
                              </p:par>
                              <p:par>
                                <p:cTn id="206" presetID="10" presetClass="entr" presetSubtype="0" fill="hold" nodeType="withEffect">
                                  <p:stCondLst>
                                    <p:cond delay="1000"/>
                                  </p:stCondLst>
                                  <p:childTnLst>
                                    <p:set>
                                      <p:cBhvr>
                                        <p:cTn id="207" dur="1" fill="hold">
                                          <p:stCondLst>
                                            <p:cond delay="0"/>
                                          </p:stCondLst>
                                        </p:cTn>
                                        <p:tgtEl>
                                          <p:spTgt spid="1183">
                                            <p:txEl>
                                              <p:pRg st="0" end="0"/>
                                            </p:txEl>
                                          </p:spTgt>
                                        </p:tgtEl>
                                        <p:attrNameLst>
                                          <p:attrName>style.visibility</p:attrName>
                                        </p:attrNameLst>
                                      </p:cBhvr>
                                      <p:to>
                                        <p:strVal val="visible"/>
                                      </p:to>
                                    </p:set>
                                    <p:animEffect transition="in" filter="fade">
                                      <p:cBhvr>
                                        <p:cTn id="208" dur="500"/>
                                        <p:tgtEl>
                                          <p:spTgt spid="1183">
                                            <p:txEl>
                                              <p:pRg st="0" end="0"/>
                                            </p:txEl>
                                          </p:spTgt>
                                        </p:tgtEl>
                                      </p:cBhvr>
                                    </p:animEffect>
                                  </p:childTnLst>
                                </p:cTn>
                              </p:par>
                              <p:par>
                                <p:cTn id="209" presetID="10" presetClass="entr" presetSubtype="0" fill="hold" nodeType="withEffect">
                                  <p:stCondLst>
                                    <p:cond delay="1000"/>
                                  </p:stCondLst>
                                  <p:childTnLst>
                                    <p:set>
                                      <p:cBhvr>
                                        <p:cTn id="210" dur="1" fill="hold">
                                          <p:stCondLst>
                                            <p:cond delay="0"/>
                                          </p:stCondLst>
                                        </p:cTn>
                                        <p:tgtEl>
                                          <p:spTgt spid="1183">
                                            <p:txEl>
                                              <p:pRg st="1" end="1"/>
                                            </p:txEl>
                                          </p:spTgt>
                                        </p:tgtEl>
                                        <p:attrNameLst>
                                          <p:attrName>style.visibility</p:attrName>
                                        </p:attrNameLst>
                                      </p:cBhvr>
                                      <p:to>
                                        <p:strVal val="visible"/>
                                      </p:to>
                                    </p:set>
                                    <p:animEffect transition="in" filter="fade">
                                      <p:cBhvr>
                                        <p:cTn id="211" dur="500"/>
                                        <p:tgtEl>
                                          <p:spTgt spid="1183">
                                            <p:txEl>
                                              <p:pRg st="1" end="1"/>
                                            </p:txEl>
                                          </p:spTgt>
                                        </p:tgtEl>
                                      </p:cBhvr>
                                    </p:animEffect>
                                  </p:childTnLst>
                                </p:cTn>
                              </p:par>
                              <p:par>
                                <p:cTn id="212" presetID="10" presetClass="entr" presetSubtype="0" fill="hold" nodeType="withEffect">
                                  <p:stCondLst>
                                    <p:cond delay="1000"/>
                                  </p:stCondLst>
                                  <p:childTnLst>
                                    <p:set>
                                      <p:cBhvr>
                                        <p:cTn id="213" dur="1" fill="hold">
                                          <p:stCondLst>
                                            <p:cond delay="0"/>
                                          </p:stCondLst>
                                        </p:cTn>
                                        <p:tgtEl>
                                          <p:spTgt spid="1183">
                                            <p:txEl>
                                              <p:pRg st="2" end="2"/>
                                            </p:txEl>
                                          </p:spTgt>
                                        </p:tgtEl>
                                        <p:attrNameLst>
                                          <p:attrName>style.visibility</p:attrName>
                                        </p:attrNameLst>
                                      </p:cBhvr>
                                      <p:to>
                                        <p:strVal val="visible"/>
                                      </p:to>
                                    </p:set>
                                    <p:animEffect transition="in" filter="fade">
                                      <p:cBhvr>
                                        <p:cTn id="214" dur="500"/>
                                        <p:tgtEl>
                                          <p:spTgt spid="1183">
                                            <p:txEl>
                                              <p:pRg st="2" end="2"/>
                                            </p:txEl>
                                          </p:spTgt>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1183">
                                            <p:txEl>
                                              <p:pRg st="3" end="3"/>
                                            </p:txEl>
                                          </p:spTgt>
                                        </p:tgtEl>
                                        <p:attrNameLst>
                                          <p:attrName>style.visibility</p:attrName>
                                        </p:attrNameLst>
                                      </p:cBhvr>
                                      <p:to>
                                        <p:strVal val="visible"/>
                                      </p:to>
                                    </p:set>
                                    <p:animEffect transition="in" filter="fade">
                                      <p:cBhvr>
                                        <p:cTn id="217" dur="500"/>
                                        <p:tgtEl>
                                          <p:spTgt spid="1183">
                                            <p:txEl>
                                              <p:pRg st="3" end="3"/>
                                            </p:txEl>
                                          </p:spTgt>
                                        </p:tgtEl>
                                      </p:cBhvr>
                                    </p:animEffect>
                                  </p:childTnLst>
                                </p:cTn>
                              </p:par>
                              <p:par>
                                <p:cTn id="218" presetID="10" presetClass="entr" presetSubtype="0" fill="hold" nodeType="withEffect">
                                  <p:stCondLst>
                                    <p:cond delay="1000"/>
                                  </p:stCondLst>
                                  <p:childTnLst>
                                    <p:set>
                                      <p:cBhvr>
                                        <p:cTn id="219" dur="1" fill="hold">
                                          <p:stCondLst>
                                            <p:cond delay="0"/>
                                          </p:stCondLst>
                                        </p:cTn>
                                        <p:tgtEl>
                                          <p:spTgt spid="1183">
                                            <p:txEl>
                                              <p:pRg st="4" end="4"/>
                                            </p:txEl>
                                          </p:spTgt>
                                        </p:tgtEl>
                                        <p:attrNameLst>
                                          <p:attrName>style.visibility</p:attrName>
                                        </p:attrNameLst>
                                      </p:cBhvr>
                                      <p:to>
                                        <p:strVal val="visible"/>
                                      </p:to>
                                    </p:set>
                                    <p:animEffect transition="in" filter="fade">
                                      <p:cBhvr>
                                        <p:cTn id="220" dur="500"/>
                                        <p:tgtEl>
                                          <p:spTgt spid="1183">
                                            <p:txEl>
                                              <p:pRg st="4" end="4"/>
                                            </p:txEl>
                                          </p:spTgt>
                                        </p:tgtEl>
                                      </p:cBhvr>
                                    </p:animEffect>
                                  </p:childTnLst>
                                </p:cTn>
                              </p:par>
                              <p:par>
                                <p:cTn id="221" presetID="10" presetClass="entr" presetSubtype="0" fill="hold" nodeType="withEffect">
                                  <p:stCondLst>
                                    <p:cond delay="1000"/>
                                  </p:stCondLst>
                                  <p:childTnLst>
                                    <p:set>
                                      <p:cBhvr>
                                        <p:cTn id="222" dur="1" fill="hold">
                                          <p:stCondLst>
                                            <p:cond delay="0"/>
                                          </p:stCondLst>
                                        </p:cTn>
                                        <p:tgtEl>
                                          <p:spTgt spid="1183">
                                            <p:txEl>
                                              <p:pRg st="5" end="5"/>
                                            </p:txEl>
                                          </p:spTgt>
                                        </p:tgtEl>
                                        <p:attrNameLst>
                                          <p:attrName>style.visibility</p:attrName>
                                        </p:attrNameLst>
                                      </p:cBhvr>
                                      <p:to>
                                        <p:strVal val="visible"/>
                                      </p:to>
                                    </p:set>
                                    <p:animEffect transition="in" filter="fade">
                                      <p:cBhvr>
                                        <p:cTn id="223" dur="500"/>
                                        <p:tgtEl>
                                          <p:spTgt spid="1183">
                                            <p:txEl>
                                              <p:pRg st="5" end="5"/>
                                            </p:txEl>
                                          </p:spTgt>
                                        </p:tgtEl>
                                      </p:cBhvr>
                                    </p:animEffect>
                                  </p:childTnLst>
                                </p:cTn>
                              </p:par>
                              <p:par>
                                <p:cTn id="224" presetID="10" presetClass="entr" presetSubtype="0" fill="hold" nodeType="withEffect">
                                  <p:stCondLst>
                                    <p:cond delay="1000"/>
                                  </p:stCondLst>
                                  <p:childTnLst>
                                    <p:set>
                                      <p:cBhvr>
                                        <p:cTn id="225" dur="1" fill="hold">
                                          <p:stCondLst>
                                            <p:cond delay="0"/>
                                          </p:stCondLst>
                                        </p:cTn>
                                        <p:tgtEl>
                                          <p:spTgt spid="1183">
                                            <p:txEl>
                                              <p:pRg st="6" end="6"/>
                                            </p:txEl>
                                          </p:spTgt>
                                        </p:tgtEl>
                                        <p:attrNameLst>
                                          <p:attrName>style.visibility</p:attrName>
                                        </p:attrNameLst>
                                      </p:cBhvr>
                                      <p:to>
                                        <p:strVal val="visible"/>
                                      </p:to>
                                    </p:set>
                                    <p:animEffect transition="in" filter="fade">
                                      <p:cBhvr>
                                        <p:cTn id="226" dur="500"/>
                                        <p:tgtEl>
                                          <p:spTgt spid="1183">
                                            <p:txEl>
                                              <p:pRg st="6" end="6"/>
                                            </p:txEl>
                                          </p:spTgt>
                                        </p:tgtEl>
                                      </p:cBhvr>
                                    </p:animEffect>
                                  </p:childTnLst>
                                </p:cTn>
                              </p:par>
                              <p:par>
                                <p:cTn id="227" presetID="10" presetClass="entr" presetSubtype="0" fill="hold" nodeType="withEffect">
                                  <p:stCondLst>
                                    <p:cond delay="1000"/>
                                  </p:stCondLst>
                                  <p:childTnLst>
                                    <p:set>
                                      <p:cBhvr>
                                        <p:cTn id="228" dur="1" fill="hold">
                                          <p:stCondLst>
                                            <p:cond delay="0"/>
                                          </p:stCondLst>
                                        </p:cTn>
                                        <p:tgtEl>
                                          <p:spTgt spid="1183">
                                            <p:txEl>
                                              <p:pRg st="7" end="7"/>
                                            </p:txEl>
                                          </p:spTgt>
                                        </p:tgtEl>
                                        <p:attrNameLst>
                                          <p:attrName>style.visibility</p:attrName>
                                        </p:attrNameLst>
                                      </p:cBhvr>
                                      <p:to>
                                        <p:strVal val="visible"/>
                                      </p:to>
                                    </p:set>
                                    <p:animEffect transition="in" filter="fade">
                                      <p:cBhvr>
                                        <p:cTn id="229" dur="500"/>
                                        <p:tgtEl>
                                          <p:spTgt spid="1183">
                                            <p:txEl>
                                              <p:pRg st="7" end="7"/>
                                            </p:txEl>
                                          </p:spTgt>
                                        </p:tgtEl>
                                      </p:cBhvr>
                                    </p:animEffect>
                                  </p:childTnLst>
                                </p:cTn>
                              </p:par>
                              <p:par>
                                <p:cTn id="230" presetID="10" presetClass="entr" presetSubtype="0" fill="hold" nodeType="withEffect">
                                  <p:stCondLst>
                                    <p:cond delay="1000"/>
                                  </p:stCondLst>
                                  <p:childTnLst>
                                    <p:set>
                                      <p:cBhvr>
                                        <p:cTn id="231" dur="1" fill="hold">
                                          <p:stCondLst>
                                            <p:cond delay="0"/>
                                          </p:stCondLst>
                                        </p:cTn>
                                        <p:tgtEl>
                                          <p:spTgt spid="1183">
                                            <p:txEl>
                                              <p:pRg st="8" end="8"/>
                                            </p:txEl>
                                          </p:spTgt>
                                        </p:tgtEl>
                                        <p:attrNameLst>
                                          <p:attrName>style.visibility</p:attrName>
                                        </p:attrNameLst>
                                      </p:cBhvr>
                                      <p:to>
                                        <p:strVal val="visible"/>
                                      </p:to>
                                    </p:set>
                                    <p:animEffect transition="in" filter="fade">
                                      <p:cBhvr>
                                        <p:cTn id="232" dur="500"/>
                                        <p:tgtEl>
                                          <p:spTgt spid="1183">
                                            <p:txEl>
                                              <p:pRg st="8" end="8"/>
                                            </p:txEl>
                                          </p:spTgt>
                                        </p:tgtEl>
                                      </p:cBhvr>
                                    </p:animEffect>
                                  </p:childTnLst>
                                </p:cTn>
                              </p:par>
                              <p:par>
                                <p:cTn id="233" presetID="10" presetClass="entr" presetSubtype="0" fill="hold" nodeType="withEffect">
                                  <p:stCondLst>
                                    <p:cond delay="1000"/>
                                  </p:stCondLst>
                                  <p:childTnLst>
                                    <p:set>
                                      <p:cBhvr>
                                        <p:cTn id="234" dur="1" fill="hold">
                                          <p:stCondLst>
                                            <p:cond delay="0"/>
                                          </p:stCondLst>
                                        </p:cTn>
                                        <p:tgtEl>
                                          <p:spTgt spid="1176"/>
                                        </p:tgtEl>
                                        <p:attrNameLst>
                                          <p:attrName>style.visibility</p:attrName>
                                        </p:attrNameLst>
                                      </p:cBhvr>
                                      <p:to>
                                        <p:strVal val="visible"/>
                                      </p:to>
                                    </p:set>
                                    <p:animEffect transition="in" filter="fade">
                                      <p:cBhvr>
                                        <p:cTn id="235" dur="500"/>
                                        <p:tgtEl>
                                          <p:spTgt spid="1176"/>
                                        </p:tgtEl>
                                      </p:cBhvr>
                                    </p:animEffect>
                                  </p:childTnLst>
                                </p:cTn>
                              </p:par>
                              <p:par>
                                <p:cTn id="236" presetID="10" presetClass="entr" presetSubtype="0" fill="hold" nodeType="withEffect">
                                  <p:stCondLst>
                                    <p:cond delay="1000"/>
                                  </p:stCondLst>
                                  <p:childTnLst>
                                    <p:set>
                                      <p:cBhvr>
                                        <p:cTn id="237" dur="1" fill="hold">
                                          <p:stCondLst>
                                            <p:cond delay="0"/>
                                          </p:stCondLst>
                                        </p:cTn>
                                        <p:tgtEl>
                                          <p:spTgt spid="1189">
                                            <p:txEl>
                                              <p:pRg st="0" end="0"/>
                                            </p:txEl>
                                          </p:spTgt>
                                        </p:tgtEl>
                                        <p:attrNameLst>
                                          <p:attrName>style.visibility</p:attrName>
                                        </p:attrNameLst>
                                      </p:cBhvr>
                                      <p:to>
                                        <p:strVal val="visible"/>
                                      </p:to>
                                    </p:set>
                                    <p:animEffect transition="in" filter="fade">
                                      <p:cBhvr>
                                        <p:cTn id="238" dur="500"/>
                                        <p:tgtEl>
                                          <p:spTgt spid="1189">
                                            <p:txEl>
                                              <p:pRg st="0" end="0"/>
                                            </p:txEl>
                                          </p:spTgt>
                                        </p:tgtEl>
                                      </p:cBhvr>
                                    </p:animEffect>
                                  </p:childTnLst>
                                </p:cTn>
                              </p:par>
                              <p:par>
                                <p:cTn id="239" presetID="10" presetClass="entr" presetSubtype="0" fill="hold" nodeType="withEffect">
                                  <p:stCondLst>
                                    <p:cond delay="1000"/>
                                  </p:stCondLst>
                                  <p:childTnLst>
                                    <p:set>
                                      <p:cBhvr>
                                        <p:cTn id="240" dur="1" fill="hold">
                                          <p:stCondLst>
                                            <p:cond delay="0"/>
                                          </p:stCondLst>
                                        </p:cTn>
                                        <p:tgtEl>
                                          <p:spTgt spid="1189">
                                            <p:txEl>
                                              <p:pRg st="1" end="1"/>
                                            </p:txEl>
                                          </p:spTgt>
                                        </p:tgtEl>
                                        <p:attrNameLst>
                                          <p:attrName>style.visibility</p:attrName>
                                        </p:attrNameLst>
                                      </p:cBhvr>
                                      <p:to>
                                        <p:strVal val="visible"/>
                                      </p:to>
                                    </p:set>
                                    <p:animEffect transition="in" filter="fade">
                                      <p:cBhvr>
                                        <p:cTn id="241" dur="500"/>
                                        <p:tgtEl>
                                          <p:spTgt spid="1189">
                                            <p:txEl>
                                              <p:pRg st="1" end="1"/>
                                            </p:txEl>
                                          </p:spTgt>
                                        </p:tgtEl>
                                      </p:cBhvr>
                                    </p:animEffect>
                                  </p:childTnLst>
                                </p:cTn>
                              </p:par>
                              <p:par>
                                <p:cTn id="242" presetID="10" presetClass="entr" presetSubtype="0" fill="hold" nodeType="withEffect">
                                  <p:stCondLst>
                                    <p:cond delay="1000"/>
                                  </p:stCondLst>
                                  <p:childTnLst>
                                    <p:set>
                                      <p:cBhvr>
                                        <p:cTn id="243" dur="1" fill="hold">
                                          <p:stCondLst>
                                            <p:cond delay="0"/>
                                          </p:stCondLst>
                                        </p:cTn>
                                        <p:tgtEl>
                                          <p:spTgt spid="1189">
                                            <p:txEl>
                                              <p:pRg st="2" end="2"/>
                                            </p:txEl>
                                          </p:spTgt>
                                        </p:tgtEl>
                                        <p:attrNameLst>
                                          <p:attrName>style.visibility</p:attrName>
                                        </p:attrNameLst>
                                      </p:cBhvr>
                                      <p:to>
                                        <p:strVal val="visible"/>
                                      </p:to>
                                    </p:set>
                                    <p:animEffect transition="in" filter="fade">
                                      <p:cBhvr>
                                        <p:cTn id="244" dur="500"/>
                                        <p:tgtEl>
                                          <p:spTgt spid="1189">
                                            <p:txEl>
                                              <p:pRg st="2" end="2"/>
                                            </p:txEl>
                                          </p:spTgt>
                                        </p:tgtEl>
                                      </p:cBhvr>
                                    </p:animEffect>
                                  </p:childTnLst>
                                </p:cTn>
                              </p:par>
                              <p:par>
                                <p:cTn id="245" presetID="10" presetClass="entr" presetSubtype="0" fill="hold" nodeType="withEffect">
                                  <p:stCondLst>
                                    <p:cond delay="1000"/>
                                  </p:stCondLst>
                                  <p:childTnLst>
                                    <p:set>
                                      <p:cBhvr>
                                        <p:cTn id="246" dur="1" fill="hold">
                                          <p:stCondLst>
                                            <p:cond delay="0"/>
                                          </p:stCondLst>
                                        </p:cTn>
                                        <p:tgtEl>
                                          <p:spTgt spid="1189">
                                            <p:txEl>
                                              <p:pRg st="3" end="3"/>
                                            </p:txEl>
                                          </p:spTgt>
                                        </p:tgtEl>
                                        <p:attrNameLst>
                                          <p:attrName>style.visibility</p:attrName>
                                        </p:attrNameLst>
                                      </p:cBhvr>
                                      <p:to>
                                        <p:strVal val="visible"/>
                                      </p:to>
                                    </p:set>
                                    <p:animEffect transition="in" filter="fade">
                                      <p:cBhvr>
                                        <p:cTn id="247" dur="500"/>
                                        <p:tgtEl>
                                          <p:spTgt spid="1189">
                                            <p:txEl>
                                              <p:pRg st="3" end="3"/>
                                            </p:txEl>
                                          </p:spTgt>
                                        </p:tgtEl>
                                      </p:cBhvr>
                                    </p:animEffect>
                                  </p:childTnLst>
                                </p:cTn>
                              </p:par>
                              <p:par>
                                <p:cTn id="248" presetID="10" presetClass="entr" presetSubtype="0" fill="hold" nodeType="withEffect">
                                  <p:stCondLst>
                                    <p:cond delay="1000"/>
                                  </p:stCondLst>
                                  <p:childTnLst>
                                    <p:set>
                                      <p:cBhvr>
                                        <p:cTn id="249" dur="1" fill="hold">
                                          <p:stCondLst>
                                            <p:cond delay="0"/>
                                          </p:stCondLst>
                                        </p:cTn>
                                        <p:tgtEl>
                                          <p:spTgt spid="1189">
                                            <p:txEl>
                                              <p:pRg st="4" end="4"/>
                                            </p:txEl>
                                          </p:spTgt>
                                        </p:tgtEl>
                                        <p:attrNameLst>
                                          <p:attrName>style.visibility</p:attrName>
                                        </p:attrNameLst>
                                      </p:cBhvr>
                                      <p:to>
                                        <p:strVal val="visible"/>
                                      </p:to>
                                    </p:set>
                                    <p:animEffect transition="in" filter="fade">
                                      <p:cBhvr>
                                        <p:cTn id="250" dur="500"/>
                                        <p:tgtEl>
                                          <p:spTgt spid="1189">
                                            <p:txEl>
                                              <p:pRg st="4" end="4"/>
                                            </p:txEl>
                                          </p:spTgt>
                                        </p:tgtEl>
                                      </p:cBhvr>
                                    </p:animEffect>
                                  </p:childTnLst>
                                </p:cTn>
                              </p:par>
                              <p:par>
                                <p:cTn id="251" presetID="10" presetClass="entr" presetSubtype="0" fill="hold" nodeType="withEffect">
                                  <p:stCondLst>
                                    <p:cond delay="1000"/>
                                  </p:stCondLst>
                                  <p:childTnLst>
                                    <p:set>
                                      <p:cBhvr>
                                        <p:cTn id="252" dur="1" fill="hold">
                                          <p:stCondLst>
                                            <p:cond delay="0"/>
                                          </p:stCondLst>
                                        </p:cTn>
                                        <p:tgtEl>
                                          <p:spTgt spid="1189">
                                            <p:txEl>
                                              <p:pRg st="5" end="5"/>
                                            </p:txEl>
                                          </p:spTgt>
                                        </p:tgtEl>
                                        <p:attrNameLst>
                                          <p:attrName>style.visibility</p:attrName>
                                        </p:attrNameLst>
                                      </p:cBhvr>
                                      <p:to>
                                        <p:strVal val="visible"/>
                                      </p:to>
                                    </p:set>
                                    <p:animEffect transition="in" filter="fade">
                                      <p:cBhvr>
                                        <p:cTn id="253" dur="500"/>
                                        <p:tgtEl>
                                          <p:spTgt spid="1189">
                                            <p:txEl>
                                              <p:pRg st="5" end="5"/>
                                            </p:txEl>
                                          </p:spTgt>
                                        </p:tgtEl>
                                      </p:cBhvr>
                                    </p:animEffect>
                                  </p:childTnLst>
                                </p:cTn>
                              </p:par>
                              <p:par>
                                <p:cTn id="254" presetID="10" presetClass="entr" presetSubtype="0" fill="hold" nodeType="withEffect">
                                  <p:stCondLst>
                                    <p:cond delay="1000"/>
                                  </p:stCondLst>
                                  <p:childTnLst>
                                    <p:set>
                                      <p:cBhvr>
                                        <p:cTn id="255" dur="1" fill="hold">
                                          <p:stCondLst>
                                            <p:cond delay="0"/>
                                          </p:stCondLst>
                                        </p:cTn>
                                        <p:tgtEl>
                                          <p:spTgt spid="1189">
                                            <p:txEl>
                                              <p:pRg st="6" end="6"/>
                                            </p:txEl>
                                          </p:spTgt>
                                        </p:tgtEl>
                                        <p:attrNameLst>
                                          <p:attrName>style.visibility</p:attrName>
                                        </p:attrNameLst>
                                      </p:cBhvr>
                                      <p:to>
                                        <p:strVal val="visible"/>
                                      </p:to>
                                    </p:set>
                                    <p:animEffect transition="in" filter="fade">
                                      <p:cBhvr>
                                        <p:cTn id="256" dur="500"/>
                                        <p:tgtEl>
                                          <p:spTgt spid="1189">
                                            <p:txEl>
                                              <p:pRg st="6" end="6"/>
                                            </p:txEl>
                                          </p:spTgt>
                                        </p:tgtEl>
                                      </p:cBhvr>
                                    </p:animEffect>
                                  </p:childTnLst>
                                </p:cTn>
                              </p:par>
                              <p:par>
                                <p:cTn id="257" presetID="10" presetClass="entr" presetSubtype="0" fill="hold" nodeType="withEffect">
                                  <p:stCondLst>
                                    <p:cond delay="1000"/>
                                  </p:stCondLst>
                                  <p:childTnLst>
                                    <p:set>
                                      <p:cBhvr>
                                        <p:cTn id="258" dur="1" fill="hold">
                                          <p:stCondLst>
                                            <p:cond delay="0"/>
                                          </p:stCondLst>
                                        </p:cTn>
                                        <p:tgtEl>
                                          <p:spTgt spid="1189">
                                            <p:txEl>
                                              <p:pRg st="7" end="7"/>
                                            </p:txEl>
                                          </p:spTgt>
                                        </p:tgtEl>
                                        <p:attrNameLst>
                                          <p:attrName>style.visibility</p:attrName>
                                        </p:attrNameLst>
                                      </p:cBhvr>
                                      <p:to>
                                        <p:strVal val="visible"/>
                                      </p:to>
                                    </p:set>
                                    <p:animEffect transition="in" filter="fade">
                                      <p:cBhvr>
                                        <p:cTn id="259" dur="500"/>
                                        <p:tgtEl>
                                          <p:spTgt spid="1189">
                                            <p:txEl>
                                              <p:pRg st="7" end="7"/>
                                            </p:txEl>
                                          </p:spTgt>
                                        </p:tgtEl>
                                      </p:cBhvr>
                                    </p:animEffect>
                                  </p:childTnLst>
                                </p:cTn>
                              </p:par>
                              <p:par>
                                <p:cTn id="260" presetID="10" presetClass="entr" presetSubtype="0" fill="hold" nodeType="withEffect">
                                  <p:stCondLst>
                                    <p:cond delay="1000"/>
                                  </p:stCondLst>
                                  <p:childTnLst>
                                    <p:set>
                                      <p:cBhvr>
                                        <p:cTn id="261" dur="1" fill="hold">
                                          <p:stCondLst>
                                            <p:cond delay="0"/>
                                          </p:stCondLst>
                                        </p:cTn>
                                        <p:tgtEl>
                                          <p:spTgt spid="1189">
                                            <p:txEl>
                                              <p:pRg st="8" end="8"/>
                                            </p:txEl>
                                          </p:spTgt>
                                        </p:tgtEl>
                                        <p:attrNameLst>
                                          <p:attrName>style.visibility</p:attrName>
                                        </p:attrNameLst>
                                      </p:cBhvr>
                                      <p:to>
                                        <p:strVal val="visible"/>
                                      </p:to>
                                    </p:set>
                                    <p:animEffect transition="in" filter="fade">
                                      <p:cBhvr>
                                        <p:cTn id="262" dur="500"/>
                                        <p:tgtEl>
                                          <p:spTgt spid="1189">
                                            <p:txEl>
                                              <p:pRg st="8" end="8"/>
                                            </p:txEl>
                                          </p:spTgt>
                                        </p:tgtEl>
                                      </p:cBhvr>
                                    </p:animEffect>
                                  </p:childTnLst>
                                </p:cTn>
                              </p:par>
                              <p:par>
                                <p:cTn id="263" presetID="10" presetClass="entr" presetSubtype="0" fill="hold" nodeType="withEffect">
                                  <p:stCondLst>
                                    <p:cond delay="1250"/>
                                  </p:stCondLst>
                                  <p:childTnLst>
                                    <p:set>
                                      <p:cBhvr>
                                        <p:cTn id="264" dur="1" fill="hold">
                                          <p:stCondLst>
                                            <p:cond delay="0"/>
                                          </p:stCondLst>
                                        </p:cTn>
                                        <p:tgtEl>
                                          <p:spTgt spid="1191">
                                            <p:txEl>
                                              <p:pRg st="0" end="0"/>
                                            </p:txEl>
                                          </p:spTgt>
                                        </p:tgtEl>
                                        <p:attrNameLst>
                                          <p:attrName>style.visibility</p:attrName>
                                        </p:attrNameLst>
                                      </p:cBhvr>
                                      <p:to>
                                        <p:strVal val="visible"/>
                                      </p:to>
                                    </p:set>
                                    <p:animEffect transition="in" filter="fade">
                                      <p:cBhvr>
                                        <p:cTn id="265" dur="500"/>
                                        <p:tgtEl>
                                          <p:spTgt spid="1191">
                                            <p:txEl>
                                              <p:pRg st="0" end="0"/>
                                            </p:txEl>
                                          </p:spTgt>
                                        </p:tgtEl>
                                      </p:cBhvr>
                                    </p:animEffect>
                                  </p:childTnLst>
                                </p:cTn>
                              </p:par>
                              <p:par>
                                <p:cTn id="266" presetID="10" presetClass="entr" presetSubtype="0" fill="hold" nodeType="withEffect">
                                  <p:stCondLst>
                                    <p:cond delay="1250"/>
                                  </p:stCondLst>
                                  <p:childTnLst>
                                    <p:set>
                                      <p:cBhvr>
                                        <p:cTn id="267" dur="1" fill="hold">
                                          <p:stCondLst>
                                            <p:cond delay="0"/>
                                          </p:stCondLst>
                                        </p:cTn>
                                        <p:tgtEl>
                                          <p:spTgt spid="1191">
                                            <p:txEl>
                                              <p:pRg st="1" end="1"/>
                                            </p:txEl>
                                          </p:spTgt>
                                        </p:tgtEl>
                                        <p:attrNameLst>
                                          <p:attrName>style.visibility</p:attrName>
                                        </p:attrNameLst>
                                      </p:cBhvr>
                                      <p:to>
                                        <p:strVal val="visible"/>
                                      </p:to>
                                    </p:set>
                                    <p:animEffect transition="in" filter="fade">
                                      <p:cBhvr>
                                        <p:cTn id="268" dur="500"/>
                                        <p:tgtEl>
                                          <p:spTgt spid="1191">
                                            <p:txEl>
                                              <p:pRg st="1" end="1"/>
                                            </p:txEl>
                                          </p:spTgt>
                                        </p:tgtEl>
                                      </p:cBhvr>
                                    </p:animEffect>
                                  </p:childTnLst>
                                </p:cTn>
                              </p:par>
                              <p:par>
                                <p:cTn id="269" presetID="10" presetClass="entr" presetSubtype="0" fill="hold" nodeType="withEffect">
                                  <p:stCondLst>
                                    <p:cond delay="1250"/>
                                  </p:stCondLst>
                                  <p:childTnLst>
                                    <p:set>
                                      <p:cBhvr>
                                        <p:cTn id="270" dur="1" fill="hold">
                                          <p:stCondLst>
                                            <p:cond delay="0"/>
                                          </p:stCondLst>
                                        </p:cTn>
                                        <p:tgtEl>
                                          <p:spTgt spid="1191">
                                            <p:txEl>
                                              <p:pRg st="2" end="2"/>
                                            </p:txEl>
                                          </p:spTgt>
                                        </p:tgtEl>
                                        <p:attrNameLst>
                                          <p:attrName>style.visibility</p:attrName>
                                        </p:attrNameLst>
                                      </p:cBhvr>
                                      <p:to>
                                        <p:strVal val="visible"/>
                                      </p:to>
                                    </p:set>
                                    <p:animEffect transition="in" filter="fade">
                                      <p:cBhvr>
                                        <p:cTn id="271" dur="500"/>
                                        <p:tgtEl>
                                          <p:spTgt spid="1191">
                                            <p:txEl>
                                              <p:pRg st="2" end="2"/>
                                            </p:txEl>
                                          </p:spTgt>
                                        </p:tgtEl>
                                      </p:cBhvr>
                                    </p:animEffect>
                                  </p:childTnLst>
                                </p:cTn>
                              </p:par>
                              <p:par>
                                <p:cTn id="272" presetID="10" presetClass="entr" presetSubtype="0" fill="hold" nodeType="withEffect">
                                  <p:stCondLst>
                                    <p:cond delay="1250"/>
                                  </p:stCondLst>
                                  <p:childTnLst>
                                    <p:set>
                                      <p:cBhvr>
                                        <p:cTn id="273" dur="1" fill="hold">
                                          <p:stCondLst>
                                            <p:cond delay="0"/>
                                          </p:stCondLst>
                                        </p:cTn>
                                        <p:tgtEl>
                                          <p:spTgt spid="1191">
                                            <p:txEl>
                                              <p:pRg st="3" end="3"/>
                                            </p:txEl>
                                          </p:spTgt>
                                        </p:tgtEl>
                                        <p:attrNameLst>
                                          <p:attrName>style.visibility</p:attrName>
                                        </p:attrNameLst>
                                      </p:cBhvr>
                                      <p:to>
                                        <p:strVal val="visible"/>
                                      </p:to>
                                    </p:set>
                                    <p:animEffect transition="in" filter="fade">
                                      <p:cBhvr>
                                        <p:cTn id="274" dur="500"/>
                                        <p:tgtEl>
                                          <p:spTgt spid="1191">
                                            <p:txEl>
                                              <p:pRg st="3" end="3"/>
                                            </p:txEl>
                                          </p:spTgt>
                                        </p:tgtEl>
                                      </p:cBhvr>
                                    </p:animEffect>
                                  </p:childTnLst>
                                </p:cTn>
                              </p:par>
                              <p:par>
                                <p:cTn id="275" presetID="10" presetClass="entr" presetSubtype="0" fill="hold" nodeType="withEffect">
                                  <p:stCondLst>
                                    <p:cond delay="1250"/>
                                  </p:stCondLst>
                                  <p:childTnLst>
                                    <p:set>
                                      <p:cBhvr>
                                        <p:cTn id="276" dur="1" fill="hold">
                                          <p:stCondLst>
                                            <p:cond delay="0"/>
                                          </p:stCondLst>
                                        </p:cTn>
                                        <p:tgtEl>
                                          <p:spTgt spid="1191">
                                            <p:txEl>
                                              <p:pRg st="4" end="4"/>
                                            </p:txEl>
                                          </p:spTgt>
                                        </p:tgtEl>
                                        <p:attrNameLst>
                                          <p:attrName>style.visibility</p:attrName>
                                        </p:attrNameLst>
                                      </p:cBhvr>
                                      <p:to>
                                        <p:strVal val="visible"/>
                                      </p:to>
                                    </p:set>
                                    <p:animEffect transition="in" filter="fade">
                                      <p:cBhvr>
                                        <p:cTn id="277" dur="500"/>
                                        <p:tgtEl>
                                          <p:spTgt spid="1191">
                                            <p:txEl>
                                              <p:pRg st="4" end="4"/>
                                            </p:txEl>
                                          </p:spTgt>
                                        </p:tgtEl>
                                      </p:cBhvr>
                                    </p:animEffect>
                                  </p:childTnLst>
                                </p:cTn>
                              </p:par>
                              <p:par>
                                <p:cTn id="278" presetID="10" presetClass="entr" presetSubtype="0" fill="hold" nodeType="withEffect">
                                  <p:stCondLst>
                                    <p:cond delay="1250"/>
                                  </p:stCondLst>
                                  <p:childTnLst>
                                    <p:set>
                                      <p:cBhvr>
                                        <p:cTn id="279" dur="1" fill="hold">
                                          <p:stCondLst>
                                            <p:cond delay="0"/>
                                          </p:stCondLst>
                                        </p:cTn>
                                        <p:tgtEl>
                                          <p:spTgt spid="1191">
                                            <p:txEl>
                                              <p:pRg st="5" end="5"/>
                                            </p:txEl>
                                          </p:spTgt>
                                        </p:tgtEl>
                                        <p:attrNameLst>
                                          <p:attrName>style.visibility</p:attrName>
                                        </p:attrNameLst>
                                      </p:cBhvr>
                                      <p:to>
                                        <p:strVal val="visible"/>
                                      </p:to>
                                    </p:set>
                                    <p:animEffect transition="in" filter="fade">
                                      <p:cBhvr>
                                        <p:cTn id="280" dur="500"/>
                                        <p:tgtEl>
                                          <p:spTgt spid="1191">
                                            <p:txEl>
                                              <p:pRg st="5" end="5"/>
                                            </p:txEl>
                                          </p:spTgt>
                                        </p:tgtEl>
                                      </p:cBhvr>
                                    </p:animEffect>
                                  </p:childTnLst>
                                </p:cTn>
                              </p:par>
                              <p:par>
                                <p:cTn id="281" presetID="10" presetClass="entr" presetSubtype="0" fill="hold" nodeType="withEffect">
                                  <p:stCondLst>
                                    <p:cond delay="1250"/>
                                  </p:stCondLst>
                                  <p:childTnLst>
                                    <p:set>
                                      <p:cBhvr>
                                        <p:cTn id="282" dur="1" fill="hold">
                                          <p:stCondLst>
                                            <p:cond delay="0"/>
                                          </p:stCondLst>
                                        </p:cTn>
                                        <p:tgtEl>
                                          <p:spTgt spid="1191">
                                            <p:txEl>
                                              <p:pRg st="6" end="6"/>
                                            </p:txEl>
                                          </p:spTgt>
                                        </p:tgtEl>
                                        <p:attrNameLst>
                                          <p:attrName>style.visibility</p:attrName>
                                        </p:attrNameLst>
                                      </p:cBhvr>
                                      <p:to>
                                        <p:strVal val="visible"/>
                                      </p:to>
                                    </p:set>
                                    <p:animEffect transition="in" filter="fade">
                                      <p:cBhvr>
                                        <p:cTn id="283" dur="500"/>
                                        <p:tgtEl>
                                          <p:spTgt spid="1191">
                                            <p:txEl>
                                              <p:pRg st="6" end="6"/>
                                            </p:txEl>
                                          </p:spTgt>
                                        </p:tgtEl>
                                      </p:cBhvr>
                                    </p:animEffect>
                                  </p:childTnLst>
                                </p:cTn>
                              </p:par>
                              <p:par>
                                <p:cTn id="284" presetID="10" presetClass="entr" presetSubtype="0" fill="hold" nodeType="withEffect">
                                  <p:stCondLst>
                                    <p:cond delay="1250"/>
                                  </p:stCondLst>
                                  <p:childTnLst>
                                    <p:set>
                                      <p:cBhvr>
                                        <p:cTn id="285" dur="1" fill="hold">
                                          <p:stCondLst>
                                            <p:cond delay="0"/>
                                          </p:stCondLst>
                                        </p:cTn>
                                        <p:tgtEl>
                                          <p:spTgt spid="1191">
                                            <p:txEl>
                                              <p:pRg st="7" end="7"/>
                                            </p:txEl>
                                          </p:spTgt>
                                        </p:tgtEl>
                                        <p:attrNameLst>
                                          <p:attrName>style.visibility</p:attrName>
                                        </p:attrNameLst>
                                      </p:cBhvr>
                                      <p:to>
                                        <p:strVal val="visible"/>
                                      </p:to>
                                    </p:set>
                                    <p:animEffect transition="in" filter="fade">
                                      <p:cBhvr>
                                        <p:cTn id="286" dur="500"/>
                                        <p:tgtEl>
                                          <p:spTgt spid="1191">
                                            <p:txEl>
                                              <p:pRg st="7" end="7"/>
                                            </p:txEl>
                                          </p:spTgt>
                                        </p:tgtEl>
                                      </p:cBhvr>
                                    </p:animEffect>
                                  </p:childTnLst>
                                </p:cTn>
                              </p:par>
                              <p:par>
                                <p:cTn id="287" presetID="10" presetClass="entr" presetSubtype="0" fill="hold" nodeType="withEffect">
                                  <p:stCondLst>
                                    <p:cond delay="1250"/>
                                  </p:stCondLst>
                                  <p:childTnLst>
                                    <p:set>
                                      <p:cBhvr>
                                        <p:cTn id="288" dur="1" fill="hold">
                                          <p:stCondLst>
                                            <p:cond delay="0"/>
                                          </p:stCondLst>
                                        </p:cTn>
                                        <p:tgtEl>
                                          <p:spTgt spid="1191">
                                            <p:txEl>
                                              <p:pRg st="8" end="8"/>
                                            </p:txEl>
                                          </p:spTgt>
                                        </p:tgtEl>
                                        <p:attrNameLst>
                                          <p:attrName>style.visibility</p:attrName>
                                        </p:attrNameLst>
                                      </p:cBhvr>
                                      <p:to>
                                        <p:strVal val="visible"/>
                                      </p:to>
                                    </p:set>
                                    <p:animEffect transition="in" filter="fade">
                                      <p:cBhvr>
                                        <p:cTn id="289" dur="500"/>
                                        <p:tgtEl>
                                          <p:spTgt spid="1191">
                                            <p:txEl>
                                              <p:pRg st="8" end="8"/>
                                            </p:txEl>
                                          </p:spTgt>
                                        </p:tgtEl>
                                      </p:cBhvr>
                                    </p:animEffect>
                                  </p:childTnLst>
                                </p:cTn>
                              </p:par>
                              <p:par>
                                <p:cTn id="290" presetID="10" presetClass="entr" presetSubtype="0" fill="hold" nodeType="withEffect">
                                  <p:stCondLst>
                                    <p:cond delay="1250"/>
                                  </p:stCondLst>
                                  <p:childTnLst>
                                    <p:set>
                                      <p:cBhvr>
                                        <p:cTn id="291" dur="1" fill="hold">
                                          <p:stCondLst>
                                            <p:cond delay="0"/>
                                          </p:stCondLst>
                                        </p:cTn>
                                        <p:tgtEl>
                                          <p:spTgt spid="1177"/>
                                        </p:tgtEl>
                                        <p:attrNameLst>
                                          <p:attrName>style.visibility</p:attrName>
                                        </p:attrNameLst>
                                      </p:cBhvr>
                                      <p:to>
                                        <p:strVal val="visible"/>
                                      </p:to>
                                    </p:set>
                                    <p:animEffect transition="in" filter="fade">
                                      <p:cBhvr>
                                        <p:cTn id="292" dur="500"/>
                                        <p:tgtEl>
                                          <p:spTgt spid="1177"/>
                                        </p:tgtEl>
                                      </p:cBhvr>
                                    </p:animEffect>
                                  </p:childTnLst>
                                </p:cTn>
                              </p:par>
                              <p:par>
                                <p:cTn id="293" presetID="10" presetClass="entr" presetSubtype="0" fill="hold" nodeType="withEffect">
                                  <p:stCondLst>
                                    <p:cond delay="1250"/>
                                  </p:stCondLst>
                                  <p:childTnLst>
                                    <p:set>
                                      <p:cBhvr>
                                        <p:cTn id="294" dur="1" fill="hold">
                                          <p:stCondLst>
                                            <p:cond delay="0"/>
                                          </p:stCondLst>
                                        </p:cTn>
                                        <p:tgtEl>
                                          <p:spTgt spid="1180"/>
                                        </p:tgtEl>
                                        <p:attrNameLst>
                                          <p:attrName>style.visibility</p:attrName>
                                        </p:attrNameLst>
                                      </p:cBhvr>
                                      <p:to>
                                        <p:strVal val="visible"/>
                                      </p:to>
                                    </p:set>
                                    <p:animEffect transition="in" filter="fade">
                                      <p:cBhvr>
                                        <p:cTn id="295" dur="500"/>
                                        <p:tgtEl>
                                          <p:spTgt spid="1180"/>
                                        </p:tgtEl>
                                      </p:cBhvr>
                                    </p:animEffect>
                                  </p:childTnLst>
                                </p:cTn>
                              </p:par>
                              <p:par>
                                <p:cTn id="296" presetID="10" presetClass="entr" presetSubtype="0" fill="hold" nodeType="withEffect">
                                  <p:stCondLst>
                                    <p:cond delay="1500"/>
                                  </p:stCondLst>
                                  <p:childTnLst>
                                    <p:set>
                                      <p:cBhvr>
                                        <p:cTn id="297" dur="1" fill="hold">
                                          <p:stCondLst>
                                            <p:cond delay="0"/>
                                          </p:stCondLst>
                                        </p:cTn>
                                        <p:tgtEl>
                                          <p:spTgt spid="1164"/>
                                        </p:tgtEl>
                                        <p:attrNameLst>
                                          <p:attrName>style.visibility</p:attrName>
                                        </p:attrNameLst>
                                      </p:cBhvr>
                                      <p:to>
                                        <p:strVal val="visible"/>
                                      </p:to>
                                    </p:set>
                                    <p:animEffect transition="in" filter="fade">
                                      <p:cBhvr>
                                        <p:cTn id="298" dur="500"/>
                                        <p:tgtEl>
                                          <p:spTgt spid="1164"/>
                                        </p:tgtEl>
                                      </p:cBhvr>
                                    </p:animEffect>
                                  </p:childTnLst>
                                </p:cTn>
                              </p:par>
                              <p:par>
                                <p:cTn id="299" presetID="10" presetClass="entr" presetSubtype="0" fill="hold" nodeType="withEffect">
                                  <p:stCondLst>
                                    <p:cond delay="1750"/>
                                  </p:stCondLst>
                                  <p:childTnLst>
                                    <p:set>
                                      <p:cBhvr>
                                        <p:cTn id="300" dur="1" fill="hold">
                                          <p:stCondLst>
                                            <p:cond delay="0"/>
                                          </p:stCondLst>
                                        </p:cTn>
                                        <p:tgtEl>
                                          <p:spTgt spid="1168"/>
                                        </p:tgtEl>
                                        <p:attrNameLst>
                                          <p:attrName>style.visibility</p:attrName>
                                        </p:attrNameLst>
                                      </p:cBhvr>
                                      <p:to>
                                        <p:strVal val="visible"/>
                                      </p:to>
                                    </p:set>
                                    <p:animEffect transition="in" filter="fade">
                                      <p:cBhvr>
                                        <p:cTn id="301" dur="500"/>
                                        <p:tgtEl>
                                          <p:spTgt spid="1168"/>
                                        </p:tgtEl>
                                      </p:cBhvr>
                                    </p:animEffect>
                                  </p:childTnLst>
                                </p:cTn>
                              </p:par>
                              <p:par>
                                <p:cTn id="302" presetID="10" presetClass="entr" presetSubtype="0" fill="hold" nodeType="withEffect">
                                  <p:stCondLst>
                                    <p:cond delay="2000"/>
                                  </p:stCondLst>
                                  <p:childTnLst>
                                    <p:set>
                                      <p:cBhvr>
                                        <p:cTn id="303" dur="1" fill="hold">
                                          <p:stCondLst>
                                            <p:cond delay="0"/>
                                          </p:stCondLst>
                                        </p:cTn>
                                        <p:tgtEl>
                                          <p:spTgt spid="1179"/>
                                        </p:tgtEl>
                                        <p:attrNameLst>
                                          <p:attrName>style.visibility</p:attrName>
                                        </p:attrNameLst>
                                      </p:cBhvr>
                                      <p:to>
                                        <p:strVal val="visible"/>
                                      </p:to>
                                    </p:set>
                                    <p:animEffect transition="in" filter="fade">
                                      <p:cBhvr>
                                        <p:cTn id="304" dur="500"/>
                                        <p:tgtEl>
                                          <p:spTgt spid="1179"/>
                                        </p:tgtEl>
                                      </p:cBhvr>
                                    </p:animEffect>
                                  </p:childTnLst>
                                </p:cTn>
                              </p:par>
                              <p:par>
                                <p:cTn id="305" presetID="10" presetClass="entr" presetSubtype="0" fill="hold" nodeType="withEffect">
                                  <p:stCondLst>
                                    <p:cond delay="2250"/>
                                  </p:stCondLst>
                                  <p:childTnLst>
                                    <p:set>
                                      <p:cBhvr>
                                        <p:cTn id="306" dur="1" fill="hold">
                                          <p:stCondLst>
                                            <p:cond delay="0"/>
                                          </p:stCondLst>
                                        </p:cTn>
                                        <p:tgtEl>
                                          <p:spTgt spid="1178"/>
                                        </p:tgtEl>
                                        <p:attrNameLst>
                                          <p:attrName>style.visibility</p:attrName>
                                        </p:attrNameLst>
                                      </p:cBhvr>
                                      <p:to>
                                        <p:strVal val="visible"/>
                                      </p:to>
                                    </p:set>
                                    <p:animEffect transition="in" filter="fade">
                                      <p:cBhvr>
                                        <p:cTn id="307" dur="500"/>
                                        <p:tgtEl>
                                          <p:spTgt spid="1178"/>
                                        </p:tgtEl>
                                      </p:cBhvr>
                                    </p:animEffect>
                                  </p:childTnLst>
                                </p:cTn>
                              </p:par>
                              <p:par>
                                <p:cTn id="308" presetID="10" presetClass="entr" presetSubtype="0" fill="hold" nodeType="withEffect">
                                  <p:stCondLst>
                                    <p:cond delay="2500"/>
                                  </p:stCondLst>
                                  <p:childTnLst>
                                    <p:set>
                                      <p:cBhvr>
                                        <p:cTn id="309" dur="1" fill="hold">
                                          <p:stCondLst>
                                            <p:cond delay="0"/>
                                          </p:stCondLst>
                                        </p:cTn>
                                        <p:tgtEl>
                                          <p:spTgt spid="1181"/>
                                        </p:tgtEl>
                                        <p:attrNameLst>
                                          <p:attrName>style.visibility</p:attrName>
                                        </p:attrNameLst>
                                      </p:cBhvr>
                                      <p:to>
                                        <p:strVal val="visible"/>
                                      </p:to>
                                    </p:set>
                                    <p:animEffect transition="in" filter="fade">
                                      <p:cBhvr>
                                        <p:cTn id="310" dur="500"/>
                                        <p:tgtEl>
                                          <p:spTgt spid="1181"/>
                                        </p:tgtEl>
                                      </p:cBhvr>
                                    </p:animEffect>
                                  </p:childTnLst>
                                </p:cTn>
                              </p:par>
                              <p:par>
                                <p:cTn id="311" presetID="10" presetClass="entr" presetSubtype="0" fill="hold" nodeType="withEffect">
                                  <p:stCondLst>
                                    <p:cond delay="2750"/>
                                  </p:stCondLst>
                                  <p:childTnLst>
                                    <p:set>
                                      <p:cBhvr>
                                        <p:cTn id="312" dur="1" fill="hold">
                                          <p:stCondLst>
                                            <p:cond delay="0"/>
                                          </p:stCondLst>
                                        </p:cTn>
                                        <p:tgtEl>
                                          <p:spTgt spid="1166"/>
                                        </p:tgtEl>
                                        <p:attrNameLst>
                                          <p:attrName>style.visibility</p:attrName>
                                        </p:attrNameLst>
                                      </p:cBhvr>
                                      <p:to>
                                        <p:strVal val="visible"/>
                                      </p:to>
                                    </p:set>
                                    <p:animEffect transition="in" filter="fade">
                                      <p:cBhvr>
                                        <p:cTn id="313" dur="500"/>
                                        <p:tgtEl>
                                          <p:spTgt spid="1166"/>
                                        </p:tgtEl>
                                      </p:cBhvr>
                                    </p:animEffect>
                                  </p:childTnLst>
                                </p:cTn>
                              </p:par>
                              <p:par>
                                <p:cTn id="314" presetID="10" presetClass="entr" presetSubtype="0" fill="hold" nodeType="withEffect">
                                  <p:stCondLst>
                                    <p:cond delay="3000"/>
                                  </p:stCondLst>
                                  <p:childTnLst>
                                    <p:set>
                                      <p:cBhvr>
                                        <p:cTn id="315" dur="1" fill="hold">
                                          <p:stCondLst>
                                            <p:cond delay="0"/>
                                          </p:stCondLst>
                                        </p:cTn>
                                        <p:tgtEl>
                                          <p:spTgt spid="1165"/>
                                        </p:tgtEl>
                                        <p:attrNameLst>
                                          <p:attrName>style.visibility</p:attrName>
                                        </p:attrNameLst>
                                      </p:cBhvr>
                                      <p:to>
                                        <p:strVal val="visible"/>
                                      </p:to>
                                    </p:set>
                                    <p:animEffect transition="in" filter="fade">
                                      <p:cBhvr>
                                        <p:cTn id="316" dur="500"/>
                                        <p:tgtEl>
                                          <p:spTgt spid="1165"/>
                                        </p:tgtEl>
                                      </p:cBhvr>
                                    </p:animEffect>
                                  </p:childTnLst>
                                </p:cTn>
                              </p:par>
                              <p:par>
                                <p:cTn id="317" presetID="10" presetClass="entr" presetSubtype="0" fill="hold" nodeType="withEffect">
                                  <p:stCondLst>
                                    <p:cond delay="3250"/>
                                  </p:stCondLst>
                                  <p:childTnLst>
                                    <p:set>
                                      <p:cBhvr>
                                        <p:cTn id="318" dur="1" fill="hold">
                                          <p:stCondLst>
                                            <p:cond delay="0"/>
                                          </p:stCondLst>
                                        </p:cTn>
                                        <p:tgtEl>
                                          <p:spTgt spid="1167"/>
                                        </p:tgtEl>
                                        <p:attrNameLst>
                                          <p:attrName>style.visibility</p:attrName>
                                        </p:attrNameLst>
                                      </p:cBhvr>
                                      <p:to>
                                        <p:strVal val="visible"/>
                                      </p:to>
                                    </p:set>
                                    <p:animEffect transition="in" filter="fade">
                                      <p:cBhvr>
                                        <p:cTn id="319" dur="500"/>
                                        <p:tgtEl>
                                          <p:spTgt spid="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History - Start">
  <p:cSld name="History - Start">
    <p:spTree>
      <p:nvGrpSpPr>
        <p:cNvPr id="1" name="Shape 1192"/>
        <p:cNvGrpSpPr/>
        <p:nvPr/>
      </p:nvGrpSpPr>
      <p:grpSpPr>
        <a:xfrm>
          <a:off x="0" y="0"/>
          <a:ext cx="0" cy="0"/>
          <a:chOff x="0" y="0"/>
          <a:chExt cx="0" cy="0"/>
        </a:xfrm>
      </p:grpSpPr>
      <p:sp>
        <p:nvSpPr>
          <p:cNvPr id="1193" name="Google Shape;1193;p7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4" name="Google Shape;1194;p71"/>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195" name="Google Shape;1195;p71"/>
          <p:cNvCxnSpPr>
            <a:stCxn id="1196" idx="7"/>
            <a:endCxn id="1197" idx="0"/>
          </p:cNvCxnSpPr>
          <p:nvPr/>
        </p:nvCxnSpPr>
        <p:spPr>
          <a:xfrm>
            <a:off x="9144000" y="2890044"/>
            <a:ext cx="0" cy="1187100"/>
          </a:xfrm>
          <a:prstGeom prst="straightConnector1">
            <a:avLst/>
          </a:prstGeom>
          <a:noFill/>
          <a:ln w="28575" cap="flat" cmpd="sng">
            <a:solidFill>
              <a:schemeClr val="dk2"/>
            </a:solidFill>
            <a:prstDash val="dot"/>
            <a:miter lim="800000"/>
            <a:headEnd type="none" w="sm" len="sm"/>
            <a:tailEnd type="none" w="sm" len="sm"/>
          </a:ln>
        </p:spPr>
      </p:cxnSp>
      <p:sp>
        <p:nvSpPr>
          <p:cNvPr id="1196" name="Google Shape;1196;p71"/>
          <p:cNvSpPr/>
          <p:nvPr/>
        </p:nvSpPr>
        <p:spPr>
          <a:xfrm rot="8100000">
            <a:off x="8836980" y="2148831"/>
            <a:ext cx="614041" cy="614041"/>
          </a:xfrm>
          <a:prstGeom prst="teardrop">
            <a:avLst>
              <a:gd name="adj" fmla="val 100000"/>
            </a:avLst>
          </a:prstGeom>
          <a:solidFill>
            <a:schemeClr val="dk2"/>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198" name="Google Shape;1198;p71"/>
          <p:cNvSpPr txBox="1">
            <a:spLocks noGrp="1"/>
          </p:cNvSpPr>
          <p:nvPr>
            <p:ph type="body" idx="1"/>
          </p:nvPr>
        </p:nvSpPr>
        <p:spPr>
          <a:xfrm>
            <a:off x="2399958" y="4837415"/>
            <a:ext cx="4608971" cy="1479012"/>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99" name="Google Shape;1199;p71"/>
          <p:cNvSpPr txBox="1">
            <a:spLocks noGrp="1"/>
          </p:cNvSpPr>
          <p:nvPr>
            <p:ph type="body" idx="2"/>
          </p:nvPr>
        </p:nvSpPr>
        <p:spPr>
          <a:xfrm>
            <a:off x="2399958" y="3896219"/>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00" name="Google Shape;1200;p71"/>
          <p:cNvSpPr/>
          <p:nvPr/>
        </p:nvSpPr>
        <p:spPr>
          <a:xfrm>
            <a:off x="5076526" y="4613259"/>
            <a:ext cx="1827899"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cxnSp>
        <p:nvCxnSpPr>
          <p:cNvPr id="1201" name="Google Shape;1201;p71"/>
          <p:cNvCxnSpPr>
            <a:stCxn id="1197" idx="4"/>
            <a:endCxn id="1202" idx="0"/>
          </p:cNvCxnSpPr>
          <p:nvPr/>
        </p:nvCxnSpPr>
        <p:spPr>
          <a:xfrm>
            <a:off x="9144001" y="4462435"/>
            <a:ext cx="0" cy="1471200"/>
          </a:xfrm>
          <a:prstGeom prst="straightConnector1">
            <a:avLst/>
          </a:prstGeom>
          <a:noFill/>
          <a:ln w="28575" cap="flat" cmpd="sng">
            <a:solidFill>
              <a:schemeClr val="dk2"/>
            </a:solidFill>
            <a:prstDash val="dot"/>
            <a:miter lim="800000"/>
            <a:headEnd type="none" w="sm" len="sm"/>
            <a:tailEnd type="none" w="sm" len="sm"/>
          </a:ln>
        </p:spPr>
      </p:cxnSp>
      <p:cxnSp>
        <p:nvCxnSpPr>
          <p:cNvPr id="1203" name="Google Shape;1203;p71"/>
          <p:cNvCxnSpPr>
            <a:stCxn id="1204" idx="1"/>
            <a:endCxn id="1202" idx="6"/>
          </p:cNvCxnSpPr>
          <p:nvPr/>
        </p:nvCxnSpPr>
        <p:spPr>
          <a:xfrm rot="10800000">
            <a:off x="9336765" y="6126367"/>
            <a:ext cx="629700" cy="0"/>
          </a:xfrm>
          <a:prstGeom prst="straightConnector1">
            <a:avLst/>
          </a:prstGeom>
          <a:noFill/>
          <a:ln w="28575" cap="flat" cmpd="sng">
            <a:solidFill>
              <a:schemeClr val="dk2"/>
            </a:solidFill>
            <a:prstDash val="dot"/>
            <a:miter lim="800000"/>
            <a:headEnd type="none" w="sm" len="sm"/>
            <a:tailEnd type="none" w="sm" len="sm"/>
          </a:ln>
        </p:spPr>
      </p:cxnSp>
      <p:sp>
        <p:nvSpPr>
          <p:cNvPr id="1205" name="Google Shape;1205;p71"/>
          <p:cNvSpPr/>
          <p:nvPr/>
        </p:nvSpPr>
        <p:spPr>
          <a:xfrm>
            <a:off x="9986477" y="5557295"/>
            <a:ext cx="1136515" cy="1138145"/>
          </a:xfrm>
          <a:prstGeom prst="rect">
            <a:avLst/>
          </a:prstGeom>
          <a:solidFill>
            <a:schemeClr val="accent2"/>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204" name="Google Shape;1204;p71"/>
          <p:cNvSpPr txBox="1">
            <a:spLocks noGrp="1"/>
          </p:cNvSpPr>
          <p:nvPr>
            <p:ph type="body" idx="3"/>
          </p:nvPr>
        </p:nvSpPr>
        <p:spPr>
          <a:xfrm>
            <a:off x="9966465" y="5752851"/>
            <a:ext cx="1176539"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06" name="Google Shape;1206;p71"/>
          <p:cNvSpPr txBox="1">
            <a:spLocks noGrp="1"/>
          </p:cNvSpPr>
          <p:nvPr>
            <p:ph type="body" idx="4"/>
          </p:nvPr>
        </p:nvSpPr>
        <p:spPr>
          <a:xfrm>
            <a:off x="11275193" y="6694047"/>
            <a:ext cx="4608971" cy="147901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07" name="Google Shape;1207;p71"/>
          <p:cNvSpPr txBox="1">
            <a:spLocks noGrp="1"/>
          </p:cNvSpPr>
          <p:nvPr>
            <p:ph type="body" idx="5"/>
          </p:nvPr>
        </p:nvSpPr>
        <p:spPr>
          <a:xfrm>
            <a:off x="11275193" y="5752851"/>
            <a:ext cx="4608971" cy="7470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08" name="Google Shape;1208;p71"/>
          <p:cNvSpPr/>
          <p:nvPr/>
        </p:nvSpPr>
        <p:spPr>
          <a:xfrm>
            <a:off x="11379697" y="6469891"/>
            <a:ext cx="1827899"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chemeClr val="lt1"/>
              </a:solidFill>
              <a:latin typeface="Ubuntu"/>
              <a:ea typeface="Ubuntu"/>
              <a:cs typeface="Ubuntu"/>
              <a:sym typeface="Ubuntu"/>
            </a:endParaRPr>
          </a:p>
        </p:txBody>
      </p:sp>
      <p:sp>
        <p:nvSpPr>
          <p:cNvPr id="1209" name="Google Shape;1209;p71"/>
          <p:cNvSpPr txBox="1">
            <a:spLocks noGrp="1"/>
          </p:cNvSpPr>
          <p:nvPr>
            <p:ph type="body" idx="6"/>
          </p:nvPr>
        </p:nvSpPr>
        <p:spPr>
          <a:xfrm>
            <a:off x="2399958" y="8496780"/>
            <a:ext cx="4608971" cy="1479012"/>
          </a:xfrm>
          <a:prstGeom prst="rect">
            <a:avLst/>
          </a:prstGeom>
          <a:noFill/>
          <a:ln>
            <a:noFill/>
          </a:ln>
        </p:spPr>
        <p:txBody>
          <a:bodyPr spcFirstLastPara="1" wrap="square" lIns="91425" tIns="45700" rIns="91425" bIns="45700" anchor="t" anchorCtr="0">
            <a:noAutofit/>
          </a:bodyPr>
          <a:lstStyle>
            <a:lvl1pPr marL="457200" lvl="0" indent="-228600" algn="r">
              <a:lnSpc>
                <a:spcPct val="130000"/>
              </a:lnSpc>
              <a:spcBef>
                <a:spcPts val="0"/>
              </a:spcBef>
              <a:spcAft>
                <a:spcPts val="0"/>
              </a:spcAft>
              <a:buClr>
                <a:schemeClr val="dk2"/>
              </a:buClr>
              <a:buSzPts val="1800"/>
              <a:buFont typeface="Ubuntu"/>
              <a:buNone/>
              <a:defRPr sz="1800"/>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10" name="Google Shape;1210;p71"/>
          <p:cNvSpPr txBox="1">
            <a:spLocks noGrp="1"/>
          </p:cNvSpPr>
          <p:nvPr>
            <p:ph type="body" idx="7"/>
          </p:nvPr>
        </p:nvSpPr>
        <p:spPr>
          <a:xfrm>
            <a:off x="2399958" y="7555584"/>
            <a:ext cx="4608971" cy="747032"/>
          </a:xfrm>
          <a:prstGeom prst="rect">
            <a:avLst/>
          </a:prstGeom>
          <a:noFill/>
          <a:ln>
            <a:noFill/>
          </a:ln>
        </p:spPr>
        <p:txBody>
          <a:bodyPr spcFirstLastPara="1" wrap="square" lIns="91425" tIns="45700" rIns="91425" bIns="45700" anchor="ctr" anchorCtr="0">
            <a:noAutofit/>
          </a:bodyPr>
          <a:lstStyle>
            <a:lvl1pPr marL="457200" lvl="0" indent="-228600" algn="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211" name="Google Shape;1211;p71"/>
          <p:cNvSpPr/>
          <p:nvPr/>
        </p:nvSpPr>
        <p:spPr>
          <a:xfrm>
            <a:off x="5076526" y="8272624"/>
            <a:ext cx="1827899"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700">
              <a:solidFill>
                <a:schemeClr val="lt1"/>
              </a:solidFill>
              <a:latin typeface="Ubuntu"/>
              <a:ea typeface="Ubuntu"/>
              <a:cs typeface="Ubuntu"/>
              <a:sym typeface="Ubuntu"/>
            </a:endParaRPr>
          </a:p>
        </p:txBody>
      </p:sp>
      <p:cxnSp>
        <p:nvCxnSpPr>
          <p:cNvPr id="1212" name="Google Shape;1212;p71"/>
          <p:cNvCxnSpPr>
            <a:stCxn id="1202" idx="4"/>
            <a:endCxn id="1213" idx="0"/>
          </p:cNvCxnSpPr>
          <p:nvPr/>
        </p:nvCxnSpPr>
        <p:spPr>
          <a:xfrm>
            <a:off x="9144001" y="6319068"/>
            <a:ext cx="0" cy="1416000"/>
          </a:xfrm>
          <a:prstGeom prst="straightConnector1">
            <a:avLst/>
          </a:prstGeom>
          <a:noFill/>
          <a:ln w="28575" cap="flat" cmpd="sng">
            <a:solidFill>
              <a:schemeClr val="dk2"/>
            </a:solidFill>
            <a:prstDash val="dot"/>
            <a:miter lim="800000"/>
            <a:headEnd type="none" w="sm" len="sm"/>
            <a:tailEnd type="none" w="sm" len="sm"/>
          </a:ln>
        </p:spPr>
      </p:cxnSp>
      <p:cxnSp>
        <p:nvCxnSpPr>
          <p:cNvPr id="1214" name="Google Shape;1214;p71"/>
          <p:cNvCxnSpPr>
            <a:stCxn id="1197" idx="2"/>
            <a:endCxn id="1215" idx="3"/>
          </p:cNvCxnSpPr>
          <p:nvPr/>
        </p:nvCxnSpPr>
        <p:spPr>
          <a:xfrm rot="10800000">
            <a:off x="8335702" y="4269736"/>
            <a:ext cx="615600" cy="0"/>
          </a:xfrm>
          <a:prstGeom prst="straightConnector1">
            <a:avLst/>
          </a:prstGeom>
          <a:noFill/>
          <a:ln w="28575" cap="flat" cmpd="sng">
            <a:solidFill>
              <a:schemeClr val="dk2"/>
            </a:solidFill>
            <a:prstDash val="dot"/>
            <a:miter lim="800000"/>
            <a:headEnd type="none" w="sm" len="sm"/>
            <a:tailEnd type="none" w="sm" len="sm"/>
          </a:ln>
        </p:spPr>
      </p:cxnSp>
      <p:sp>
        <p:nvSpPr>
          <p:cNvPr id="1215" name="Google Shape;1215;p71"/>
          <p:cNvSpPr/>
          <p:nvPr/>
        </p:nvSpPr>
        <p:spPr>
          <a:xfrm>
            <a:off x="7199330" y="3700663"/>
            <a:ext cx="1136515" cy="1138145"/>
          </a:xfrm>
          <a:prstGeom prst="rect">
            <a:avLst/>
          </a:prstGeom>
          <a:solidFill>
            <a:schemeClr val="accent1"/>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216" name="Google Shape;1216;p71"/>
          <p:cNvSpPr txBox="1">
            <a:spLocks noGrp="1"/>
          </p:cNvSpPr>
          <p:nvPr>
            <p:ph type="body" idx="8"/>
          </p:nvPr>
        </p:nvSpPr>
        <p:spPr>
          <a:xfrm>
            <a:off x="7179318" y="3896219"/>
            <a:ext cx="1176539"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cxnSp>
        <p:nvCxnSpPr>
          <p:cNvPr id="1217" name="Google Shape;1217;p71"/>
          <p:cNvCxnSpPr>
            <a:stCxn id="1213" idx="2"/>
            <a:endCxn id="1218" idx="3"/>
          </p:cNvCxnSpPr>
          <p:nvPr/>
        </p:nvCxnSpPr>
        <p:spPr>
          <a:xfrm rot="10800000">
            <a:off x="8335702" y="7927709"/>
            <a:ext cx="615600" cy="0"/>
          </a:xfrm>
          <a:prstGeom prst="straightConnector1">
            <a:avLst/>
          </a:prstGeom>
          <a:noFill/>
          <a:ln w="28575" cap="flat" cmpd="sng">
            <a:solidFill>
              <a:schemeClr val="dk2"/>
            </a:solidFill>
            <a:prstDash val="dot"/>
            <a:miter lim="800000"/>
            <a:headEnd type="none" w="sm" len="sm"/>
            <a:tailEnd type="none" w="sm" len="sm"/>
          </a:ln>
        </p:spPr>
      </p:cxnSp>
      <p:cxnSp>
        <p:nvCxnSpPr>
          <p:cNvPr id="1219" name="Google Shape;1219;p71"/>
          <p:cNvCxnSpPr>
            <a:stCxn id="1213" idx="4"/>
          </p:cNvCxnSpPr>
          <p:nvPr/>
        </p:nvCxnSpPr>
        <p:spPr>
          <a:xfrm>
            <a:off x="9144001" y="8120407"/>
            <a:ext cx="0" cy="2165100"/>
          </a:xfrm>
          <a:prstGeom prst="straightConnector1">
            <a:avLst/>
          </a:prstGeom>
          <a:noFill/>
          <a:ln w="28575" cap="flat" cmpd="sng">
            <a:solidFill>
              <a:schemeClr val="dk2"/>
            </a:solidFill>
            <a:prstDash val="dot"/>
            <a:miter lim="800000"/>
            <a:headEnd type="none" w="sm" len="sm"/>
            <a:tailEnd type="none" w="sm" len="sm"/>
          </a:ln>
        </p:spPr>
      </p:cxnSp>
      <p:sp>
        <p:nvSpPr>
          <p:cNvPr id="1218" name="Google Shape;1218;p71"/>
          <p:cNvSpPr/>
          <p:nvPr/>
        </p:nvSpPr>
        <p:spPr>
          <a:xfrm>
            <a:off x="7199330" y="7358635"/>
            <a:ext cx="1136515" cy="1138145"/>
          </a:xfrm>
          <a:prstGeom prst="rect">
            <a:avLst/>
          </a:prstGeom>
          <a:solidFill>
            <a:schemeClr val="accent3"/>
          </a:solidFill>
          <a:ln w="57150" cap="flat" cmpd="sng">
            <a:solidFill>
              <a:schemeClr val="lt1"/>
            </a:solidFill>
            <a:prstDash val="solid"/>
            <a:miter lim="800000"/>
            <a:headEnd type="none" w="sm" len="sm"/>
            <a:tailEnd type="none" w="sm" len="sm"/>
          </a:ln>
          <a:effectLst>
            <a:outerShdw blurRad="127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220" name="Google Shape;1220;p71"/>
          <p:cNvSpPr txBox="1">
            <a:spLocks noGrp="1"/>
          </p:cNvSpPr>
          <p:nvPr>
            <p:ph type="body" idx="9"/>
          </p:nvPr>
        </p:nvSpPr>
        <p:spPr>
          <a:xfrm>
            <a:off x="7179318" y="7555584"/>
            <a:ext cx="1176539" cy="74703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2800"/>
              <a:buFont typeface="Ubuntu Medium"/>
              <a:buNone/>
              <a:defRPr sz="2800">
                <a:solidFill>
                  <a:schemeClr val="lt1"/>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197" name="Google Shape;1197;p71"/>
          <p:cNvSpPr/>
          <p:nvPr/>
        </p:nvSpPr>
        <p:spPr>
          <a:xfrm>
            <a:off x="8951302" y="4077038"/>
            <a:ext cx="385397" cy="385397"/>
          </a:xfrm>
          <a:prstGeom prst="ellipse">
            <a:avLst/>
          </a:prstGeom>
          <a:solidFill>
            <a:schemeClr val="accent1"/>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202" name="Google Shape;1202;p71"/>
          <p:cNvSpPr/>
          <p:nvPr/>
        </p:nvSpPr>
        <p:spPr>
          <a:xfrm>
            <a:off x="8951302" y="5933671"/>
            <a:ext cx="385397" cy="385397"/>
          </a:xfrm>
          <a:prstGeom prst="ellipse">
            <a:avLst/>
          </a:prstGeom>
          <a:solidFill>
            <a:schemeClr val="accent2"/>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1213" name="Google Shape;1213;p71"/>
          <p:cNvSpPr/>
          <p:nvPr/>
        </p:nvSpPr>
        <p:spPr>
          <a:xfrm>
            <a:off x="8951302" y="7735010"/>
            <a:ext cx="385397" cy="385397"/>
          </a:xfrm>
          <a:prstGeom prst="ellipse">
            <a:avLst/>
          </a:prstGeom>
          <a:solidFill>
            <a:schemeClr val="accent3"/>
          </a:solidFill>
          <a:ln w="57150" cap="flat" cmpd="sng">
            <a:solidFill>
              <a:schemeClr val="lt1"/>
            </a:solidFill>
            <a:prstDash val="solid"/>
            <a:miter lim="800000"/>
            <a:headEnd type="none" w="sm" len="sm"/>
            <a:tailEnd type="none" w="sm" len="sm"/>
          </a:ln>
          <a:effectLst>
            <a:outerShdw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96"/>
                                        </p:tgtEl>
                                        <p:attrNameLst>
                                          <p:attrName>style.visibility</p:attrName>
                                        </p:attrNameLst>
                                      </p:cBhvr>
                                      <p:to>
                                        <p:strVal val="visible"/>
                                      </p:to>
                                    </p:set>
                                    <p:anim calcmode="lin" valueType="num">
                                      <p:cBhvr additive="base">
                                        <p:cTn id="7" dur="750"/>
                                        <p:tgtEl>
                                          <p:spTgt spid="1196"/>
                                        </p:tgtEl>
                                        <p:attrNameLst>
                                          <p:attrName>ppt_y</p:attrName>
                                        </p:attrNameLst>
                                      </p:cBhvr>
                                      <p:tavLst>
                                        <p:tav tm="0">
                                          <p:val>
                                            <p:strVal val="#ppt_y-1"/>
                                          </p:val>
                                        </p:tav>
                                        <p:tav tm="100000">
                                          <p:val>
                                            <p:strVal val="#ppt_y"/>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195"/>
                                        </p:tgtEl>
                                        <p:attrNameLst>
                                          <p:attrName>style.visibility</p:attrName>
                                        </p:attrNameLst>
                                      </p:cBhvr>
                                      <p:to>
                                        <p:strVal val="visible"/>
                                      </p:to>
                                    </p:set>
                                    <p:animEffect transition="in" filter="fade">
                                      <p:cBhvr>
                                        <p:cTn id="11" dur="500"/>
                                        <p:tgtEl>
                                          <p:spTgt spid="119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197"/>
                                        </p:tgtEl>
                                        <p:attrNameLst>
                                          <p:attrName>style.visibility</p:attrName>
                                        </p:attrNameLst>
                                      </p:cBhvr>
                                      <p:to>
                                        <p:strVal val="visible"/>
                                      </p:to>
                                    </p:set>
                                    <p:animEffect transition="in" filter="fade">
                                      <p:cBhvr>
                                        <p:cTn id="15" dur="500"/>
                                        <p:tgtEl>
                                          <p:spTgt spid="1197"/>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214"/>
                                        </p:tgtEl>
                                        <p:attrNameLst>
                                          <p:attrName>style.visibility</p:attrName>
                                        </p:attrNameLst>
                                      </p:cBhvr>
                                      <p:to>
                                        <p:strVal val="visible"/>
                                      </p:to>
                                    </p:set>
                                    <p:animEffect transition="in" filter="fade">
                                      <p:cBhvr>
                                        <p:cTn id="19" dur="500"/>
                                        <p:tgtEl>
                                          <p:spTgt spid="1214"/>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215"/>
                                        </p:tgtEl>
                                        <p:attrNameLst>
                                          <p:attrName>style.visibility</p:attrName>
                                        </p:attrNameLst>
                                      </p:cBhvr>
                                      <p:to>
                                        <p:strVal val="visible"/>
                                      </p:to>
                                    </p:set>
                                    <p:animEffect transition="in" filter="fade">
                                      <p:cBhvr>
                                        <p:cTn id="23" dur="500"/>
                                        <p:tgtEl>
                                          <p:spTgt spid="1215"/>
                                        </p:tgtEl>
                                      </p:cBhvr>
                                    </p:animEffect>
                                  </p:childTnLst>
                                </p:cTn>
                              </p:par>
                              <p:par>
                                <p:cTn id="24" presetID="10" presetClass="entr" presetSubtype="0" fill="hold" nodeType="withEffect">
                                  <p:stCondLst>
                                    <p:cond delay="0"/>
                                  </p:stCondLst>
                                  <p:childTnLst>
                                    <p:set>
                                      <p:cBhvr>
                                        <p:cTn id="25" dur="1" fill="hold">
                                          <p:stCondLst>
                                            <p:cond delay="0"/>
                                          </p:stCondLst>
                                        </p:cTn>
                                        <p:tgtEl>
                                          <p:spTgt spid="1216">
                                            <p:txEl>
                                              <p:pRg st="0" end="0"/>
                                            </p:txEl>
                                          </p:spTgt>
                                        </p:tgtEl>
                                        <p:attrNameLst>
                                          <p:attrName>style.visibility</p:attrName>
                                        </p:attrNameLst>
                                      </p:cBhvr>
                                      <p:to>
                                        <p:strVal val="visible"/>
                                      </p:to>
                                    </p:set>
                                    <p:animEffect transition="in" filter="fade">
                                      <p:cBhvr>
                                        <p:cTn id="26" dur="500"/>
                                        <p:tgtEl>
                                          <p:spTgt spid="1216">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16">
                                            <p:txEl>
                                              <p:pRg st="1" end="1"/>
                                            </p:txEl>
                                          </p:spTgt>
                                        </p:tgtEl>
                                        <p:attrNameLst>
                                          <p:attrName>style.visibility</p:attrName>
                                        </p:attrNameLst>
                                      </p:cBhvr>
                                      <p:to>
                                        <p:strVal val="visible"/>
                                      </p:to>
                                    </p:set>
                                    <p:animEffect transition="in" filter="fade">
                                      <p:cBhvr>
                                        <p:cTn id="29" dur="500"/>
                                        <p:tgtEl>
                                          <p:spTgt spid="1216">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16">
                                            <p:txEl>
                                              <p:pRg st="2" end="2"/>
                                            </p:txEl>
                                          </p:spTgt>
                                        </p:tgtEl>
                                        <p:attrNameLst>
                                          <p:attrName>style.visibility</p:attrName>
                                        </p:attrNameLst>
                                      </p:cBhvr>
                                      <p:to>
                                        <p:strVal val="visible"/>
                                      </p:to>
                                    </p:set>
                                    <p:animEffect transition="in" filter="fade">
                                      <p:cBhvr>
                                        <p:cTn id="32" dur="500"/>
                                        <p:tgtEl>
                                          <p:spTgt spid="1216">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16">
                                            <p:txEl>
                                              <p:pRg st="3" end="3"/>
                                            </p:txEl>
                                          </p:spTgt>
                                        </p:tgtEl>
                                        <p:attrNameLst>
                                          <p:attrName>style.visibility</p:attrName>
                                        </p:attrNameLst>
                                      </p:cBhvr>
                                      <p:to>
                                        <p:strVal val="visible"/>
                                      </p:to>
                                    </p:set>
                                    <p:animEffect transition="in" filter="fade">
                                      <p:cBhvr>
                                        <p:cTn id="35" dur="500"/>
                                        <p:tgtEl>
                                          <p:spTgt spid="1216">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16">
                                            <p:txEl>
                                              <p:pRg st="4" end="4"/>
                                            </p:txEl>
                                          </p:spTgt>
                                        </p:tgtEl>
                                        <p:attrNameLst>
                                          <p:attrName>style.visibility</p:attrName>
                                        </p:attrNameLst>
                                      </p:cBhvr>
                                      <p:to>
                                        <p:strVal val="visible"/>
                                      </p:to>
                                    </p:set>
                                    <p:animEffect transition="in" filter="fade">
                                      <p:cBhvr>
                                        <p:cTn id="38" dur="500"/>
                                        <p:tgtEl>
                                          <p:spTgt spid="1216">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216">
                                            <p:txEl>
                                              <p:pRg st="5" end="5"/>
                                            </p:txEl>
                                          </p:spTgt>
                                        </p:tgtEl>
                                        <p:attrNameLst>
                                          <p:attrName>style.visibility</p:attrName>
                                        </p:attrNameLst>
                                      </p:cBhvr>
                                      <p:to>
                                        <p:strVal val="visible"/>
                                      </p:to>
                                    </p:set>
                                    <p:animEffect transition="in" filter="fade">
                                      <p:cBhvr>
                                        <p:cTn id="41" dur="500"/>
                                        <p:tgtEl>
                                          <p:spTgt spid="1216">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216">
                                            <p:txEl>
                                              <p:pRg st="6" end="6"/>
                                            </p:txEl>
                                          </p:spTgt>
                                        </p:tgtEl>
                                        <p:attrNameLst>
                                          <p:attrName>style.visibility</p:attrName>
                                        </p:attrNameLst>
                                      </p:cBhvr>
                                      <p:to>
                                        <p:strVal val="visible"/>
                                      </p:to>
                                    </p:set>
                                    <p:animEffect transition="in" filter="fade">
                                      <p:cBhvr>
                                        <p:cTn id="44" dur="500"/>
                                        <p:tgtEl>
                                          <p:spTgt spid="1216">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216">
                                            <p:txEl>
                                              <p:pRg st="7" end="7"/>
                                            </p:txEl>
                                          </p:spTgt>
                                        </p:tgtEl>
                                        <p:attrNameLst>
                                          <p:attrName>style.visibility</p:attrName>
                                        </p:attrNameLst>
                                      </p:cBhvr>
                                      <p:to>
                                        <p:strVal val="visible"/>
                                      </p:to>
                                    </p:set>
                                    <p:animEffect transition="in" filter="fade">
                                      <p:cBhvr>
                                        <p:cTn id="47" dur="500"/>
                                        <p:tgtEl>
                                          <p:spTgt spid="1216">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216">
                                            <p:txEl>
                                              <p:pRg st="8" end="8"/>
                                            </p:txEl>
                                          </p:spTgt>
                                        </p:tgtEl>
                                        <p:attrNameLst>
                                          <p:attrName>style.visibility</p:attrName>
                                        </p:attrNameLst>
                                      </p:cBhvr>
                                      <p:to>
                                        <p:strVal val="visible"/>
                                      </p:to>
                                    </p:set>
                                    <p:animEffect transition="in" filter="fade">
                                      <p:cBhvr>
                                        <p:cTn id="50" dur="500"/>
                                        <p:tgtEl>
                                          <p:spTgt spid="1216">
                                            <p:txEl>
                                              <p:pRg st="8" end="8"/>
                                            </p:txEl>
                                          </p:spTgt>
                                        </p:tgtEl>
                                      </p:cBhvr>
                                    </p:animEffect>
                                  </p:childTnLst>
                                </p:cTn>
                              </p:par>
                            </p:childTnLst>
                          </p:cTn>
                        </p:par>
                        <p:par>
                          <p:cTn id="51" fill="hold">
                            <p:stCondLst>
                              <p:cond delay="2750"/>
                            </p:stCondLst>
                            <p:childTnLst>
                              <p:par>
                                <p:cTn id="52" presetID="2" presetClass="entr" presetSubtype="8" fill="hold" nodeType="afterEffect">
                                  <p:stCondLst>
                                    <p:cond delay="0"/>
                                  </p:stCondLst>
                                  <p:childTnLst>
                                    <p:set>
                                      <p:cBhvr>
                                        <p:cTn id="53" dur="1" fill="hold">
                                          <p:stCondLst>
                                            <p:cond delay="0"/>
                                          </p:stCondLst>
                                        </p:cTn>
                                        <p:tgtEl>
                                          <p:spTgt spid="1199">
                                            <p:txEl>
                                              <p:pRg st="0" end="0"/>
                                            </p:txEl>
                                          </p:spTgt>
                                        </p:tgtEl>
                                        <p:attrNameLst>
                                          <p:attrName>style.visibility</p:attrName>
                                        </p:attrNameLst>
                                      </p:cBhvr>
                                      <p:to>
                                        <p:strVal val="visible"/>
                                      </p:to>
                                    </p:set>
                                    <p:anim calcmode="lin" valueType="num">
                                      <p:cBhvr additive="base">
                                        <p:cTn id="54" dur="500"/>
                                        <p:tgtEl>
                                          <p:spTgt spid="1199">
                                            <p:txEl>
                                              <p:pRg st="0" end="0"/>
                                            </p:txEl>
                                          </p:spTgt>
                                        </p:tgtEl>
                                        <p:attrNameLst>
                                          <p:attrName>ppt_x</p:attrName>
                                        </p:attrNameLst>
                                      </p:cBhvr>
                                      <p:tavLst>
                                        <p:tav tm="0">
                                          <p:val>
                                            <p:strVal val="#ppt_x-1"/>
                                          </p:val>
                                        </p:tav>
                                        <p:tav tm="100000">
                                          <p:val>
                                            <p:strVal val="#ppt_x"/>
                                          </p:val>
                                        </p:tav>
                                      </p:tavLst>
                                    </p:anim>
                                  </p:childTnLst>
                                </p:cTn>
                              </p:par>
                            </p:childTnLst>
                          </p:cTn>
                        </p:par>
                        <p:par>
                          <p:cTn id="55" fill="hold">
                            <p:stCondLst>
                              <p:cond delay="3250"/>
                            </p:stCondLst>
                            <p:childTnLst>
                              <p:par>
                                <p:cTn id="56" presetID="2" presetClass="entr" presetSubtype="8" fill="hold" nodeType="afterEffect">
                                  <p:stCondLst>
                                    <p:cond delay="0"/>
                                  </p:stCondLst>
                                  <p:childTnLst>
                                    <p:set>
                                      <p:cBhvr>
                                        <p:cTn id="57" dur="1" fill="hold">
                                          <p:stCondLst>
                                            <p:cond delay="0"/>
                                          </p:stCondLst>
                                        </p:cTn>
                                        <p:tgtEl>
                                          <p:spTgt spid="1199">
                                            <p:txEl>
                                              <p:pRg st="1" end="1"/>
                                            </p:txEl>
                                          </p:spTgt>
                                        </p:tgtEl>
                                        <p:attrNameLst>
                                          <p:attrName>style.visibility</p:attrName>
                                        </p:attrNameLst>
                                      </p:cBhvr>
                                      <p:to>
                                        <p:strVal val="visible"/>
                                      </p:to>
                                    </p:set>
                                    <p:anim calcmode="lin" valueType="num">
                                      <p:cBhvr additive="base">
                                        <p:cTn id="58" dur="500"/>
                                        <p:tgtEl>
                                          <p:spTgt spid="1199">
                                            <p:txEl>
                                              <p:pRg st="1" end="1"/>
                                            </p:txEl>
                                          </p:spTgt>
                                        </p:tgtEl>
                                        <p:attrNameLst>
                                          <p:attrName>ppt_x</p:attrName>
                                        </p:attrNameLst>
                                      </p:cBhvr>
                                      <p:tavLst>
                                        <p:tav tm="0">
                                          <p:val>
                                            <p:strVal val="#ppt_x-1"/>
                                          </p:val>
                                        </p:tav>
                                        <p:tav tm="100000">
                                          <p:val>
                                            <p:strVal val="#ppt_x"/>
                                          </p:val>
                                        </p:tav>
                                      </p:tavLst>
                                    </p:anim>
                                  </p:childTnLst>
                                </p:cTn>
                              </p:par>
                            </p:childTnLst>
                          </p:cTn>
                        </p:par>
                        <p:par>
                          <p:cTn id="59" fill="hold">
                            <p:stCondLst>
                              <p:cond delay="3750"/>
                            </p:stCondLst>
                            <p:childTnLst>
                              <p:par>
                                <p:cTn id="60" presetID="2" presetClass="entr" presetSubtype="8" fill="hold" nodeType="afterEffect">
                                  <p:stCondLst>
                                    <p:cond delay="0"/>
                                  </p:stCondLst>
                                  <p:childTnLst>
                                    <p:set>
                                      <p:cBhvr>
                                        <p:cTn id="61" dur="1" fill="hold">
                                          <p:stCondLst>
                                            <p:cond delay="0"/>
                                          </p:stCondLst>
                                        </p:cTn>
                                        <p:tgtEl>
                                          <p:spTgt spid="1199">
                                            <p:txEl>
                                              <p:pRg st="2" end="2"/>
                                            </p:txEl>
                                          </p:spTgt>
                                        </p:tgtEl>
                                        <p:attrNameLst>
                                          <p:attrName>style.visibility</p:attrName>
                                        </p:attrNameLst>
                                      </p:cBhvr>
                                      <p:to>
                                        <p:strVal val="visible"/>
                                      </p:to>
                                    </p:set>
                                    <p:anim calcmode="lin" valueType="num">
                                      <p:cBhvr additive="base">
                                        <p:cTn id="62" dur="500"/>
                                        <p:tgtEl>
                                          <p:spTgt spid="1199">
                                            <p:txEl>
                                              <p:pRg st="2" end="2"/>
                                            </p:txEl>
                                          </p:spTgt>
                                        </p:tgtEl>
                                        <p:attrNameLst>
                                          <p:attrName>ppt_x</p:attrName>
                                        </p:attrNameLst>
                                      </p:cBhvr>
                                      <p:tavLst>
                                        <p:tav tm="0">
                                          <p:val>
                                            <p:strVal val="#ppt_x-1"/>
                                          </p:val>
                                        </p:tav>
                                        <p:tav tm="100000">
                                          <p:val>
                                            <p:strVal val="#ppt_x"/>
                                          </p:val>
                                        </p:tav>
                                      </p:tavLst>
                                    </p:anim>
                                  </p:childTnLst>
                                </p:cTn>
                              </p:par>
                            </p:childTnLst>
                          </p:cTn>
                        </p:par>
                        <p:par>
                          <p:cTn id="63" fill="hold">
                            <p:stCondLst>
                              <p:cond delay="4250"/>
                            </p:stCondLst>
                            <p:childTnLst>
                              <p:par>
                                <p:cTn id="64" presetID="2" presetClass="entr" presetSubtype="8" fill="hold" nodeType="afterEffect">
                                  <p:stCondLst>
                                    <p:cond delay="0"/>
                                  </p:stCondLst>
                                  <p:childTnLst>
                                    <p:set>
                                      <p:cBhvr>
                                        <p:cTn id="65" dur="1" fill="hold">
                                          <p:stCondLst>
                                            <p:cond delay="0"/>
                                          </p:stCondLst>
                                        </p:cTn>
                                        <p:tgtEl>
                                          <p:spTgt spid="1199">
                                            <p:txEl>
                                              <p:pRg st="3" end="3"/>
                                            </p:txEl>
                                          </p:spTgt>
                                        </p:tgtEl>
                                        <p:attrNameLst>
                                          <p:attrName>style.visibility</p:attrName>
                                        </p:attrNameLst>
                                      </p:cBhvr>
                                      <p:to>
                                        <p:strVal val="visible"/>
                                      </p:to>
                                    </p:set>
                                    <p:anim calcmode="lin" valueType="num">
                                      <p:cBhvr additive="base">
                                        <p:cTn id="66" dur="500"/>
                                        <p:tgtEl>
                                          <p:spTgt spid="1199">
                                            <p:txEl>
                                              <p:pRg st="3" end="3"/>
                                            </p:txEl>
                                          </p:spTgt>
                                        </p:tgtEl>
                                        <p:attrNameLst>
                                          <p:attrName>ppt_x</p:attrName>
                                        </p:attrNameLst>
                                      </p:cBhvr>
                                      <p:tavLst>
                                        <p:tav tm="0">
                                          <p:val>
                                            <p:strVal val="#ppt_x-1"/>
                                          </p:val>
                                        </p:tav>
                                        <p:tav tm="100000">
                                          <p:val>
                                            <p:strVal val="#ppt_x"/>
                                          </p:val>
                                        </p:tav>
                                      </p:tavLst>
                                    </p:anim>
                                  </p:childTnLst>
                                </p:cTn>
                              </p:par>
                            </p:childTnLst>
                          </p:cTn>
                        </p:par>
                        <p:par>
                          <p:cTn id="67" fill="hold">
                            <p:stCondLst>
                              <p:cond delay="4750"/>
                            </p:stCondLst>
                            <p:childTnLst>
                              <p:par>
                                <p:cTn id="68" presetID="2" presetClass="entr" presetSubtype="8" fill="hold" nodeType="afterEffect">
                                  <p:stCondLst>
                                    <p:cond delay="0"/>
                                  </p:stCondLst>
                                  <p:childTnLst>
                                    <p:set>
                                      <p:cBhvr>
                                        <p:cTn id="69" dur="1" fill="hold">
                                          <p:stCondLst>
                                            <p:cond delay="0"/>
                                          </p:stCondLst>
                                        </p:cTn>
                                        <p:tgtEl>
                                          <p:spTgt spid="1199">
                                            <p:txEl>
                                              <p:pRg st="4" end="4"/>
                                            </p:txEl>
                                          </p:spTgt>
                                        </p:tgtEl>
                                        <p:attrNameLst>
                                          <p:attrName>style.visibility</p:attrName>
                                        </p:attrNameLst>
                                      </p:cBhvr>
                                      <p:to>
                                        <p:strVal val="visible"/>
                                      </p:to>
                                    </p:set>
                                    <p:anim calcmode="lin" valueType="num">
                                      <p:cBhvr additive="base">
                                        <p:cTn id="70" dur="500"/>
                                        <p:tgtEl>
                                          <p:spTgt spid="1199">
                                            <p:txEl>
                                              <p:pRg st="4" end="4"/>
                                            </p:txEl>
                                          </p:spTgt>
                                        </p:tgtEl>
                                        <p:attrNameLst>
                                          <p:attrName>ppt_x</p:attrName>
                                        </p:attrNameLst>
                                      </p:cBhvr>
                                      <p:tavLst>
                                        <p:tav tm="0">
                                          <p:val>
                                            <p:strVal val="#ppt_x-1"/>
                                          </p:val>
                                        </p:tav>
                                        <p:tav tm="100000">
                                          <p:val>
                                            <p:strVal val="#ppt_x"/>
                                          </p:val>
                                        </p:tav>
                                      </p:tavLst>
                                    </p:anim>
                                  </p:childTnLst>
                                </p:cTn>
                              </p:par>
                            </p:childTnLst>
                          </p:cTn>
                        </p:par>
                        <p:par>
                          <p:cTn id="71" fill="hold">
                            <p:stCondLst>
                              <p:cond delay="5250"/>
                            </p:stCondLst>
                            <p:childTnLst>
                              <p:par>
                                <p:cTn id="72" presetID="2" presetClass="entr" presetSubtype="8" fill="hold" nodeType="afterEffect">
                                  <p:stCondLst>
                                    <p:cond delay="0"/>
                                  </p:stCondLst>
                                  <p:childTnLst>
                                    <p:set>
                                      <p:cBhvr>
                                        <p:cTn id="73" dur="1" fill="hold">
                                          <p:stCondLst>
                                            <p:cond delay="0"/>
                                          </p:stCondLst>
                                        </p:cTn>
                                        <p:tgtEl>
                                          <p:spTgt spid="1199">
                                            <p:txEl>
                                              <p:pRg st="5" end="5"/>
                                            </p:txEl>
                                          </p:spTgt>
                                        </p:tgtEl>
                                        <p:attrNameLst>
                                          <p:attrName>style.visibility</p:attrName>
                                        </p:attrNameLst>
                                      </p:cBhvr>
                                      <p:to>
                                        <p:strVal val="visible"/>
                                      </p:to>
                                    </p:set>
                                    <p:anim calcmode="lin" valueType="num">
                                      <p:cBhvr additive="base">
                                        <p:cTn id="74" dur="500"/>
                                        <p:tgtEl>
                                          <p:spTgt spid="1199">
                                            <p:txEl>
                                              <p:pRg st="5" end="5"/>
                                            </p:txEl>
                                          </p:spTgt>
                                        </p:tgtEl>
                                        <p:attrNameLst>
                                          <p:attrName>ppt_x</p:attrName>
                                        </p:attrNameLst>
                                      </p:cBhvr>
                                      <p:tavLst>
                                        <p:tav tm="0">
                                          <p:val>
                                            <p:strVal val="#ppt_x-1"/>
                                          </p:val>
                                        </p:tav>
                                        <p:tav tm="100000">
                                          <p:val>
                                            <p:strVal val="#ppt_x"/>
                                          </p:val>
                                        </p:tav>
                                      </p:tavLst>
                                    </p:anim>
                                  </p:childTnLst>
                                </p:cTn>
                              </p:par>
                            </p:childTnLst>
                          </p:cTn>
                        </p:par>
                        <p:par>
                          <p:cTn id="75" fill="hold">
                            <p:stCondLst>
                              <p:cond delay="5750"/>
                            </p:stCondLst>
                            <p:childTnLst>
                              <p:par>
                                <p:cTn id="76" presetID="2" presetClass="entr" presetSubtype="8" fill="hold" nodeType="afterEffect">
                                  <p:stCondLst>
                                    <p:cond delay="0"/>
                                  </p:stCondLst>
                                  <p:childTnLst>
                                    <p:set>
                                      <p:cBhvr>
                                        <p:cTn id="77" dur="1" fill="hold">
                                          <p:stCondLst>
                                            <p:cond delay="0"/>
                                          </p:stCondLst>
                                        </p:cTn>
                                        <p:tgtEl>
                                          <p:spTgt spid="1199">
                                            <p:txEl>
                                              <p:pRg st="6" end="6"/>
                                            </p:txEl>
                                          </p:spTgt>
                                        </p:tgtEl>
                                        <p:attrNameLst>
                                          <p:attrName>style.visibility</p:attrName>
                                        </p:attrNameLst>
                                      </p:cBhvr>
                                      <p:to>
                                        <p:strVal val="visible"/>
                                      </p:to>
                                    </p:set>
                                    <p:anim calcmode="lin" valueType="num">
                                      <p:cBhvr additive="base">
                                        <p:cTn id="78" dur="500"/>
                                        <p:tgtEl>
                                          <p:spTgt spid="1199">
                                            <p:txEl>
                                              <p:pRg st="6" end="6"/>
                                            </p:txEl>
                                          </p:spTgt>
                                        </p:tgtEl>
                                        <p:attrNameLst>
                                          <p:attrName>ppt_x</p:attrName>
                                        </p:attrNameLst>
                                      </p:cBhvr>
                                      <p:tavLst>
                                        <p:tav tm="0">
                                          <p:val>
                                            <p:strVal val="#ppt_x-1"/>
                                          </p:val>
                                        </p:tav>
                                        <p:tav tm="100000">
                                          <p:val>
                                            <p:strVal val="#ppt_x"/>
                                          </p:val>
                                        </p:tav>
                                      </p:tavLst>
                                    </p:anim>
                                  </p:childTnLst>
                                </p:cTn>
                              </p:par>
                            </p:childTnLst>
                          </p:cTn>
                        </p:par>
                        <p:par>
                          <p:cTn id="79" fill="hold">
                            <p:stCondLst>
                              <p:cond delay="6250"/>
                            </p:stCondLst>
                            <p:childTnLst>
                              <p:par>
                                <p:cTn id="80" presetID="2" presetClass="entr" presetSubtype="8" fill="hold" nodeType="afterEffect">
                                  <p:stCondLst>
                                    <p:cond delay="0"/>
                                  </p:stCondLst>
                                  <p:childTnLst>
                                    <p:set>
                                      <p:cBhvr>
                                        <p:cTn id="81" dur="1" fill="hold">
                                          <p:stCondLst>
                                            <p:cond delay="0"/>
                                          </p:stCondLst>
                                        </p:cTn>
                                        <p:tgtEl>
                                          <p:spTgt spid="1199">
                                            <p:txEl>
                                              <p:pRg st="7" end="7"/>
                                            </p:txEl>
                                          </p:spTgt>
                                        </p:tgtEl>
                                        <p:attrNameLst>
                                          <p:attrName>style.visibility</p:attrName>
                                        </p:attrNameLst>
                                      </p:cBhvr>
                                      <p:to>
                                        <p:strVal val="visible"/>
                                      </p:to>
                                    </p:set>
                                    <p:anim calcmode="lin" valueType="num">
                                      <p:cBhvr additive="base">
                                        <p:cTn id="82" dur="500"/>
                                        <p:tgtEl>
                                          <p:spTgt spid="1199">
                                            <p:txEl>
                                              <p:pRg st="7" end="7"/>
                                            </p:txEl>
                                          </p:spTgt>
                                        </p:tgtEl>
                                        <p:attrNameLst>
                                          <p:attrName>ppt_x</p:attrName>
                                        </p:attrNameLst>
                                      </p:cBhvr>
                                      <p:tavLst>
                                        <p:tav tm="0">
                                          <p:val>
                                            <p:strVal val="#ppt_x-1"/>
                                          </p:val>
                                        </p:tav>
                                        <p:tav tm="100000">
                                          <p:val>
                                            <p:strVal val="#ppt_x"/>
                                          </p:val>
                                        </p:tav>
                                      </p:tavLst>
                                    </p:anim>
                                  </p:childTnLst>
                                </p:cTn>
                              </p:par>
                            </p:childTnLst>
                          </p:cTn>
                        </p:par>
                        <p:par>
                          <p:cTn id="83" fill="hold">
                            <p:stCondLst>
                              <p:cond delay="6750"/>
                            </p:stCondLst>
                            <p:childTnLst>
                              <p:par>
                                <p:cTn id="84" presetID="2" presetClass="entr" presetSubtype="8" fill="hold" nodeType="afterEffect">
                                  <p:stCondLst>
                                    <p:cond delay="0"/>
                                  </p:stCondLst>
                                  <p:childTnLst>
                                    <p:set>
                                      <p:cBhvr>
                                        <p:cTn id="85" dur="1" fill="hold">
                                          <p:stCondLst>
                                            <p:cond delay="0"/>
                                          </p:stCondLst>
                                        </p:cTn>
                                        <p:tgtEl>
                                          <p:spTgt spid="1199">
                                            <p:txEl>
                                              <p:pRg st="8" end="8"/>
                                            </p:txEl>
                                          </p:spTgt>
                                        </p:tgtEl>
                                        <p:attrNameLst>
                                          <p:attrName>style.visibility</p:attrName>
                                        </p:attrNameLst>
                                      </p:cBhvr>
                                      <p:to>
                                        <p:strVal val="visible"/>
                                      </p:to>
                                    </p:set>
                                    <p:anim calcmode="lin" valueType="num">
                                      <p:cBhvr additive="base">
                                        <p:cTn id="86" dur="500"/>
                                        <p:tgtEl>
                                          <p:spTgt spid="1199">
                                            <p:txEl>
                                              <p:pRg st="8" end="8"/>
                                            </p:txEl>
                                          </p:spTgt>
                                        </p:tgtEl>
                                        <p:attrNameLst>
                                          <p:attrName>ppt_x</p:attrName>
                                        </p:attrNameLst>
                                      </p:cBhvr>
                                      <p:tavLst>
                                        <p:tav tm="0">
                                          <p:val>
                                            <p:strVal val="#ppt_x-1"/>
                                          </p:val>
                                        </p:tav>
                                        <p:tav tm="100000">
                                          <p:val>
                                            <p:strVal val="#ppt_x"/>
                                          </p:val>
                                        </p:tav>
                                      </p:tavLst>
                                    </p:anim>
                                  </p:childTnLst>
                                </p:cTn>
                              </p:par>
                              <p:par>
                                <p:cTn id="87" presetID="2" presetClass="entr" presetSubtype="4" fill="hold" nodeType="withEffect">
                                  <p:stCondLst>
                                    <p:cond delay="0"/>
                                  </p:stCondLst>
                                  <p:childTnLst>
                                    <p:set>
                                      <p:cBhvr>
                                        <p:cTn id="88" dur="1" fill="hold">
                                          <p:stCondLst>
                                            <p:cond delay="0"/>
                                          </p:stCondLst>
                                        </p:cTn>
                                        <p:tgtEl>
                                          <p:spTgt spid="1200"/>
                                        </p:tgtEl>
                                        <p:attrNameLst>
                                          <p:attrName>style.visibility</p:attrName>
                                        </p:attrNameLst>
                                      </p:cBhvr>
                                      <p:to>
                                        <p:strVal val="visible"/>
                                      </p:to>
                                    </p:set>
                                    <p:anim calcmode="lin" valueType="num">
                                      <p:cBhvr additive="base">
                                        <p:cTn id="89" dur="500"/>
                                        <p:tgtEl>
                                          <p:spTgt spid="1200"/>
                                        </p:tgtEl>
                                        <p:attrNameLst>
                                          <p:attrName>ppt_y</p:attrName>
                                        </p:attrNameLst>
                                      </p:cBhvr>
                                      <p:tavLst>
                                        <p:tav tm="0">
                                          <p:val>
                                            <p:strVal val="#ppt_y+1"/>
                                          </p:val>
                                        </p:tav>
                                        <p:tav tm="100000">
                                          <p:val>
                                            <p:strVal val="#ppt_y"/>
                                          </p:val>
                                        </p:tav>
                                      </p:tavLst>
                                    </p:anim>
                                  </p:childTnLst>
                                </p:cTn>
                              </p:par>
                            </p:childTnLst>
                          </p:cTn>
                        </p:par>
                        <p:par>
                          <p:cTn id="90" fill="hold">
                            <p:stCondLst>
                              <p:cond delay="7250"/>
                            </p:stCondLst>
                            <p:childTnLst>
                              <p:par>
                                <p:cTn id="91" presetID="10" presetClass="entr" presetSubtype="0" fill="hold" nodeType="afterEffect">
                                  <p:stCondLst>
                                    <p:cond delay="0"/>
                                  </p:stCondLst>
                                  <p:childTnLst>
                                    <p:set>
                                      <p:cBhvr>
                                        <p:cTn id="92" dur="1" fill="hold">
                                          <p:stCondLst>
                                            <p:cond delay="0"/>
                                          </p:stCondLst>
                                        </p:cTn>
                                        <p:tgtEl>
                                          <p:spTgt spid="1198">
                                            <p:txEl>
                                              <p:pRg st="0" end="0"/>
                                            </p:txEl>
                                          </p:spTgt>
                                        </p:tgtEl>
                                        <p:attrNameLst>
                                          <p:attrName>style.visibility</p:attrName>
                                        </p:attrNameLst>
                                      </p:cBhvr>
                                      <p:to>
                                        <p:strVal val="visible"/>
                                      </p:to>
                                    </p:set>
                                    <p:animEffect transition="in" filter="fade">
                                      <p:cBhvr>
                                        <p:cTn id="93" dur="500"/>
                                        <p:tgtEl>
                                          <p:spTgt spid="1198">
                                            <p:txEl>
                                              <p:pRg st="0" end="0"/>
                                            </p:txEl>
                                          </p:spTgt>
                                        </p:tgtEl>
                                      </p:cBhvr>
                                    </p:animEffect>
                                  </p:childTnLst>
                                </p:cTn>
                              </p:par>
                            </p:childTnLst>
                          </p:cTn>
                        </p:par>
                        <p:par>
                          <p:cTn id="94" fill="hold">
                            <p:stCondLst>
                              <p:cond delay="7750"/>
                            </p:stCondLst>
                            <p:childTnLst>
                              <p:par>
                                <p:cTn id="95" presetID="10" presetClass="entr" presetSubtype="0" fill="hold" nodeType="afterEffect">
                                  <p:stCondLst>
                                    <p:cond delay="0"/>
                                  </p:stCondLst>
                                  <p:childTnLst>
                                    <p:set>
                                      <p:cBhvr>
                                        <p:cTn id="96" dur="1" fill="hold">
                                          <p:stCondLst>
                                            <p:cond delay="0"/>
                                          </p:stCondLst>
                                        </p:cTn>
                                        <p:tgtEl>
                                          <p:spTgt spid="1198">
                                            <p:txEl>
                                              <p:pRg st="1" end="1"/>
                                            </p:txEl>
                                          </p:spTgt>
                                        </p:tgtEl>
                                        <p:attrNameLst>
                                          <p:attrName>style.visibility</p:attrName>
                                        </p:attrNameLst>
                                      </p:cBhvr>
                                      <p:to>
                                        <p:strVal val="visible"/>
                                      </p:to>
                                    </p:set>
                                    <p:animEffect transition="in" filter="fade">
                                      <p:cBhvr>
                                        <p:cTn id="97" dur="500"/>
                                        <p:tgtEl>
                                          <p:spTgt spid="1198">
                                            <p:txEl>
                                              <p:pRg st="1" end="1"/>
                                            </p:txEl>
                                          </p:spTgt>
                                        </p:tgtEl>
                                      </p:cBhvr>
                                    </p:animEffect>
                                  </p:childTnLst>
                                </p:cTn>
                              </p:par>
                            </p:childTnLst>
                          </p:cTn>
                        </p:par>
                        <p:par>
                          <p:cTn id="98" fill="hold">
                            <p:stCondLst>
                              <p:cond delay="8250"/>
                            </p:stCondLst>
                            <p:childTnLst>
                              <p:par>
                                <p:cTn id="99" presetID="10" presetClass="entr" presetSubtype="0" fill="hold" nodeType="afterEffect">
                                  <p:stCondLst>
                                    <p:cond delay="0"/>
                                  </p:stCondLst>
                                  <p:childTnLst>
                                    <p:set>
                                      <p:cBhvr>
                                        <p:cTn id="100" dur="1" fill="hold">
                                          <p:stCondLst>
                                            <p:cond delay="0"/>
                                          </p:stCondLst>
                                        </p:cTn>
                                        <p:tgtEl>
                                          <p:spTgt spid="1198">
                                            <p:txEl>
                                              <p:pRg st="2" end="2"/>
                                            </p:txEl>
                                          </p:spTgt>
                                        </p:tgtEl>
                                        <p:attrNameLst>
                                          <p:attrName>style.visibility</p:attrName>
                                        </p:attrNameLst>
                                      </p:cBhvr>
                                      <p:to>
                                        <p:strVal val="visible"/>
                                      </p:to>
                                    </p:set>
                                    <p:animEffect transition="in" filter="fade">
                                      <p:cBhvr>
                                        <p:cTn id="101" dur="500"/>
                                        <p:tgtEl>
                                          <p:spTgt spid="1198">
                                            <p:txEl>
                                              <p:pRg st="2" end="2"/>
                                            </p:txEl>
                                          </p:spTgt>
                                        </p:tgtEl>
                                      </p:cBhvr>
                                    </p:animEffect>
                                  </p:childTnLst>
                                </p:cTn>
                              </p:par>
                            </p:childTnLst>
                          </p:cTn>
                        </p:par>
                        <p:par>
                          <p:cTn id="102" fill="hold">
                            <p:stCondLst>
                              <p:cond delay="8750"/>
                            </p:stCondLst>
                            <p:childTnLst>
                              <p:par>
                                <p:cTn id="103" presetID="10" presetClass="entr" presetSubtype="0" fill="hold" nodeType="afterEffect">
                                  <p:stCondLst>
                                    <p:cond delay="0"/>
                                  </p:stCondLst>
                                  <p:childTnLst>
                                    <p:set>
                                      <p:cBhvr>
                                        <p:cTn id="104" dur="1" fill="hold">
                                          <p:stCondLst>
                                            <p:cond delay="0"/>
                                          </p:stCondLst>
                                        </p:cTn>
                                        <p:tgtEl>
                                          <p:spTgt spid="1198">
                                            <p:txEl>
                                              <p:pRg st="3" end="3"/>
                                            </p:txEl>
                                          </p:spTgt>
                                        </p:tgtEl>
                                        <p:attrNameLst>
                                          <p:attrName>style.visibility</p:attrName>
                                        </p:attrNameLst>
                                      </p:cBhvr>
                                      <p:to>
                                        <p:strVal val="visible"/>
                                      </p:to>
                                    </p:set>
                                    <p:animEffect transition="in" filter="fade">
                                      <p:cBhvr>
                                        <p:cTn id="105" dur="500"/>
                                        <p:tgtEl>
                                          <p:spTgt spid="1198">
                                            <p:txEl>
                                              <p:pRg st="3" end="3"/>
                                            </p:txEl>
                                          </p:spTgt>
                                        </p:tgtEl>
                                      </p:cBhvr>
                                    </p:animEffect>
                                  </p:childTnLst>
                                </p:cTn>
                              </p:par>
                            </p:childTnLst>
                          </p:cTn>
                        </p:par>
                        <p:par>
                          <p:cTn id="106" fill="hold">
                            <p:stCondLst>
                              <p:cond delay="9250"/>
                            </p:stCondLst>
                            <p:childTnLst>
                              <p:par>
                                <p:cTn id="107" presetID="10" presetClass="entr" presetSubtype="0" fill="hold" nodeType="afterEffect">
                                  <p:stCondLst>
                                    <p:cond delay="0"/>
                                  </p:stCondLst>
                                  <p:childTnLst>
                                    <p:set>
                                      <p:cBhvr>
                                        <p:cTn id="108" dur="1" fill="hold">
                                          <p:stCondLst>
                                            <p:cond delay="0"/>
                                          </p:stCondLst>
                                        </p:cTn>
                                        <p:tgtEl>
                                          <p:spTgt spid="1198">
                                            <p:txEl>
                                              <p:pRg st="4" end="4"/>
                                            </p:txEl>
                                          </p:spTgt>
                                        </p:tgtEl>
                                        <p:attrNameLst>
                                          <p:attrName>style.visibility</p:attrName>
                                        </p:attrNameLst>
                                      </p:cBhvr>
                                      <p:to>
                                        <p:strVal val="visible"/>
                                      </p:to>
                                    </p:set>
                                    <p:animEffect transition="in" filter="fade">
                                      <p:cBhvr>
                                        <p:cTn id="109" dur="500"/>
                                        <p:tgtEl>
                                          <p:spTgt spid="1198">
                                            <p:txEl>
                                              <p:pRg st="4" end="4"/>
                                            </p:txEl>
                                          </p:spTgt>
                                        </p:tgtEl>
                                      </p:cBhvr>
                                    </p:animEffect>
                                  </p:childTnLst>
                                </p:cTn>
                              </p:par>
                            </p:childTnLst>
                          </p:cTn>
                        </p:par>
                        <p:par>
                          <p:cTn id="110" fill="hold">
                            <p:stCondLst>
                              <p:cond delay="9750"/>
                            </p:stCondLst>
                            <p:childTnLst>
                              <p:par>
                                <p:cTn id="111" presetID="10" presetClass="entr" presetSubtype="0" fill="hold" nodeType="afterEffect">
                                  <p:stCondLst>
                                    <p:cond delay="0"/>
                                  </p:stCondLst>
                                  <p:childTnLst>
                                    <p:set>
                                      <p:cBhvr>
                                        <p:cTn id="112" dur="1" fill="hold">
                                          <p:stCondLst>
                                            <p:cond delay="0"/>
                                          </p:stCondLst>
                                        </p:cTn>
                                        <p:tgtEl>
                                          <p:spTgt spid="1198">
                                            <p:txEl>
                                              <p:pRg st="5" end="5"/>
                                            </p:txEl>
                                          </p:spTgt>
                                        </p:tgtEl>
                                        <p:attrNameLst>
                                          <p:attrName>style.visibility</p:attrName>
                                        </p:attrNameLst>
                                      </p:cBhvr>
                                      <p:to>
                                        <p:strVal val="visible"/>
                                      </p:to>
                                    </p:set>
                                    <p:animEffect transition="in" filter="fade">
                                      <p:cBhvr>
                                        <p:cTn id="113" dur="500"/>
                                        <p:tgtEl>
                                          <p:spTgt spid="1198">
                                            <p:txEl>
                                              <p:pRg st="5" end="5"/>
                                            </p:txEl>
                                          </p:spTgt>
                                        </p:tgtEl>
                                      </p:cBhvr>
                                    </p:animEffect>
                                  </p:childTnLst>
                                </p:cTn>
                              </p:par>
                            </p:childTnLst>
                          </p:cTn>
                        </p:par>
                        <p:par>
                          <p:cTn id="114" fill="hold">
                            <p:stCondLst>
                              <p:cond delay="10250"/>
                            </p:stCondLst>
                            <p:childTnLst>
                              <p:par>
                                <p:cTn id="115" presetID="10" presetClass="entr" presetSubtype="0" fill="hold" nodeType="afterEffect">
                                  <p:stCondLst>
                                    <p:cond delay="0"/>
                                  </p:stCondLst>
                                  <p:childTnLst>
                                    <p:set>
                                      <p:cBhvr>
                                        <p:cTn id="116" dur="1" fill="hold">
                                          <p:stCondLst>
                                            <p:cond delay="0"/>
                                          </p:stCondLst>
                                        </p:cTn>
                                        <p:tgtEl>
                                          <p:spTgt spid="1198">
                                            <p:txEl>
                                              <p:pRg st="6" end="6"/>
                                            </p:txEl>
                                          </p:spTgt>
                                        </p:tgtEl>
                                        <p:attrNameLst>
                                          <p:attrName>style.visibility</p:attrName>
                                        </p:attrNameLst>
                                      </p:cBhvr>
                                      <p:to>
                                        <p:strVal val="visible"/>
                                      </p:to>
                                    </p:set>
                                    <p:animEffect transition="in" filter="fade">
                                      <p:cBhvr>
                                        <p:cTn id="117" dur="500"/>
                                        <p:tgtEl>
                                          <p:spTgt spid="1198">
                                            <p:txEl>
                                              <p:pRg st="6" end="6"/>
                                            </p:txEl>
                                          </p:spTgt>
                                        </p:tgtEl>
                                      </p:cBhvr>
                                    </p:animEffect>
                                  </p:childTnLst>
                                </p:cTn>
                              </p:par>
                            </p:childTnLst>
                          </p:cTn>
                        </p:par>
                        <p:par>
                          <p:cTn id="118" fill="hold">
                            <p:stCondLst>
                              <p:cond delay="10750"/>
                            </p:stCondLst>
                            <p:childTnLst>
                              <p:par>
                                <p:cTn id="119" presetID="10" presetClass="entr" presetSubtype="0" fill="hold" nodeType="afterEffect">
                                  <p:stCondLst>
                                    <p:cond delay="0"/>
                                  </p:stCondLst>
                                  <p:childTnLst>
                                    <p:set>
                                      <p:cBhvr>
                                        <p:cTn id="120" dur="1" fill="hold">
                                          <p:stCondLst>
                                            <p:cond delay="0"/>
                                          </p:stCondLst>
                                        </p:cTn>
                                        <p:tgtEl>
                                          <p:spTgt spid="1198">
                                            <p:txEl>
                                              <p:pRg st="7" end="7"/>
                                            </p:txEl>
                                          </p:spTgt>
                                        </p:tgtEl>
                                        <p:attrNameLst>
                                          <p:attrName>style.visibility</p:attrName>
                                        </p:attrNameLst>
                                      </p:cBhvr>
                                      <p:to>
                                        <p:strVal val="visible"/>
                                      </p:to>
                                    </p:set>
                                    <p:animEffect transition="in" filter="fade">
                                      <p:cBhvr>
                                        <p:cTn id="121" dur="500"/>
                                        <p:tgtEl>
                                          <p:spTgt spid="1198">
                                            <p:txEl>
                                              <p:pRg st="7" end="7"/>
                                            </p:txEl>
                                          </p:spTgt>
                                        </p:tgtEl>
                                      </p:cBhvr>
                                    </p:animEffect>
                                  </p:childTnLst>
                                </p:cTn>
                              </p:par>
                            </p:childTnLst>
                          </p:cTn>
                        </p:par>
                        <p:par>
                          <p:cTn id="122" fill="hold">
                            <p:stCondLst>
                              <p:cond delay="11250"/>
                            </p:stCondLst>
                            <p:childTnLst>
                              <p:par>
                                <p:cTn id="123" presetID="10" presetClass="entr" presetSubtype="0" fill="hold" nodeType="afterEffect">
                                  <p:stCondLst>
                                    <p:cond delay="0"/>
                                  </p:stCondLst>
                                  <p:childTnLst>
                                    <p:set>
                                      <p:cBhvr>
                                        <p:cTn id="124" dur="1" fill="hold">
                                          <p:stCondLst>
                                            <p:cond delay="0"/>
                                          </p:stCondLst>
                                        </p:cTn>
                                        <p:tgtEl>
                                          <p:spTgt spid="1198">
                                            <p:txEl>
                                              <p:pRg st="8" end="8"/>
                                            </p:txEl>
                                          </p:spTgt>
                                        </p:tgtEl>
                                        <p:attrNameLst>
                                          <p:attrName>style.visibility</p:attrName>
                                        </p:attrNameLst>
                                      </p:cBhvr>
                                      <p:to>
                                        <p:strVal val="visible"/>
                                      </p:to>
                                    </p:set>
                                    <p:animEffect transition="in" filter="fade">
                                      <p:cBhvr>
                                        <p:cTn id="125" dur="500"/>
                                        <p:tgtEl>
                                          <p:spTgt spid="1198">
                                            <p:txEl>
                                              <p:pRg st="8" end="8"/>
                                            </p:txEl>
                                          </p:spTgt>
                                        </p:tgtEl>
                                      </p:cBhvr>
                                    </p:animEffect>
                                  </p:childTnLst>
                                </p:cTn>
                              </p:par>
                            </p:childTnLst>
                          </p:cTn>
                        </p:par>
                        <p:par>
                          <p:cTn id="126" fill="hold">
                            <p:stCondLst>
                              <p:cond delay="11750"/>
                            </p:stCondLst>
                            <p:childTnLst>
                              <p:par>
                                <p:cTn id="127" presetID="10" presetClass="entr" presetSubtype="0" fill="hold" nodeType="afterEffect">
                                  <p:stCondLst>
                                    <p:cond delay="0"/>
                                  </p:stCondLst>
                                  <p:childTnLst>
                                    <p:set>
                                      <p:cBhvr>
                                        <p:cTn id="128" dur="1" fill="hold">
                                          <p:stCondLst>
                                            <p:cond delay="0"/>
                                          </p:stCondLst>
                                        </p:cTn>
                                        <p:tgtEl>
                                          <p:spTgt spid="1201"/>
                                        </p:tgtEl>
                                        <p:attrNameLst>
                                          <p:attrName>style.visibility</p:attrName>
                                        </p:attrNameLst>
                                      </p:cBhvr>
                                      <p:to>
                                        <p:strVal val="visible"/>
                                      </p:to>
                                    </p:set>
                                    <p:animEffect transition="in" filter="fade">
                                      <p:cBhvr>
                                        <p:cTn id="129" dur="500"/>
                                        <p:tgtEl>
                                          <p:spTgt spid="1201"/>
                                        </p:tgtEl>
                                      </p:cBhvr>
                                    </p:animEffect>
                                  </p:childTnLst>
                                </p:cTn>
                              </p:par>
                            </p:childTnLst>
                          </p:cTn>
                        </p:par>
                        <p:par>
                          <p:cTn id="130" fill="hold">
                            <p:stCondLst>
                              <p:cond delay="12250"/>
                            </p:stCondLst>
                            <p:childTnLst>
                              <p:par>
                                <p:cTn id="131" presetID="10" presetClass="entr" presetSubtype="0" fill="hold" nodeType="afterEffect">
                                  <p:stCondLst>
                                    <p:cond delay="0"/>
                                  </p:stCondLst>
                                  <p:childTnLst>
                                    <p:set>
                                      <p:cBhvr>
                                        <p:cTn id="132" dur="1" fill="hold">
                                          <p:stCondLst>
                                            <p:cond delay="0"/>
                                          </p:stCondLst>
                                        </p:cTn>
                                        <p:tgtEl>
                                          <p:spTgt spid="1202"/>
                                        </p:tgtEl>
                                        <p:attrNameLst>
                                          <p:attrName>style.visibility</p:attrName>
                                        </p:attrNameLst>
                                      </p:cBhvr>
                                      <p:to>
                                        <p:strVal val="visible"/>
                                      </p:to>
                                    </p:set>
                                    <p:animEffect transition="in" filter="fade">
                                      <p:cBhvr>
                                        <p:cTn id="133" dur="500"/>
                                        <p:tgtEl>
                                          <p:spTgt spid="1202"/>
                                        </p:tgtEl>
                                      </p:cBhvr>
                                    </p:animEffect>
                                  </p:childTnLst>
                                </p:cTn>
                              </p:par>
                            </p:childTnLst>
                          </p:cTn>
                        </p:par>
                        <p:par>
                          <p:cTn id="134" fill="hold">
                            <p:stCondLst>
                              <p:cond delay="12750"/>
                            </p:stCondLst>
                            <p:childTnLst>
                              <p:par>
                                <p:cTn id="135" presetID="10" presetClass="entr" presetSubtype="0" fill="hold" nodeType="afterEffect">
                                  <p:stCondLst>
                                    <p:cond delay="0"/>
                                  </p:stCondLst>
                                  <p:childTnLst>
                                    <p:set>
                                      <p:cBhvr>
                                        <p:cTn id="136" dur="1" fill="hold">
                                          <p:stCondLst>
                                            <p:cond delay="0"/>
                                          </p:stCondLst>
                                        </p:cTn>
                                        <p:tgtEl>
                                          <p:spTgt spid="1203"/>
                                        </p:tgtEl>
                                        <p:attrNameLst>
                                          <p:attrName>style.visibility</p:attrName>
                                        </p:attrNameLst>
                                      </p:cBhvr>
                                      <p:to>
                                        <p:strVal val="visible"/>
                                      </p:to>
                                    </p:set>
                                    <p:animEffect transition="in" filter="fade">
                                      <p:cBhvr>
                                        <p:cTn id="137" dur="500"/>
                                        <p:tgtEl>
                                          <p:spTgt spid="1203"/>
                                        </p:tgtEl>
                                      </p:cBhvr>
                                    </p:animEffect>
                                  </p:childTnLst>
                                </p:cTn>
                              </p:par>
                            </p:childTnLst>
                          </p:cTn>
                        </p:par>
                        <p:par>
                          <p:cTn id="138" fill="hold">
                            <p:stCondLst>
                              <p:cond delay="13250"/>
                            </p:stCondLst>
                            <p:childTnLst>
                              <p:par>
                                <p:cTn id="139" presetID="10" presetClass="entr" presetSubtype="0" fill="hold" nodeType="afterEffect">
                                  <p:stCondLst>
                                    <p:cond delay="0"/>
                                  </p:stCondLst>
                                  <p:childTnLst>
                                    <p:set>
                                      <p:cBhvr>
                                        <p:cTn id="140" dur="1" fill="hold">
                                          <p:stCondLst>
                                            <p:cond delay="0"/>
                                          </p:stCondLst>
                                        </p:cTn>
                                        <p:tgtEl>
                                          <p:spTgt spid="1205"/>
                                        </p:tgtEl>
                                        <p:attrNameLst>
                                          <p:attrName>style.visibility</p:attrName>
                                        </p:attrNameLst>
                                      </p:cBhvr>
                                      <p:to>
                                        <p:strVal val="visible"/>
                                      </p:to>
                                    </p:set>
                                    <p:animEffect transition="in" filter="fade">
                                      <p:cBhvr>
                                        <p:cTn id="141" dur="500"/>
                                        <p:tgtEl>
                                          <p:spTgt spid="120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04">
                                            <p:txEl>
                                              <p:pRg st="0" end="0"/>
                                            </p:txEl>
                                          </p:spTgt>
                                        </p:tgtEl>
                                        <p:attrNameLst>
                                          <p:attrName>style.visibility</p:attrName>
                                        </p:attrNameLst>
                                      </p:cBhvr>
                                      <p:to>
                                        <p:strVal val="visible"/>
                                      </p:to>
                                    </p:set>
                                    <p:animEffect transition="in" filter="fade">
                                      <p:cBhvr>
                                        <p:cTn id="144" dur="500"/>
                                        <p:tgtEl>
                                          <p:spTgt spid="1204">
                                            <p:txEl>
                                              <p:pRg st="0" end="0"/>
                                            </p:txEl>
                                          </p:spTgt>
                                        </p:tgtEl>
                                      </p:cBhvr>
                                    </p:animEffect>
                                  </p:childTnLst>
                                </p:cTn>
                              </p:par>
                              <p:par>
                                <p:cTn id="145" presetID="10" presetClass="entr" presetSubtype="0" fill="hold" nodeType="withEffect">
                                  <p:stCondLst>
                                    <p:cond delay="0"/>
                                  </p:stCondLst>
                                  <p:childTnLst>
                                    <p:set>
                                      <p:cBhvr>
                                        <p:cTn id="146" dur="1" fill="hold">
                                          <p:stCondLst>
                                            <p:cond delay="0"/>
                                          </p:stCondLst>
                                        </p:cTn>
                                        <p:tgtEl>
                                          <p:spTgt spid="1204">
                                            <p:txEl>
                                              <p:pRg st="1" end="1"/>
                                            </p:txEl>
                                          </p:spTgt>
                                        </p:tgtEl>
                                        <p:attrNameLst>
                                          <p:attrName>style.visibility</p:attrName>
                                        </p:attrNameLst>
                                      </p:cBhvr>
                                      <p:to>
                                        <p:strVal val="visible"/>
                                      </p:to>
                                    </p:set>
                                    <p:animEffect transition="in" filter="fade">
                                      <p:cBhvr>
                                        <p:cTn id="147" dur="500"/>
                                        <p:tgtEl>
                                          <p:spTgt spid="1204">
                                            <p:txEl>
                                              <p:pRg st="1" end="1"/>
                                            </p:txEl>
                                          </p:spTgt>
                                        </p:tgtEl>
                                      </p:cBhvr>
                                    </p:animEffect>
                                  </p:childTnLst>
                                </p:cTn>
                              </p:par>
                              <p:par>
                                <p:cTn id="148" presetID="10" presetClass="entr" presetSubtype="0" fill="hold" nodeType="withEffect">
                                  <p:stCondLst>
                                    <p:cond delay="0"/>
                                  </p:stCondLst>
                                  <p:childTnLst>
                                    <p:set>
                                      <p:cBhvr>
                                        <p:cTn id="149" dur="1" fill="hold">
                                          <p:stCondLst>
                                            <p:cond delay="0"/>
                                          </p:stCondLst>
                                        </p:cTn>
                                        <p:tgtEl>
                                          <p:spTgt spid="1204">
                                            <p:txEl>
                                              <p:pRg st="2" end="2"/>
                                            </p:txEl>
                                          </p:spTgt>
                                        </p:tgtEl>
                                        <p:attrNameLst>
                                          <p:attrName>style.visibility</p:attrName>
                                        </p:attrNameLst>
                                      </p:cBhvr>
                                      <p:to>
                                        <p:strVal val="visible"/>
                                      </p:to>
                                    </p:set>
                                    <p:animEffect transition="in" filter="fade">
                                      <p:cBhvr>
                                        <p:cTn id="150" dur="500"/>
                                        <p:tgtEl>
                                          <p:spTgt spid="1204">
                                            <p:txEl>
                                              <p:pRg st="2" end="2"/>
                                            </p:txEl>
                                          </p:spTgt>
                                        </p:tgtEl>
                                      </p:cBhvr>
                                    </p:animEffect>
                                  </p:childTnLst>
                                </p:cTn>
                              </p:par>
                              <p:par>
                                <p:cTn id="151" presetID="10" presetClass="entr" presetSubtype="0" fill="hold" nodeType="withEffect">
                                  <p:stCondLst>
                                    <p:cond delay="0"/>
                                  </p:stCondLst>
                                  <p:childTnLst>
                                    <p:set>
                                      <p:cBhvr>
                                        <p:cTn id="152" dur="1" fill="hold">
                                          <p:stCondLst>
                                            <p:cond delay="0"/>
                                          </p:stCondLst>
                                        </p:cTn>
                                        <p:tgtEl>
                                          <p:spTgt spid="1204">
                                            <p:txEl>
                                              <p:pRg st="3" end="3"/>
                                            </p:txEl>
                                          </p:spTgt>
                                        </p:tgtEl>
                                        <p:attrNameLst>
                                          <p:attrName>style.visibility</p:attrName>
                                        </p:attrNameLst>
                                      </p:cBhvr>
                                      <p:to>
                                        <p:strVal val="visible"/>
                                      </p:to>
                                    </p:set>
                                    <p:animEffect transition="in" filter="fade">
                                      <p:cBhvr>
                                        <p:cTn id="153" dur="500"/>
                                        <p:tgtEl>
                                          <p:spTgt spid="1204">
                                            <p:txEl>
                                              <p:pRg st="3" end="3"/>
                                            </p:txEl>
                                          </p:spTgt>
                                        </p:tgtEl>
                                      </p:cBhvr>
                                    </p:animEffect>
                                  </p:childTnLst>
                                </p:cTn>
                              </p:par>
                              <p:par>
                                <p:cTn id="154" presetID="10" presetClass="entr" presetSubtype="0" fill="hold" nodeType="withEffect">
                                  <p:stCondLst>
                                    <p:cond delay="0"/>
                                  </p:stCondLst>
                                  <p:childTnLst>
                                    <p:set>
                                      <p:cBhvr>
                                        <p:cTn id="155" dur="1" fill="hold">
                                          <p:stCondLst>
                                            <p:cond delay="0"/>
                                          </p:stCondLst>
                                        </p:cTn>
                                        <p:tgtEl>
                                          <p:spTgt spid="1204">
                                            <p:txEl>
                                              <p:pRg st="4" end="4"/>
                                            </p:txEl>
                                          </p:spTgt>
                                        </p:tgtEl>
                                        <p:attrNameLst>
                                          <p:attrName>style.visibility</p:attrName>
                                        </p:attrNameLst>
                                      </p:cBhvr>
                                      <p:to>
                                        <p:strVal val="visible"/>
                                      </p:to>
                                    </p:set>
                                    <p:animEffect transition="in" filter="fade">
                                      <p:cBhvr>
                                        <p:cTn id="156" dur="500"/>
                                        <p:tgtEl>
                                          <p:spTgt spid="1204">
                                            <p:txEl>
                                              <p:pRg st="4" end="4"/>
                                            </p:txEl>
                                          </p:spTgt>
                                        </p:tgtEl>
                                      </p:cBhvr>
                                    </p:animEffect>
                                  </p:childTnLst>
                                </p:cTn>
                              </p:par>
                              <p:par>
                                <p:cTn id="157" presetID="10" presetClass="entr" presetSubtype="0" fill="hold" nodeType="withEffect">
                                  <p:stCondLst>
                                    <p:cond delay="0"/>
                                  </p:stCondLst>
                                  <p:childTnLst>
                                    <p:set>
                                      <p:cBhvr>
                                        <p:cTn id="158" dur="1" fill="hold">
                                          <p:stCondLst>
                                            <p:cond delay="0"/>
                                          </p:stCondLst>
                                        </p:cTn>
                                        <p:tgtEl>
                                          <p:spTgt spid="1204">
                                            <p:txEl>
                                              <p:pRg st="5" end="5"/>
                                            </p:txEl>
                                          </p:spTgt>
                                        </p:tgtEl>
                                        <p:attrNameLst>
                                          <p:attrName>style.visibility</p:attrName>
                                        </p:attrNameLst>
                                      </p:cBhvr>
                                      <p:to>
                                        <p:strVal val="visible"/>
                                      </p:to>
                                    </p:set>
                                    <p:animEffect transition="in" filter="fade">
                                      <p:cBhvr>
                                        <p:cTn id="159" dur="500"/>
                                        <p:tgtEl>
                                          <p:spTgt spid="1204">
                                            <p:txEl>
                                              <p:pRg st="5" end="5"/>
                                            </p:txEl>
                                          </p:spTgt>
                                        </p:tgtEl>
                                      </p:cBhvr>
                                    </p:animEffect>
                                  </p:childTnLst>
                                </p:cTn>
                              </p:par>
                              <p:par>
                                <p:cTn id="160" presetID="10" presetClass="entr" presetSubtype="0" fill="hold" nodeType="withEffect">
                                  <p:stCondLst>
                                    <p:cond delay="0"/>
                                  </p:stCondLst>
                                  <p:childTnLst>
                                    <p:set>
                                      <p:cBhvr>
                                        <p:cTn id="161" dur="1" fill="hold">
                                          <p:stCondLst>
                                            <p:cond delay="0"/>
                                          </p:stCondLst>
                                        </p:cTn>
                                        <p:tgtEl>
                                          <p:spTgt spid="1204">
                                            <p:txEl>
                                              <p:pRg st="6" end="6"/>
                                            </p:txEl>
                                          </p:spTgt>
                                        </p:tgtEl>
                                        <p:attrNameLst>
                                          <p:attrName>style.visibility</p:attrName>
                                        </p:attrNameLst>
                                      </p:cBhvr>
                                      <p:to>
                                        <p:strVal val="visible"/>
                                      </p:to>
                                    </p:set>
                                    <p:animEffect transition="in" filter="fade">
                                      <p:cBhvr>
                                        <p:cTn id="162" dur="500"/>
                                        <p:tgtEl>
                                          <p:spTgt spid="1204">
                                            <p:txEl>
                                              <p:pRg st="6" end="6"/>
                                            </p:txEl>
                                          </p:spTgt>
                                        </p:tgtEl>
                                      </p:cBhvr>
                                    </p:animEffect>
                                  </p:childTnLst>
                                </p:cTn>
                              </p:par>
                              <p:par>
                                <p:cTn id="163" presetID="10" presetClass="entr" presetSubtype="0" fill="hold" nodeType="withEffect">
                                  <p:stCondLst>
                                    <p:cond delay="0"/>
                                  </p:stCondLst>
                                  <p:childTnLst>
                                    <p:set>
                                      <p:cBhvr>
                                        <p:cTn id="164" dur="1" fill="hold">
                                          <p:stCondLst>
                                            <p:cond delay="0"/>
                                          </p:stCondLst>
                                        </p:cTn>
                                        <p:tgtEl>
                                          <p:spTgt spid="1204">
                                            <p:txEl>
                                              <p:pRg st="7" end="7"/>
                                            </p:txEl>
                                          </p:spTgt>
                                        </p:tgtEl>
                                        <p:attrNameLst>
                                          <p:attrName>style.visibility</p:attrName>
                                        </p:attrNameLst>
                                      </p:cBhvr>
                                      <p:to>
                                        <p:strVal val="visible"/>
                                      </p:to>
                                    </p:set>
                                    <p:animEffect transition="in" filter="fade">
                                      <p:cBhvr>
                                        <p:cTn id="165" dur="500"/>
                                        <p:tgtEl>
                                          <p:spTgt spid="1204">
                                            <p:txEl>
                                              <p:pRg st="7" end="7"/>
                                            </p:txEl>
                                          </p:spTgt>
                                        </p:tgtEl>
                                      </p:cBhvr>
                                    </p:animEffect>
                                  </p:childTnLst>
                                </p:cTn>
                              </p:par>
                              <p:par>
                                <p:cTn id="166" presetID="10" presetClass="entr" presetSubtype="0" fill="hold" nodeType="withEffect">
                                  <p:stCondLst>
                                    <p:cond delay="0"/>
                                  </p:stCondLst>
                                  <p:childTnLst>
                                    <p:set>
                                      <p:cBhvr>
                                        <p:cTn id="167" dur="1" fill="hold">
                                          <p:stCondLst>
                                            <p:cond delay="0"/>
                                          </p:stCondLst>
                                        </p:cTn>
                                        <p:tgtEl>
                                          <p:spTgt spid="1204">
                                            <p:txEl>
                                              <p:pRg st="8" end="8"/>
                                            </p:txEl>
                                          </p:spTgt>
                                        </p:tgtEl>
                                        <p:attrNameLst>
                                          <p:attrName>style.visibility</p:attrName>
                                        </p:attrNameLst>
                                      </p:cBhvr>
                                      <p:to>
                                        <p:strVal val="visible"/>
                                      </p:to>
                                    </p:set>
                                    <p:animEffect transition="in" filter="fade">
                                      <p:cBhvr>
                                        <p:cTn id="168" dur="500"/>
                                        <p:tgtEl>
                                          <p:spTgt spid="1204">
                                            <p:txEl>
                                              <p:pRg st="8" end="8"/>
                                            </p:txEl>
                                          </p:spTgt>
                                        </p:tgtEl>
                                      </p:cBhvr>
                                    </p:animEffect>
                                  </p:childTnLst>
                                </p:cTn>
                              </p:par>
                            </p:childTnLst>
                          </p:cTn>
                        </p:par>
                        <p:par>
                          <p:cTn id="169" fill="hold">
                            <p:stCondLst>
                              <p:cond delay="13750"/>
                            </p:stCondLst>
                            <p:childTnLst>
                              <p:par>
                                <p:cTn id="170" presetID="2" presetClass="entr" presetSubtype="2" fill="hold" nodeType="afterEffect">
                                  <p:stCondLst>
                                    <p:cond delay="0"/>
                                  </p:stCondLst>
                                  <p:childTnLst>
                                    <p:set>
                                      <p:cBhvr>
                                        <p:cTn id="171" dur="1" fill="hold">
                                          <p:stCondLst>
                                            <p:cond delay="0"/>
                                          </p:stCondLst>
                                        </p:cTn>
                                        <p:tgtEl>
                                          <p:spTgt spid="1207">
                                            <p:txEl>
                                              <p:pRg st="0" end="0"/>
                                            </p:txEl>
                                          </p:spTgt>
                                        </p:tgtEl>
                                        <p:attrNameLst>
                                          <p:attrName>style.visibility</p:attrName>
                                        </p:attrNameLst>
                                      </p:cBhvr>
                                      <p:to>
                                        <p:strVal val="visible"/>
                                      </p:to>
                                    </p:set>
                                    <p:anim calcmode="lin" valueType="num">
                                      <p:cBhvr additive="base">
                                        <p:cTn id="172" dur="500"/>
                                        <p:tgtEl>
                                          <p:spTgt spid="1207">
                                            <p:txEl>
                                              <p:pRg st="0" end="0"/>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4250"/>
                            </p:stCondLst>
                            <p:childTnLst>
                              <p:par>
                                <p:cTn id="174" presetID="2" presetClass="entr" presetSubtype="2" fill="hold" nodeType="afterEffect">
                                  <p:stCondLst>
                                    <p:cond delay="0"/>
                                  </p:stCondLst>
                                  <p:childTnLst>
                                    <p:set>
                                      <p:cBhvr>
                                        <p:cTn id="175" dur="1" fill="hold">
                                          <p:stCondLst>
                                            <p:cond delay="0"/>
                                          </p:stCondLst>
                                        </p:cTn>
                                        <p:tgtEl>
                                          <p:spTgt spid="1207">
                                            <p:txEl>
                                              <p:pRg st="1" end="1"/>
                                            </p:txEl>
                                          </p:spTgt>
                                        </p:tgtEl>
                                        <p:attrNameLst>
                                          <p:attrName>style.visibility</p:attrName>
                                        </p:attrNameLst>
                                      </p:cBhvr>
                                      <p:to>
                                        <p:strVal val="visible"/>
                                      </p:to>
                                    </p:set>
                                    <p:anim calcmode="lin" valueType="num">
                                      <p:cBhvr additive="base">
                                        <p:cTn id="176" dur="500"/>
                                        <p:tgtEl>
                                          <p:spTgt spid="1207">
                                            <p:txEl>
                                              <p:pRg st="1" end="1"/>
                                            </p:txEl>
                                          </p:spTgt>
                                        </p:tgtEl>
                                        <p:attrNameLst>
                                          <p:attrName>ppt_x</p:attrName>
                                        </p:attrNameLst>
                                      </p:cBhvr>
                                      <p:tavLst>
                                        <p:tav tm="0">
                                          <p:val>
                                            <p:strVal val="#ppt_x+1"/>
                                          </p:val>
                                        </p:tav>
                                        <p:tav tm="100000">
                                          <p:val>
                                            <p:strVal val="#ppt_x"/>
                                          </p:val>
                                        </p:tav>
                                      </p:tavLst>
                                    </p:anim>
                                  </p:childTnLst>
                                </p:cTn>
                              </p:par>
                            </p:childTnLst>
                          </p:cTn>
                        </p:par>
                        <p:par>
                          <p:cTn id="177" fill="hold">
                            <p:stCondLst>
                              <p:cond delay="14750"/>
                            </p:stCondLst>
                            <p:childTnLst>
                              <p:par>
                                <p:cTn id="178" presetID="2" presetClass="entr" presetSubtype="2" fill="hold" nodeType="afterEffect">
                                  <p:stCondLst>
                                    <p:cond delay="0"/>
                                  </p:stCondLst>
                                  <p:childTnLst>
                                    <p:set>
                                      <p:cBhvr>
                                        <p:cTn id="179" dur="1" fill="hold">
                                          <p:stCondLst>
                                            <p:cond delay="0"/>
                                          </p:stCondLst>
                                        </p:cTn>
                                        <p:tgtEl>
                                          <p:spTgt spid="1207">
                                            <p:txEl>
                                              <p:pRg st="2" end="2"/>
                                            </p:txEl>
                                          </p:spTgt>
                                        </p:tgtEl>
                                        <p:attrNameLst>
                                          <p:attrName>style.visibility</p:attrName>
                                        </p:attrNameLst>
                                      </p:cBhvr>
                                      <p:to>
                                        <p:strVal val="visible"/>
                                      </p:to>
                                    </p:set>
                                    <p:anim calcmode="lin" valueType="num">
                                      <p:cBhvr additive="base">
                                        <p:cTn id="180" dur="500"/>
                                        <p:tgtEl>
                                          <p:spTgt spid="1207">
                                            <p:txEl>
                                              <p:pRg st="2" end="2"/>
                                            </p:txEl>
                                          </p:spTgt>
                                        </p:tgtEl>
                                        <p:attrNameLst>
                                          <p:attrName>ppt_x</p:attrName>
                                        </p:attrNameLst>
                                      </p:cBhvr>
                                      <p:tavLst>
                                        <p:tav tm="0">
                                          <p:val>
                                            <p:strVal val="#ppt_x+1"/>
                                          </p:val>
                                        </p:tav>
                                        <p:tav tm="100000">
                                          <p:val>
                                            <p:strVal val="#ppt_x"/>
                                          </p:val>
                                        </p:tav>
                                      </p:tavLst>
                                    </p:anim>
                                  </p:childTnLst>
                                </p:cTn>
                              </p:par>
                            </p:childTnLst>
                          </p:cTn>
                        </p:par>
                        <p:par>
                          <p:cTn id="181" fill="hold">
                            <p:stCondLst>
                              <p:cond delay="15250"/>
                            </p:stCondLst>
                            <p:childTnLst>
                              <p:par>
                                <p:cTn id="182" presetID="2" presetClass="entr" presetSubtype="2" fill="hold" nodeType="afterEffect">
                                  <p:stCondLst>
                                    <p:cond delay="0"/>
                                  </p:stCondLst>
                                  <p:childTnLst>
                                    <p:set>
                                      <p:cBhvr>
                                        <p:cTn id="183" dur="1" fill="hold">
                                          <p:stCondLst>
                                            <p:cond delay="0"/>
                                          </p:stCondLst>
                                        </p:cTn>
                                        <p:tgtEl>
                                          <p:spTgt spid="1207">
                                            <p:txEl>
                                              <p:pRg st="3" end="3"/>
                                            </p:txEl>
                                          </p:spTgt>
                                        </p:tgtEl>
                                        <p:attrNameLst>
                                          <p:attrName>style.visibility</p:attrName>
                                        </p:attrNameLst>
                                      </p:cBhvr>
                                      <p:to>
                                        <p:strVal val="visible"/>
                                      </p:to>
                                    </p:set>
                                    <p:anim calcmode="lin" valueType="num">
                                      <p:cBhvr additive="base">
                                        <p:cTn id="184" dur="500"/>
                                        <p:tgtEl>
                                          <p:spTgt spid="1207">
                                            <p:txEl>
                                              <p:pRg st="3" end="3"/>
                                            </p:txEl>
                                          </p:spTgt>
                                        </p:tgtEl>
                                        <p:attrNameLst>
                                          <p:attrName>ppt_x</p:attrName>
                                        </p:attrNameLst>
                                      </p:cBhvr>
                                      <p:tavLst>
                                        <p:tav tm="0">
                                          <p:val>
                                            <p:strVal val="#ppt_x+1"/>
                                          </p:val>
                                        </p:tav>
                                        <p:tav tm="100000">
                                          <p:val>
                                            <p:strVal val="#ppt_x"/>
                                          </p:val>
                                        </p:tav>
                                      </p:tavLst>
                                    </p:anim>
                                  </p:childTnLst>
                                </p:cTn>
                              </p:par>
                            </p:childTnLst>
                          </p:cTn>
                        </p:par>
                        <p:par>
                          <p:cTn id="185" fill="hold">
                            <p:stCondLst>
                              <p:cond delay="15750"/>
                            </p:stCondLst>
                            <p:childTnLst>
                              <p:par>
                                <p:cTn id="186" presetID="2" presetClass="entr" presetSubtype="2" fill="hold" nodeType="afterEffect">
                                  <p:stCondLst>
                                    <p:cond delay="0"/>
                                  </p:stCondLst>
                                  <p:childTnLst>
                                    <p:set>
                                      <p:cBhvr>
                                        <p:cTn id="187" dur="1" fill="hold">
                                          <p:stCondLst>
                                            <p:cond delay="0"/>
                                          </p:stCondLst>
                                        </p:cTn>
                                        <p:tgtEl>
                                          <p:spTgt spid="1207">
                                            <p:txEl>
                                              <p:pRg st="4" end="4"/>
                                            </p:txEl>
                                          </p:spTgt>
                                        </p:tgtEl>
                                        <p:attrNameLst>
                                          <p:attrName>style.visibility</p:attrName>
                                        </p:attrNameLst>
                                      </p:cBhvr>
                                      <p:to>
                                        <p:strVal val="visible"/>
                                      </p:to>
                                    </p:set>
                                    <p:anim calcmode="lin" valueType="num">
                                      <p:cBhvr additive="base">
                                        <p:cTn id="188" dur="500"/>
                                        <p:tgtEl>
                                          <p:spTgt spid="1207">
                                            <p:txEl>
                                              <p:pRg st="4" end="4"/>
                                            </p:txEl>
                                          </p:spTgt>
                                        </p:tgtEl>
                                        <p:attrNameLst>
                                          <p:attrName>ppt_x</p:attrName>
                                        </p:attrNameLst>
                                      </p:cBhvr>
                                      <p:tavLst>
                                        <p:tav tm="0">
                                          <p:val>
                                            <p:strVal val="#ppt_x+1"/>
                                          </p:val>
                                        </p:tav>
                                        <p:tav tm="100000">
                                          <p:val>
                                            <p:strVal val="#ppt_x"/>
                                          </p:val>
                                        </p:tav>
                                      </p:tavLst>
                                    </p:anim>
                                  </p:childTnLst>
                                </p:cTn>
                              </p:par>
                            </p:childTnLst>
                          </p:cTn>
                        </p:par>
                        <p:par>
                          <p:cTn id="189" fill="hold">
                            <p:stCondLst>
                              <p:cond delay="16250"/>
                            </p:stCondLst>
                            <p:childTnLst>
                              <p:par>
                                <p:cTn id="190" presetID="2" presetClass="entr" presetSubtype="2" fill="hold" nodeType="afterEffect">
                                  <p:stCondLst>
                                    <p:cond delay="0"/>
                                  </p:stCondLst>
                                  <p:childTnLst>
                                    <p:set>
                                      <p:cBhvr>
                                        <p:cTn id="191" dur="1" fill="hold">
                                          <p:stCondLst>
                                            <p:cond delay="0"/>
                                          </p:stCondLst>
                                        </p:cTn>
                                        <p:tgtEl>
                                          <p:spTgt spid="1207">
                                            <p:txEl>
                                              <p:pRg st="5" end="5"/>
                                            </p:txEl>
                                          </p:spTgt>
                                        </p:tgtEl>
                                        <p:attrNameLst>
                                          <p:attrName>style.visibility</p:attrName>
                                        </p:attrNameLst>
                                      </p:cBhvr>
                                      <p:to>
                                        <p:strVal val="visible"/>
                                      </p:to>
                                    </p:set>
                                    <p:anim calcmode="lin" valueType="num">
                                      <p:cBhvr additive="base">
                                        <p:cTn id="192" dur="500"/>
                                        <p:tgtEl>
                                          <p:spTgt spid="1207">
                                            <p:txEl>
                                              <p:pRg st="5" end="5"/>
                                            </p:txEl>
                                          </p:spTgt>
                                        </p:tgtEl>
                                        <p:attrNameLst>
                                          <p:attrName>ppt_x</p:attrName>
                                        </p:attrNameLst>
                                      </p:cBhvr>
                                      <p:tavLst>
                                        <p:tav tm="0">
                                          <p:val>
                                            <p:strVal val="#ppt_x+1"/>
                                          </p:val>
                                        </p:tav>
                                        <p:tav tm="100000">
                                          <p:val>
                                            <p:strVal val="#ppt_x"/>
                                          </p:val>
                                        </p:tav>
                                      </p:tavLst>
                                    </p:anim>
                                  </p:childTnLst>
                                </p:cTn>
                              </p:par>
                            </p:childTnLst>
                          </p:cTn>
                        </p:par>
                        <p:par>
                          <p:cTn id="193" fill="hold">
                            <p:stCondLst>
                              <p:cond delay="16750"/>
                            </p:stCondLst>
                            <p:childTnLst>
                              <p:par>
                                <p:cTn id="194" presetID="2" presetClass="entr" presetSubtype="2" fill="hold" nodeType="afterEffect">
                                  <p:stCondLst>
                                    <p:cond delay="0"/>
                                  </p:stCondLst>
                                  <p:childTnLst>
                                    <p:set>
                                      <p:cBhvr>
                                        <p:cTn id="195" dur="1" fill="hold">
                                          <p:stCondLst>
                                            <p:cond delay="0"/>
                                          </p:stCondLst>
                                        </p:cTn>
                                        <p:tgtEl>
                                          <p:spTgt spid="1207">
                                            <p:txEl>
                                              <p:pRg st="6" end="6"/>
                                            </p:txEl>
                                          </p:spTgt>
                                        </p:tgtEl>
                                        <p:attrNameLst>
                                          <p:attrName>style.visibility</p:attrName>
                                        </p:attrNameLst>
                                      </p:cBhvr>
                                      <p:to>
                                        <p:strVal val="visible"/>
                                      </p:to>
                                    </p:set>
                                    <p:anim calcmode="lin" valueType="num">
                                      <p:cBhvr additive="base">
                                        <p:cTn id="196" dur="500"/>
                                        <p:tgtEl>
                                          <p:spTgt spid="1207">
                                            <p:txEl>
                                              <p:pRg st="6" end="6"/>
                                            </p:txEl>
                                          </p:spTgt>
                                        </p:tgtEl>
                                        <p:attrNameLst>
                                          <p:attrName>ppt_x</p:attrName>
                                        </p:attrNameLst>
                                      </p:cBhvr>
                                      <p:tavLst>
                                        <p:tav tm="0">
                                          <p:val>
                                            <p:strVal val="#ppt_x+1"/>
                                          </p:val>
                                        </p:tav>
                                        <p:tav tm="100000">
                                          <p:val>
                                            <p:strVal val="#ppt_x"/>
                                          </p:val>
                                        </p:tav>
                                      </p:tavLst>
                                    </p:anim>
                                  </p:childTnLst>
                                </p:cTn>
                              </p:par>
                            </p:childTnLst>
                          </p:cTn>
                        </p:par>
                        <p:par>
                          <p:cTn id="197" fill="hold">
                            <p:stCondLst>
                              <p:cond delay="17250"/>
                            </p:stCondLst>
                            <p:childTnLst>
                              <p:par>
                                <p:cTn id="198" presetID="2" presetClass="entr" presetSubtype="2" fill="hold" nodeType="afterEffect">
                                  <p:stCondLst>
                                    <p:cond delay="0"/>
                                  </p:stCondLst>
                                  <p:childTnLst>
                                    <p:set>
                                      <p:cBhvr>
                                        <p:cTn id="199" dur="1" fill="hold">
                                          <p:stCondLst>
                                            <p:cond delay="0"/>
                                          </p:stCondLst>
                                        </p:cTn>
                                        <p:tgtEl>
                                          <p:spTgt spid="1207">
                                            <p:txEl>
                                              <p:pRg st="7" end="7"/>
                                            </p:txEl>
                                          </p:spTgt>
                                        </p:tgtEl>
                                        <p:attrNameLst>
                                          <p:attrName>style.visibility</p:attrName>
                                        </p:attrNameLst>
                                      </p:cBhvr>
                                      <p:to>
                                        <p:strVal val="visible"/>
                                      </p:to>
                                    </p:set>
                                    <p:anim calcmode="lin" valueType="num">
                                      <p:cBhvr additive="base">
                                        <p:cTn id="200" dur="500"/>
                                        <p:tgtEl>
                                          <p:spTgt spid="1207">
                                            <p:txEl>
                                              <p:pRg st="7" end="7"/>
                                            </p:txEl>
                                          </p:spTgt>
                                        </p:tgtEl>
                                        <p:attrNameLst>
                                          <p:attrName>ppt_x</p:attrName>
                                        </p:attrNameLst>
                                      </p:cBhvr>
                                      <p:tavLst>
                                        <p:tav tm="0">
                                          <p:val>
                                            <p:strVal val="#ppt_x+1"/>
                                          </p:val>
                                        </p:tav>
                                        <p:tav tm="100000">
                                          <p:val>
                                            <p:strVal val="#ppt_x"/>
                                          </p:val>
                                        </p:tav>
                                      </p:tavLst>
                                    </p:anim>
                                  </p:childTnLst>
                                </p:cTn>
                              </p:par>
                            </p:childTnLst>
                          </p:cTn>
                        </p:par>
                        <p:par>
                          <p:cTn id="201" fill="hold">
                            <p:stCondLst>
                              <p:cond delay="17750"/>
                            </p:stCondLst>
                            <p:childTnLst>
                              <p:par>
                                <p:cTn id="202" presetID="2" presetClass="entr" presetSubtype="2" fill="hold" nodeType="afterEffect">
                                  <p:stCondLst>
                                    <p:cond delay="0"/>
                                  </p:stCondLst>
                                  <p:childTnLst>
                                    <p:set>
                                      <p:cBhvr>
                                        <p:cTn id="203" dur="1" fill="hold">
                                          <p:stCondLst>
                                            <p:cond delay="0"/>
                                          </p:stCondLst>
                                        </p:cTn>
                                        <p:tgtEl>
                                          <p:spTgt spid="1207">
                                            <p:txEl>
                                              <p:pRg st="8" end="8"/>
                                            </p:txEl>
                                          </p:spTgt>
                                        </p:tgtEl>
                                        <p:attrNameLst>
                                          <p:attrName>style.visibility</p:attrName>
                                        </p:attrNameLst>
                                      </p:cBhvr>
                                      <p:to>
                                        <p:strVal val="visible"/>
                                      </p:to>
                                    </p:set>
                                    <p:anim calcmode="lin" valueType="num">
                                      <p:cBhvr additive="base">
                                        <p:cTn id="204" dur="500"/>
                                        <p:tgtEl>
                                          <p:spTgt spid="1207">
                                            <p:txEl>
                                              <p:pRg st="8" end="8"/>
                                            </p:txEl>
                                          </p:spTgt>
                                        </p:tgtEl>
                                        <p:attrNameLst>
                                          <p:attrName>ppt_x</p:attrName>
                                        </p:attrNameLst>
                                      </p:cBhvr>
                                      <p:tavLst>
                                        <p:tav tm="0">
                                          <p:val>
                                            <p:strVal val="#ppt_x+1"/>
                                          </p:val>
                                        </p:tav>
                                        <p:tav tm="100000">
                                          <p:val>
                                            <p:strVal val="#ppt_x"/>
                                          </p:val>
                                        </p:tav>
                                      </p:tavLst>
                                    </p:anim>
                                  </p:childTnLst>
                                </p:cTn>
                              </p:par>
                              <p:par>
                                <p:cTn id="205" presetID="2" presetClass="entr" presetSubtype="4" fill="hold" nodeType="withEffect">
                                  <p:stCondLst>
                                    <p:cond delay="0"/>
                                  </p:stCondLst>
                                  <p:childTnLst>
                                    <p:set>
                                      <p:cBhvr>
                                        <p:cTn id="206" dur="1" fill="hold">
                                          <p:stCondLst>
                                            <p:cond delay="0"/>
                                          </p:stCondLst>
                                        </p:cTn>
                                        <p:tgtEl>
                                          <p:spTgt spid="1208"/>
                                        </p:tgtEl>
                                        <p:attrNameLst>
                                          <p:attrName>style.visibility</p:attrName>
                                        </p:attrNameLst>
                                      </p:cBhvr>
                                      <p:to>
                                        <p:strVal val="visible"/>
                                      </p:to>
                                    </p:set>
                                    <p:anim calcmode="lin" valueType="num">
                                      <p:cBhvr additive="base">
                                        <p:cTn id="207" dur="500"/>
                                        <p:tgtEl>
                                          <p:spTgt spid="1208"/>
                                        </p:tgtEl>
                                        <p:attrNameLst>
                                          <p:attrName>ppt_y</p:attrName>
                                        </p:attrNameLst>
                                      </p:cBhvr>
                                      <p:tavLst>
                                        <p:tav tm="0">
                                          <p:val>
                                            <p:strVal val="#ppt_y+1"/>
                                          </p:val>
                                        </p:tav>
                                        <p:tav tm="100000">
                                          <p:val>
                                            <p:strVal val="#ppt_y"/>
                                          </p:val>
                                        </p:tav>
                                      </p:tavLst>
                                    </p:anim>
                                  </p:childTnLst>
                                </p:cTn>
                              </p:par>
                            </p:childTnLst>
                          </p:cTn>
                        </p:par>
                        <p:par>
                          <p:cTn id="208" fill="hold">
                            <p:stCondLst>
                              <p:cond delay="18250"/>
                            </p:stCondLst>
                            <p:childTnLst>
                              <p:par>
                                <p:cTn id="209" presetID="10" presetClass="entr" presetSubtype="0" fill="hold" nodeType="afterEffect">
                                  <p:stCondLst>
                                    <p:cond delay="0"/>
                                  </p:stCondLst>
                                  <p:childTnLst>
                                    <p:set>
                                      <p:cBhvr>
                                        <p:cTn id="210" dur="1" fill="hold">
                                          <p:stCondLst>
                                            <p:cond delay="0"/>
                                          </p:stCondLst>
                                        </p:cTn>
                                        <p:tgtEl>
                                          <p:spTgt spid="1206">
                                            <p:txEl>
                                              <p:pRg st="0" end="0"/>
                                            </p:txEl>
                                          </p:spTgt>
                                        </p:tgtEl>
                                        <p:attrNameLst>
                                          <p:attrName>style.visibility</p:attrName>
                                        </p:attrNameLst>
                                      </p:cBhvr>
                                      <p:to>
                                        <p:strVal val="visible"/>
                                      </p:to>
                                    </p:set>
                                    <p:animEffect transition="in" filter="fade">
                                      <p:cBhvr>
                                        <p:cTn id="211" dur="500"/>
                                        <p:tgtEl>
                                          <p:spTgt spid="1206">
                                            <p:txEl>
                                              <p:pRg st="0" end="0"/>
                                            </p:txEl>
                                          </p:spTgt>
                                        </p:tgtEl>
                                      </p:cBhvr>
                                    </p:animEffect>
                                  </p:childTnLst>
                                </p:cTn>
                              </p:par>
                            </p:childTnLst>
                          </p:cTn>
                        </p:par>
                        <p:par>
                          <p:cTn id="212" fill="hold">
                            <p:stCondLst>
                              <p:cond delay="18750"/>
                            </p:stCondLst>
                            <p:childTnLst>
                              <p:par>
                                <p:cTn id="213" presetID="10" presetClass="entr" presetSubtype="0" fill="hold" nodeType="afterEffect">
                                  <p:stCondLst>
                                    <p:cond delay="0"/>
                                  </p:stCondLst>
                                  <p:childTnLst>
                                    <p:set>
                                      <p:cBhvr>
                                        <p:cTn id="214" dur="1" fill="hold">
                                          <p:stCondLst>
                                            <p:cond delay="0"/>
                                          </p:stCondLst>
                                        </p:cTn>
                                        <p:tgtEl>
                                          <p:spTgt spid="1206">
                                            <p:txEl>
                                              <p:pRg st="1" end="1"/>
                                            </p:txEl>
                                          </p:spTgt>
                                        </p:tgtEl>
                                        <p:attrNameLst>
                                          <p:attrName>style.visibility</p:attrName>
                                        </p:attrNameLst>
                                      </p:cBhvr>
                                      <p:to>
                                        <p:strVal val="visible"/>
                                      </p:to>
                                    </p:set>
                                    <p:animEffect transition="in" filter="fade">
                                      <p:cBhvr>
                                        <p:cTn id="215" dur="500"/>
                                        <p:tgtEl>
                                          <p:spTgt spid="1206">
                                            <p:txEl>
                                              <p:pRg st="1" end="1"/>
                                            </p:txEl>
                                          </p:spTgt>
                                        </p:tgtEl>
                                      </p:cBhvr>
                                    </p:animEffect>
                                  </p:childTnLst>
                                </p:cTn>
                              </p:par>
                            </p:childTnLst>
                          </p:cTn>
                        </p:par>
                        <p:par>
                          <p:cTn id="216" fill="hold">
                            <p:stCondLst>
                              <p:cond delay="19250"/>
                            </p:stCondLst>
                            <p:childTnLst>
                              <p:par>
                                <p:cTn id="217" presetID="10" presetClass="entr" presetSubtype="0" fill="hold" nodeType="afterEffect">
                                  <p:stCondLst>
                                    <p:cond delay="0"/>
                                  </p:stCondLst>
                                  <p:childTnLst>
                                    <p:set>
                                      <p:cBhvr>
                                        <p:cTn id="218" dur="1" fill="hold">
                                          <p:stCondLst>
                                            <p:cond delay="0"/>
                                          </p:stCondLst>
                                        </p:cTn>
                                        <p:tgtEl>
                                          <p:spTgt spid="1206">
                                            <p:txEl>
                                              <p:pRg st="2" end="2"/>
                                            </p:txEl>
                                          </p:spTgt>
                                        </p:tgtEl>
                                        <p:attrNameLst>
                                          <p:attrName>style.visibility</p:attrName>
                                        </p:attrNameLst>
                                      </p:cBhvr>
                                      <p:to>
                                        <p:strVal val="visible"/>
                                      </p:to>
                                    </p:set>
                                    <p:animEffect transition="in" filter="fade">
                                      <p:cBhvr>
                                        <p:cTn id="219" dur="500"/>
                                        <p:tgtEl>
                                          <p:spTgt spid="1206">
                                            <p:txEl>
                                              <p:pRg st="2" end="2"/>
                                            </p:txEl>
                                          </p:spTgt>
                                        </p:tgtEl>
                                      </p:cBhvr>
                                    </p:animEffect>
                                  </p:childTnLst>
                                </p:cTn>
                              </p:par>
                            </p:childTnLst>
                          </p:cTn>
                        </p:par>
                        <p:par>
                          <p:cTn id="220" fill="hold">
                            <p:stCondLst>
                              <p:cond delay="19750"/>
                            </p:stCondLst>
                            <p:childTnLst>
                              <p:par>
                                <p:cTn id="221" presetID="10" presetClass="entr" presetSubtype="0" fill="hold" nodeType="afterEffect">
                                  <p:stCondLst>
                                    <p:cond delay="0"/>
                                  </p:stCondLst>
                                  <p:childTnLst>
                                    <p:set>
                                      <p:cBhvr>
                                        <p:cTn id="222" dur="1" fill="hold">
                                          <p:stCondLst>
                                            <p:cond delay="0"/>
                                          </p:stCondLst>
                                        </p:cTn>
                                        <p:tgtEl>
                                          <p:spTgt spid="1206">
                                            <p:txEl>
                                              <p:pRg st="3" end="3"/>
                                            </p:txEl>
                                          </p:spTgt>
                                        </p:tgtEl>
                                        <p:attrNameLst>
                                          <p:attrName>style.visibility</p:attrName>
                                        </p:attrNameLst>
                                      </p:cBhvr>
                                      <p:to>
                                        <p:strVal val="visible"/>
                                      </p:to>
                                    </p:set>
                                    <p:animEffect transition="in" filter="fade">
                                      <p:cBhvr>
                                        <p:cTn id="223" dur="500"/>
                                        <p:tgtEl>
                                          <p:spTgt spid="1206">
                                            <p:txEl>
                                              <p:pRg st="3" end="3"/>
                                            </p:txEl>
                                          </p:spTgt>
                                        </p:tgtEl>
                                      </p:cBhvr>
                                    </p:animEffect>
                                  </p:childTnLst>
                                </p:cTn>
                              </p:par>
                            </p:childTnLst>
                          </p:cTn>
                        </p:par>
                        <p:par>
                          <p:cTn id="224" fill="hold">
                            <p:stCondLst>
                              <p:cond delay="20250"/>
                            </p:stCondLst>
                            <p:childTnLst>
                              <p:par>
                                <p:cTn id="225" presetID="10" presetClass="entr" presetSubtype="0" fill="hold" nodeType="afterEffect">
                                  <p:stCondLst>
                                    <p:cond delay="0"/>
                                  </p:stCondLst>
                                  <p:childTnLst>
                                    <p:set>
                                      <p:cBhvr>
                                        <p:cTn id="226" dur="1" fill="hold">
                                          <p:stCondLst>
                                            <p:cond delay="0"/>
                                          </p:stCondLst>
                                        </p:cTn>
                                        <p:tgtEl>
                                          <p:spTgt spid="1206">
                                            <p:txEl>
                                              <p:pRg st="4" end="4"/>
                                            </p:txEl>
                                          </p:spTgt>
                                        </p:tgtEl>
                                        <p:attrNameLst>
                                          <p:attrName>style.visibility</p:attrName>
                                        </p:attrNameLst>
                                      </p:cBhvr>
                                      <p:to>
                                        <p:strVal val="visible"/>
                                      </p:to>
                                    </p:set>
                                    <p:animEffect transition="in" filter="fade">
                                      <p:cBhvr>
                                        <p:cTn id="227" dur="500"/>
                                        <p:tgtEl>
                                          <p:spTgt spid="1206">
                                            <p:txEl>
                                              <p:pRg st="4" end="4"/>
                                            </p:txEl>
                                          </p:spTgt>
                                        </p:tgtEl>
                                      </p:cBhvr>
                                    </p:animEffect>
                                  </p:childTnLst>
                                </p:cTn>
                              </p:par>
                            </p:childTnLst>
                          </p:cTn>
                        </p:par>
                        <p:par>
                          <p:cTn id="228" fill="hold">
                            <p:stCondLst>
                              <p:cond delay="20750"/>
                            </p:stCondLst>
                            <p:childTnLst>
                              <p:par>
                                <p:cTn id="229" presetID="10" presetClass="entr" presetSubtype="0" fill="hold" nodeType="afterEffect">
                                  <p:stCondLst>
                                    <p:cond delay="0"/>
                                  </p:stCondLst>
                                  <p:childTnLst>
                                    <p:set>
                                      <p:cBhvr>
                                        <p:cTn id="230" dur="1" fill="hold">
                                          <p:stCondLst>
                                            <p:cond delay="0"/>
                                          </p:stCondLst>
                                        </p:cTn>
                                        <p:tgtEl>
                                          <p:spTgt spid="1206">
                                            <p:txEl>
                                              <p:pRg st="5" end="5"/>
                                            </p:txEl>
                                          </p:spTgt>
                                        </p:tgtEl>
                                        <p:attrNameLst>
                                          <p:attrName>style.visibility</p:attrName>
                                        </p:attrNameLst>
                                      </p:cBhvr>
                                      <p:to>
                                        <p:strVal val="visible"/>
                                      </p:to>
                                    </p:set>
                                    <p:animEffect transition="in" filter="fade">
                                      <p:cBhvr>
                                        <p:cTn id="231" dur="500"/>
                                        <p:tgtEl>
                                          <p:spTgt spid="1206">
                                            <p:txEl>
                                              <p:pRg st="5" end="5"/>
                                            </p:txEl>
                                          </p:spTgt>
                                        </p:tgtEl>
                                      </p:cBhvr>
                                    </p:animEffect>
                                  </p:childTnLst>
                                </p:cTn>
                              </p:par>
                            </p:childTnLst>
                          </p:cTn>
                        </p:par>
                        <p:par>
                          <p:cTn id="232" fill="hold">
                            <p:stCondLst>
                              <p:cond delay="21250"/>
                            </p:stCondLst>
                            <p:childTnLst>
                              <p:par>
                                <p:cTn id="233" presetID="10" presetClass="entr" presetSubtype="0" fill="hold" nodeType="afterEffect">
                                  <p:stCondLst>
                                    <p:cond delay="0"/>
                                  </p:stCondLst>
                                  <p:childTnLst>
                                    <p:set>
                                      <p:cBhvr>
                                        <p:cTn id="234" dur="1" fill="hold">
                                          <p:stCondLst>
                                            <p:cond delay="0"/>
                                          </p:stCondLst>
                                        </p:cTn>
                                        <p:tgtEl>
                                          <p:spTgt spid="1206">
                                            <p:txEl>
                                              <p:pRg st="6" end="6"/>
                                            </p:txEl>
                                          </p:spTgt>
                                        </p:tgtEl>
                                        <p:attrNameLst>
                                          <p:attrName>style.visibility</p:attrName>
                                        </p:attrNameLst>
                                      </p:cBhvr>
                                      <p:to>
                                        <p:strVal val="visible"/>
                                      </p:to>
                                    </p:set>
                                    <p:animEffect transition="in" filter="fade">
                                      <p:cBhvr>
                                        <p:cTn id="235" dur="500"/>
                                        <p:tgtEl>
                                          <p:spTgt spid="1206">
                                            <p:txEl>
                                              <p:pRg st="6" end="6"/>
                                            </p:txEl>
                                          </p:spTgt>
                                        </p:tgtEl>
                                      </p:cBhvr>
                                    </p:animEffect>
                                  </p:childTnLst>
                                </p:cTn>
                              </p:par>
                            </p:childTnLst>
                          </p:cTn>
                        </p:par>
                        <p:par>
                          <p:cTn id="236" fill="hold">
                            <p:stCondLst>
                              <p:cond delay="21750"/>
                            </p:stCondLst>
                            <p:childTnLst>
                              <p:par>
                                <p:cTn id="237" presetID="10" presetClass="entr" presetSubtype="0" fill="hold" nodeType="afterEffect">
                                  <p:stCondLst>
                                    <p:cond delay="0"/>
                                  </p:stCondLst>
                                  <p:childTnLst>
                                    <p:set>
                                      <p:cBhvr>
                                        <p:cTn id="238" dur="1" fill="hold">
                                          <p:stCondLst>
                                            <p:cond delay="0"/>
                                          </p:stCondLst>
                                        </p:cTn>
                                        <p:tgtEl>
                                          <p:spTgt spid="1206">
                                            <p:txEl>
                                              <p:pRg st="7" end="7"/>
                                            </p:txEl>
                                          </p:spTgt>
                                        </p:tgtEl>
                                        <p:attrNameLst>
                                          <p:attrName>style.visibility</p:attrName>
                                        </p:attrNameLst>
                                      </p:cBhvr>
                                      <p:to>
                                        <p:strVal val="visible"/>
                                      </p:to>
                                    </p:set>
                                    <p:animEffect transition="in" filter="fade">
                                      <p:cBhvr>
                                        <p:cTn id="239" dur="500"/>
                                        <p:tgtEl>
                                          <p:spTgt spid="1206">
                                            <p:txEl>
                                              <p:pRg st="7" end="7"/>
                                            </p:txEl>
                                          </p:spTgt>
                                        </p:tgtEl>
                                      </p:cBhvr>
                                    </p:animEffect>
                                  </p:childTnLst>
                                </p:cTn>
                              </p:par>
                            </p:childTnLst>
                          </p:cTn>
                        </p:par>
                        <p:par>
                          <p:cTn id="240" fill="hold">
                            <p:stCondLst>
                              <p:cond delay="22250"/>
                            </p:stCondLst>
                            <p:childTnLst>
                              <p:par>
                                <p:cTn id="241" presetID="10" presetClass="entr" presetSubtype="0" fill="hold" nodeType="afterEffect">
                                  <p:stCondLst>
                                    <p:cond delay="0"/>
                                  </p:stCondLst>
                                  <p:childTnLst>
                                    <p:set>
                                      <p:cBhvr>
                                        <p:cTn id="242" dur="1" fill="hold">
                                          <p:stCondLst>
                                            <p:cond delay="0"/>
                                          </p:stCondLst>
                                        </p:cTn>
                                        <p:tgtEl>
                                          <p:spTgt spid="1206">
                                            <p:txEl>
                                              <p:pRg st="8" end="8"/>
                                            </p:txEl>
                                          </p:spTgt>
                                        </p:tgtEl>
                                        <p:attrNameLst>
                                          <p:attrName>style.visibility</p:attrName>
                                        </p:attrNameLst>
                                      </p:cBhvr>
                                      <p:to>
                                        <p:strVal val="visible"/>
                                      </p:to>
                                    </p:set>
                                    <p:animEffect transition="in" filter="fade">
                                      <p:cBhvr>
                                        <p:cTn id="243" dur="500"/>
                                        <p:tgtEl>
                                          <p:spTgt spid="1206">
                                            <p:txEl>
                                              <p:pRg st="8" end="8"/>
                                            </p:txEl>
                                          </p:spTgt>
                                        </p:tgtEl>
                                      </p:cBhvr>
                                    </p:animEffect>
                                  </p:childTnLst>
                                </p:cTn>
                              </p:par>
                            </p:childTnLst>
                          </p:cTn>
                        </p:par>
                        <p:par>
                          <p:cTn id="244" fill="hold">
                            <p:stCondLst>
                              <p:cond delay="22750"/>
                            </p:stCondLst>
                            <p:childTnLst>
                              <p:par>
                                <p:cTn id="245" presetID="10" presetClass="entr" presetSubtype="0" fill="hold" nodeType="afterEffect">
                                  <p:stCondLst>
                                    <p:cond delay="0"/>
                                  </p:stCondLst>
                                  <p:childTnLst>
                                    <p:set>
                                      <p:cBhvr>
                                        <p:cTn id="246" dur="1" fill="hold">
                                          <p:stCondLst>
                                            <p:cond delay="0"/>
                                          </p:stCondLst>
                                        </p:cTn>
                                        <p:tgtEl>
                                          <p:spTgt spid="1212"/>
                                        </p:tgtEl>
                                        <p:attrNameLst>
                                          <p:attrName>style.visibility</p:attrName>
                                        </p:attrNameLst>
                                      </p:cBhvr>
                                      <p:to>
                                        <p:strVal val="visible"/>
                                      </p:to>
                                    </p:set>
                                    <p:animEffect transition="in" filter="fade">
                                      <p:cBhvr>
                                        <p:cTn id="247" dur="500"/>
                                        <p:tgtEl>
                                          <p:spTgt spid="1212"/>
                                        </p:tgtEl>
                                      </p:cBhvr>
                                    </p:animEffect>
                                  </p:childTnLst>
                                </p:cTn>
                              </p:par>
                            </p:childTnLst>
                          </p:cTn>
                        </p:par>
                        <p:par>
                          <p:cTn id="248" fill="hold">
                            <p:stCondLst>
                              <p:cond delay="23250"/>
                            </p:stCondLst>
                            <p:childTnLst>
                              <p:par>
                                <p:cTn id="249" presetID="10" presetClass="entr" presetSubtype="0" fill="hold" nodeType="afterEffect">
                                  <p:stCondLst>
                                    <p:cond delay="0"/>
                                  </p:stCondLst>
                                  <p:childTnLst>
                                    <p:set>
                                      <p:cBhvr>
                                        <p:cTn id="250" dur="1" fill="hold">
                                          <p:stCondLst>
                                            <p:cond delay="0"/>
                                          </p:stCondLst>
                                        </p:cTn>
                                        <p:tgtEl>
                                          <p:spTgt spid="1213"/>
                                        </p:tgtEl>
                                        <p:attrNameLst>
                                          <p:attrName>style.visibility</p:attrName>
                                        </p:attrNameLst>
                                      </p:cBhvr>
                                      <p:to>
                                        <p:strVal val="visible"/>
                                      </p:to>
                                    </p:set>
                                    <p:animEffect transition="in" filter="fade">
                                      <p:cBhvr>
                                        <p:cTn id="251" dur="500"/>
                                        <p:tgtEl>
                                          <p:spTgt spid="1213"/>
                                        </p:tgtEl>
                                      </p:cBhvr>
                                    </p:animEffect>
                                  </p:childTnLst>
                                </p:cTn>
                              </p:par>
                            </p:childTnLst>
                          </p:cTn>
                        </p:par>
                        <p:par>
                          <p:cTn id="252" fill="hold">
                            <p:stCondLst>
                              <p:cond delay="23750"/>
                            </p:stCondLst>
                            <p:childTnLst>
                              <p:par>
                                <p:cTn id="253" presetID="10" presetClass="entr" presetSubtype="0" fill="hold" nodeType="afterEffect">
                                  <p:stCondLst>
                                    <p:cond delay="0"/>
                                  </p:stCondLst>
                                  <p:childTnLst>
                                    <p:set>
                                      <p:cBhvr>
                                        <p:cTn id="254" dur="1" fill="hold">
                                          <p:stCondLst>
                                            <p:cond delay="0"/>
                                          </p:stCondLst>
                                        </p:cTn>
                                        <p:tgtEl>
                                          <p:spTgt spid="1217"/>
                                        </p:tgtEl>
                                        <p:attrNameLst>
                                          <p:attrName>style.visibility</p:attrName>
                                        </p:attrNameLst>
                                      </p:cBhvr>
                                      <p:to>
                                        <p:strVal val="visible"/>
                                      </p:to>
                                    </p:set>
                                    <p:animEffect transition="in" filter="fade">
                                      <p:cBhvr>
                                        <p:cTn id="255" dur="500"/>
                                        <p:tgtEl>
                                          <p:spTgt spid="1217"/>
                                        </p:tgtEl>
                                      </p:cBhvr>
                                    </p:animEffect>
                                  </p:childTnLst>
                                </p:cTn>
                              </p:par>
                            </p:childTnLst>
                          </p:cTn>
                        </p:par>
                        <p:par>
                          <p:cTn id="256" fill="hold">
                            <p:stCondLst>
                              <p:cond delay="24250"/>
                            </p:stCondLst>
                            <p:childTnLst>
                              <p:par>
                                <p:cTn id="257" presetID="10" presetClass="entr" presetSubtype="0" fill="hold" nodeType="afterEffect">
                                  <p:stCondLst>
                                    <p:cond delay="0"/>
                                  </p:stCondLst>
                                  <p:childTnLst>
                                    <p:set>
                                      <p:cBhvr>
                                        <p:cTn id="258" dur="1" fill="hold">
                                          <p:stCondLst>
                                            <p:cond delay="0"/>
                                          </p:stCondLst>
                                        </p:cTn>
                                        <p:tgtEl>
                                          <p:spTgt spid="1218"/>
                                        </p:tgtEl>
                                        <p:attrNameLst>
                                          <p:attrName>style.visibility</p:attrName>
                                        </p:attrNameLst>
                                      </p:cBhvr>
                                      <p:to>
                                        <p:strVal val="visible"/>
                                      </p:to>
                                    </p:set>
                                    <p:animEffect transition="in" filter="fade">
                                      <p:cBhvr>
                                        <p:cTn id="259" dur="500"/>
                                        <p:tgtEl>
                                          <p:spTgt spid="1218"/>
                                        </p:tgtEl>
                                      </p:cBhvr>
                                    </p:animEffect>
                                  </p:childTnLst>
                                </p:cTn>
                              </p:par>
                              <p:par>
                                <p:cTn id="260" presetID="10" presetClass="entr" presetSubtype="0" fill="hold" nodeType="withEffect">
                                  <p:stCondLst>
                                    <p:cond delay="0"/>
                                  </p:stCondLst>
                                  <p:childTnLst>
                                    <p:set>
                                      <p:cBhvr>
                                        <p:cTn id="261" dur="1" fill="hold">
                                          <p:stCondLst>
                                            <p:cond delay="0"/>
                                          </p:stCondLst>
                                        </p:cTn>
                                        <p:tgtEl>
                                          <p:spTgt spid="1220">
                                            <p:txEl>
                                              <p:pRg st="0" end="0"/>
                                            </p:txEl>
                                          </p:spTgt>
                                        </p:tgtEl>
                                        <p:attrNameLst>
                                          <p:attrName>style.visibility</p:attrName>
                                        </p:attrNameLst>
                                      </p:cBhvr>
                                      <p:to>
                                        <p:strVal val="visible"/>
                                      </p:to>
                                    </p:set>
                                    <p:animEffect transition="in" filter="fade">
                                      <p:cBhvr>
                                        <p:cTn id="262" dur="500"/>
                                        <p:tgtEl>
                                          <p:spTgt spid="1220">
                                            <p:txEl>
                                              <p:pRg st="0" end="0"/>
                                            </p:txEl>
                                          </p:spTgt>
                                        </p:tgtEl>
                                      </p:cBhvr>
                                    </p:animEffect>
                                  </p:childTnLst>
                                </p:cTn>
                              </p:par>
                              <p:par>
                                <p:cTn id="263" presetID="10" presetClass="entr" presetSubtype="0" fill="hold" nodeType="withEffect">
                                  <p:stCondLst>
                                    <p:cond delay="0"/>
                                  </p:stCondLst>
                                  <p:childTnLst>
                                    <p:set>
                                      <p:cBhvr>
                                        <p:cTn id="264" dur="1" fill="hold">
                                          <p:stCondLst>
                                            <p:cond delay="0"/>
                                          </p:stCondLst>
                                        </p:cTn>
                                        <p:tgtEl>
                                          <p:spTgt spid="1220">
                                            <p:txEl>
                                              <p:pRg st="1" end="1"/>
                                            </p:txEl>
                                          </p:spTgt>
                                        </p:tgtEl>
                                        <p:attrNameLst>
                                          <p:attrName>style.visibility</p:attrName>
                                        </p:attrNameLst>
                                      </p:cBhvr>
                                      <p:to>
                                        <p:strVal val="visible"/>
                                      </p:to>
                                    </p:set>
                                    <p:animEffect transition="in" filter="fade">
                                      <p:cBhvr>
                                        <p:cTn id="265" dur="500"/>
                                        <p:tgtEl>
                                          <p:spTgt spid="1220">
                                            <p:txEl>
                                              <p:pRg st="1" end="1"/>
                                            </p:txEl>
                                          </p:spTgt>
                                        </p:tgtEl>
                                      </p:cBhvr>
                                    </p:animEffect>
                                  </p:childTnLst>
                                </p:cTn>
                              </p:par>
                              <p:par>
                                <p:cTn id="266" presetID="10" presetClass="entr" presetSubtype="0" fill="hold" nodeType="withEffect">
                                  <p:stCondLst>
                                    <p:cond delay="0"/>
                                  </p:stCondLst>
                                  <p:childTnLst>
                                    <p:set>
                                      <p:cBhvr>
                                        <p:cTn id="267" dur="1" fill="hold">
                                          <p:stCondLst>
                                            <p:cond delay="0"/>
                                          </p:stCondLst>
                                        </p:cTn>
                                        <p:tgtEl>
                                          <p:spTgt spid="1220">
                                            <p:txEl>
                                              <p:pRg st="2" end="2"/>
                                            </p:txEl>
                                          </p:spTgt>
                                        </p:tgtEl>
                                        <p:attrNameLst>
                                          <p:attrName>style.visibility</p:attrName>
                                        </p:attrNameLst>
                                      </p:cBhvr>
                                      <p:to>
                                        <p:strVal val="visible"/>
                                      </p:to>
                                    </p:set>
                                    <p:animEffect transition="in" filter="fade">
                                      <p:cBhvr>
                                        <p:cTn id="268" dur="500"/>
                                        <p:tgtEl>
                                          <p:spTgt spid="1220">
                                            <p:txEl>
                                              <p:pRg st="2" end="2"/>
                                            </p:txEl>
                                          </p:spTgt>
                                        </p:tgtEl>
                                      </p:cBhvr>
                                    </p:animEffect>
                                  </p:childTnLst>
                                </p:cTn>
                              </p:par>
                              <p:par>
                                <p:cTn id="269" presetID="10" presetClass="entr" presetSubtype="0" fill="hold" nodeType="withEffect">
                                  <p:stCondLst>
                                    <p:cond delay="0"/>
                                  </p:stCondLst>
                                  <p:childTnLst>
                                    <p:set>
                                      <p:cBhvr>
                                        <p:cTn id="270" dur="1" fill="hold">
                                          <p:stCondLst>
                                            <p:cond delay="0"/>
                                          </p:stCondLst>
                                        </p:cTn>
                                        <p:tgtEl>
                                          <p:spTgt spid="1220">
                                            <p:txEl>
                                              <p:pRg st="3" end="3"/>
                                            </p:txEl>
                                          </p:spTgt>
                                        </p:tgtEl>
                                        <p:attrNameLst>
                                          <p:attrName>style.visibility</p:attrName>
                                        </p:attrNameLst>
                                      </p:cBhvr>
                                      <p:to>
                                        <p:strVal val="visible"/>
                                      </p:to>
                                    </p:set>
                                    <p:animEffect transition="in" filter="fade">
                                      <p:cBhvr>
                                        <p:cTn id="271" dur="500"/>
                                        <p:tgtEl>
                                          <p:spTgt spid="1220">
                                            <p:txEl>
                                              <p:pRg st="3" end="3"/>
                                            </p:txEl>
                                          </p:spTgt>
                                        </p:tgtEl>
                                      </p:cBhvr>
                                    </p:animEffect>
                                  </p:childTnLst>
                                </p:cTn>
                              </p:par>
                              <p:par>
                                <p:cTn id="272" presetID="10" presetClass="entr" presetSubtype="0" fill="hold" nodeType="withEffect">
                                  <p:stCondLst>
                                    <p:cond delay="0"/>
                                  </p:stCondLst>
                                  <p:childTnLst>
                                    <p:set>
                                      <p:cBhvr>
                                        <p:cTn id="273" dur="1" fill="hold">
                                          <p:stCondLst>
                                            <p:cond delay="0"/>
                                          </p:stCondLst>
                                        </p:cTn>
                                        <p:tgtEl>
                                          <p:spTgt spid="1220">
                                            <p:txEl>
                                              <p:pRg st="4" end="4"/>
                                            </p:txEl>
                                          </p:spTgt>
                                        </p:tgtEl>
                                        <p:attrNameLst>
                                          <p:attrName>style.visibility</p:attrName>
                                        </p:attrNameLst>
                                      </p:cBhvr>
                                      <p:to>
                                        <p:strVal val="visible"/>
                                      </p:to>
                                    </p:set>
                                    <p:animEffect transition="in" filter="fade">
                                      <p:cBhvr>
                                        <p:cTn id="274" dur="500"/>
                                        <p:tgtEl>
                                          <p:spTgt spid="1220">
                                            <p:txEl>
                                              <p:pRg st="4" end="4"/>
                                            </p:txEl>
                                          </p:spTgt>
                                        </p:tgtEl>
                                      </p:cBhvr>
                                    </p:animEffect>
                                  </p:childTnLst>
                                </p:cTn>
                              </p:par>
                              <p:par>
                                <p:cTn id="275" presetID="10" presetClass="entr" presetSubtype="0" fill="hold" nodeType="withEffect">
                                  <p:stCondLst>
                                    <p:cond delay="0"/>
                                  </p:stCondLst>
                                  <p:childTnLst>
                                    <p:set>
                                      <p:cBhvr>
                                        <p:cTn id="276" dur="1" fill="hold">
                                          <p:stCondLst>
                                            <p:cond delay="0"/>
                                          </p:stCondLst>
                                        </p:cTn>
                                        <p:tgtEl>
                                          <p:spTgt spid="1220">
                                            <p:txEl>
                                              <p:pRg st="5" end="5"/>
                                            </p:txEl>
                                          </p:spTgt>
                                        </p:tgtEl>
                                        <p:attrNameLst>
                                          <p:attrName>style.visibility</p:attrName>
                                        </p:attrNameLst>
                                      </p:cBhvr>
                                      <p:to>
                                        <p:strVal val="visible"/>
                                      </p:to>
                                    </p:set>
                                    <p:animEffect transition="in" filter="fade">
                                      <p:cBhvr>
                                        <p:cTn id="277" dur="500"/>
                                        <p:tgtEl>
                                          <p:spTgt spid="1220">
                                            <p:txEl>
                                              <p:pRg st="5" end="5"/>
                                            </p:txEl>
                                          </p:spTgt>
                                        </p:tgtEl>
                                      </p:cBhvr>
                                    </p:animEffect>
                                  </p:childTnLst>
                                </p:cTn>
                              </p:par>
                              <p:par>
                                <p:cTn id="278" presetID="10" presetClass="entr" presetSubtype="0" fill="hold" nodeType="withEffect">
                                  <p:stCondLst>
                                    <p:cond delay="0"/>
                                  </p:stCondLst>
                                  <p:childTnLst>
                                    <p:set>
                                      <p:cBhvr>
                                        <p:cTn id="279" dur="1" fill="hold">
                                          <p:stCondLst>
                                            <p:cond delay="0"/>
                                          </p:stCondLst>
                                        </p:cTn>
                                        <p:tgtEl>
                                          <p:spTgt spid="1220">
                                            <p:txEl>
                                              <p:pRg st="6" end="6"/>
                                            </p:txEl>
                                          </p:spTgt>
                                        </p:tgtEl>
                                        <p:attrNameLst>
                                          <p:attrName>style.visibility</p:attrName>
                                        </p:attrNameLst>
                                      </p:cBhvr>
                                      <p:to>
                                        <p:strVal val="visible"/>
                                      </p:to>
                                    </p:set>
                                    <p:animEffect transition="in" filter="fade">
                                      <p:cBhvr>
                                        <p:cTn id="280" dur="500"/>
                                        <p:tgtEl>
                                          <p:spTgt spid="1220">
                                            <p:txEl>
                                              <p:pRg st="6" end="6"/>
                                            </p:txEl>
                                          </p:spTgt>
                                        </p:tgtEl>
                                      </p:cBhvr>
                                    </p:animEffect>
                                  </p:childTnLst>
                                </p:cTn>
                              </p:par>
                              <p:par>
                                <p:cTn id="281" presetID="10" presetClass="entr" presetSubtype="0" fill="hold" nodeType="withEffect">
                                  <p:stCondLst>
                                    <p:cond delay="0"/>
                                  </p:stCondLst>
                                  <p:childTnLst>
                                    <p:set>
                                      <p:cBhvr>
                                        <p:cTn id="282" dur="1" fill="hold">
                                          <p:stCondLst>
                                            <p:cond delay="0"/>
                                          </p:stCondLst>
                                        </p:cTn>
                                        <p:tgtEl>
                                          <p:spTgt spid="1220">
                                            <p:txEl>
                                              <p:pRg st="7" end="7"/>
                                            </p:txEl>
                                          </p:spTgt>
                                        </p:tgtEl>
                                        <p:attrNameLst>
                                          <p:attrName>style.visibility</p:attrName>
                                        </p:attrNameLst>
                                      </p:cBhvr>
                                      <p:to>
                                        <p:strVal val="visible"/>
                                      </p:to>
                                    </p:set>
                                    <p:animEffect transition="in" filter="fade">
                                      <p:cBhvr>
                                        <p:cTn id="283" dur="500"/>
                                        <p:tgtEl>
                                          <p:spTgt spid="1220">
                                            <p:txEl>
                                              <p:pRg st="7" end="7"/>
                                            </p:txEl>
                                          </p:spTgt>
                                        </p:tgtEl>
                                      </p:cBhvr>
                                    </p:animEffect>
                                  </p:childTnLst>
                                </p:cTn>
                              </p:par>
                              <p:par>
                                <p:cTn id="284" presetID="10" presetClass="entr" presetSubtype="0" fill="hold" nodeType="withEffect">
                                  <p:stCondLst>
                                    <p:cond delay="0"/>
                                  </p:stCondLst>
                                  <p:childTnLst>
                                    <p:set>
                                      <p:cBhvr>
                                        <p:cTn id="285" dur="1" fill="hold">
                                          <p:stCondLst>
                                            <p:cond delay="0"/>
                                          </p:stCondLst>
                                        </p:cTn>
                                        <p:tgtEl>
                                          <p:spTgt spid="1220">
                                            <p:txEl>
                                              <p:pRg st="8" end="8"/>
                                            </p:txEl>
                                          </p:spTgt>
                                        </p:tgtEl>
                                        <p:attrNameLst>
                                          <p:attrName>style.visibility</p:attrName>
                                        </p:attrNameLst>
                                      </p:cBhvr>
                                      <p:to>
                                        <p:strVal val="visible"/>
                                      </p:to>
                                    </p:set>
                                    <p:animEffect transition="in" filter="fade">
                                      <p:cBhvr>
                                        <p:cTn id="286" dur="500"/>
                                        <p:tgtEl>
                                          <p:spTgt spid="1220">
                                            <p:txEl>
                                              <p:pRg st="8" end="8"/>
                                            </p:txEl>
                                          </p:spTgt>
                                        </p:tgtEl>
                                      </p:cBhvr>
                                    </p:animEffect>
                                  </p:childTnLst>
                                </p:cTn>
                              </p:par>
                            </p:childTnLst>
                          </p:cTn>
                        </p:par>
                        <p:par>
                          <p:cTn id="287" fill="hold">
                            <p:stCondLst>
                              <p:cond delay="24750"/>
                            </p:stCondLst>
                            <p:childTnLst>
                              <p:par>
                                <p:cTn id="288" presetID="2" presetClass="entr" presetSubtype="8" fill="hold" nodeType="afterEffect">
                                  <p:stCondLst>
                                    <p:cond delay="0"/>
                                  </p:stCondLst>
                                  <p:childTnLst>
                                    <p:set>
                                      <p:cBhvr>
                                        <p:cTn id="289" dur="1" fill="hold">
                                          <p:stCondLst>
                                            <p:cond delay="0"/>
                                          </p:stCondLst>
                                        </p:cTn>
                                        <p:tgtEl>
                                          <p:spTgt spid="1210">
                                            <p:txEl>
                                              <p:pRg st="0" end="0"/>
                                            </p:txEl>
                                          </p:spTgt>
                                        </p:tgtEl>
                                        <p:attrNameLst>
                                          <p:attrName>style.visibility</p:attrName>
                                        </p:attrNameLst>
                                      </p:cBhvr>
                                      <p:to>
                                        <p:strVal val="visible"/>
                                      </p:to>
                                    </p:set>
                                    <p:anim calcmode="lin" valueType="num">
                                      <p:cBhvr additive="base">
                                        <p:cTn id="290" dur="500"/>
                                        <p:tgtEl>
                                          <p:spTgt spid="1210">
                                            <p:txEl>
                                              <p:pRg st="0" end="0"/>
                                            </p:txEl>
                                          </p:spTgt>
                                        </p:tgtEl>
                                        <p:attrNameLst>
                                          <p:attrName>ppt_x</p:attrName>
                                        </p:attrNameLst>
                                      </p:cBhvr>
                                      <p:tavLst>
                                        <p:tav tm="0">
                                          <p:val>
                                            <p:strVal val="#ppt_x-1"/>
                                          </p:val>
                                        </p:tav>
                                        <p:tav tm="100000">
                                          <p:val>
                                            <p:strVal val="#ppt_x"/>
                                          </p:val>
                                        </p:tav>
                                      </p:tavLst>
                                    </p:anim>
                                  </p:childTnLst>
                                </p:cTn>
                              </p:par>
                            </p:childTnLst>
                          </p:cTn>
                        </p:par>
                        <p:par>
                          <p:cTn id="291" fill="hold">
                            <p:stCondLst>
                              <p:cond delay="25250"/>
                            </p:stCondLst>
                            <p:childTnLst>
                              <p:par>
                                <p:cTn id="292" presetID="2" presetClass="entr" presetSubtype="8" fill="hold" nodeType="afterEffect">
                                  <p:stCondLst>
                                    <p:cond delay="0"/>
                                  </p:stCondLst>
                                  <p:childTnLst>
                                    <p:set>
                                      <p:cBhvr>
                                        <p:cTn id="293" dur="1" fill="hold">
                                          <p:stCondLst>
                                            <p:cond delay="0"/>
                                          </p:stCondLst>
                                        </p:cTn>
                                        <p:tgtEl>
                                          <p:spTgt spid="1210">
                                            <p:txEl>
                                              <p:pRg st="1" end="1"/>
                                            </p:txEl>
                                          </p:spTgt>
                                        </p:tgtEl>
                                        <p:attrNameLst>
                                          <p:attrName>style.visibility</p:attrName>
                                        </p:attrNameLst>
                                      </p:cBhvr>
                                      <p:to>
                                        <p:strVal val="visible"/>
                                      </p:to>
                                    </p:set>
                                    <p:anim calcmode="lin" valueType="num">
                                      <p:cBhvr additive="base">
                                        <p:cTn id="294" dur="500"/>
                                        <p:tgtEl>
                                          <p:spTgt spid="1210">
                                            <p:txEl>
                                              <p:pRg st="1" end="1"/>
                                            </p:txEl>
                                          </p:spTgt>
                                        </p:tgtEl>
                                        <p:attrNameLst>
                                          <p:attrName>ppt_x</p:attrName>
                                        </p:attrNameLst>
                                      </p:cBhvr>
                                      <p:tavLst>
                                        <p:tav tm="0">
                                          <p:val>
                                            <p:strVal val="#ppt_x-1"/>
                                          </p:val>
                                        </p:tav>
                                        <p:tav tm="100000">
                                          <p:val>
                                            <p:strVal val="#ppt_x"/>
                                          </p:val>
                                        </p:tav>
                                      </p:tavLst>
                                    </p:anim>
                                  </p:childTnLst>
                                </p:cTn>
                              </p:par>
                            </p:childTnLst>
                          </p:cTn>
                        </p:par>
                        <p:par>
                          <p:cTn id="295" fill="hold">
                            <p:stCondLst>
                              <p:cond delay="25750"/>
                            </p:stCondLst>
                            <p:childTnLst>
                              <p:par>
                                <p:cTn id="296" presetID="2" presetClass="entr" presetSubtype="8" fill="hold" nodeType="afterEffect">
                                  <p:stCondLst>
                                    <p:cond delay="0"/>
                                  </p:stCondLst>
                                  <p:childTnLst>
                                    <p:set>
                                      <p:cBhvr>
                                        <p:cTn id="297" dur="1" fill="hold">
                                          <p:stCondLst>
                                            <p:cond delay="0"/>
                                          </p:stCondLst>
                                        </p:cTn>
                                        <p:tgtEl>
                                          <p:spTgt spid="1210">
                                            <p:txEl>
                                              <p:pRg st="2" end="2"/>
                                            </p:txEl>
                                          </p:spTgt>
                                        </p:tgtEl>
                                        <p:attrNameLst>
                                          <p:attrName>style.visibility</p:attrName>
                                        </p:attrNameLst>
                                      </p:cBhvr>
                                      <p:to>
                                        <p:strVal val="visible"/>
                                      </p:to>
                                    </p:set>
                                    <p:anim calcmode="lin" valueType="num">
                                      <p:cBhvr additive="base">
                                        <p:cTn id="298" dur="500"/>
                                        <p:tgtEl>
                                          <p:spTgt spid="1210">
                                            <p:txEl>
                                              <p:pRg st="2" end="2"/>
                                            </p:txEl>
                                          </p:spTgt>
                                        </p:tgtEl>
                                        <p:attrNameLst>
                                          <p:attrName>ppt_x</p:attrName>
                                        </p:attrNameLst>
                                      </p:cBhvr>
                                      <p:tavLst>
                                        <p:tav tm="0">
                                          <p:val>
                                            <p:strVal val="#ppt_x-1"/>
                                          </p:val>
                                        </p:tav>
                                        <p:tav tm="100000">
                                          <p:val>
                                            <p:strVal val="#ppt_x"/>
                                          </p:val>
                                        </p:tav>
                                      </p:tavLst>
                                    </p:anim>
                                  </p:childTnLst>
                                </p:cTn>
                              </p:par>
                            </p:childTnLst>
                          </p:cTn>
                        </p:par>
                        <p:par>
                          <p:cTn id="299" fill="hold">
                            <p:stCondLst>
                              <p:cond delay="26250"/>
                            </p:stCondLst>
                            <p:childTnLst>
                              <p:par>
                                <p:cTn id="300" presetID="2" presetClass="entr" presetSubtype="8" fill="hold" nodeType="afterEffect">
                                  <p:stCondLst>
                                    <p:cond delay="0"/>
                                  </p:stCondLst>
                                  <p:childTnLst>
                                    <p:set>
                                      <p:cBhvr>
                                        <p:cTn id="301" dur="1" fill="hold">
                                          <p:stCondLst>
                                            <p:cond delay="0"/>
                                          </p:stCondLst>
                                        </p:cTn>
                                        <p:tgtEl>
                                          <p:spTgt spid="1210">
                                            <p:txEl>
                                              <p:pRg st="3" end="3"/>
                                            </p:txEl>
                                          </p:spTgt>
                                        </p:tgtEl>
                                        <p:attrNameLst>
                                          <p:attrName>style.visibility</p:attrName>
                                        </p:attrNameLst>
                                      </p:cBhvr>
                                      <p:to>
                                        <p:strVal val="visible"/>
                                      </p:to>
                                    </p:set>
                                    <p:anim calcmode="lin" valueType="num">
                                      <p:cBhvr additive="base">
                                        <p:cTn id="302" dur="500"/>
                                        <p:tgtEl>
                                          <p:spTgt spid="1210">
                                            <p:txEl>
                                              <p:pRg st="3" end="3"/>
                                            </p:txEl>
                                          </p:spTgt>
                                        </p:tgtEl>
                                        <p:attrNameLst>
                                          <p:attrName>ppt_x</p:attrName>
                                        </p:attrNameLst>
                                      </p:cBhvr>
                                      <p:tavLst>
                                        <p:tav tm="0">
                                          <p:val>
                                            <p:strVal val="#ppt_x-1"/>
                                          </p:val>
                                        </p:tav>
                                        <p:tav tm="100000">
                                          <p:val>
                                            <p:strVal val="#ppt_x"/>
                                          </p:val>
                                        </p:tav>
                                      </p:tavLst>
                                    </p:anim>
                                  </p:childTnLst>
                                </p:cTn>
                              </p:par>
                            </p:childTnLst>
                          </p:cTn>
                        </p:par>
                        <p:par>
                          <p:cTn id="303" fill="hold">
                            <p:stCondLst>
                              <p:cond delay="26750"/>
                            </p:stCondLst>
                            <p:childTnLst>
                              <p:par>
                                <p:cTn id="304" presetID="2" presetClass="entr" presetSubtype="8" fill="hold" nodeType="afterEffect">
                                  <p:stCondLst>
                                    <p:cond delay="0"/>
                                  </p:stCondLst>
                                  <p:childTnLst>
                                    <p:set>
                                      <p:cBhvr>
                                        <p:cTn id="305" dur="1" fill="hold">
                                          <p:stCondLst>
                                            <p:cond delay="0"/>
                                          </p:stCondLst>
                                        </p:cTn>
                                        <p:tgtEl>
                                          <p:spTgt spid="1210">
                                            <p:txEl>
                                              <p:pRg st="4" end="4"/>
                                            </p:txEl>
                                          </p:spTgt>
                                        </p:tgtEl>
                                        <p:attrNameLst>
                                          <p:attrName>style.visibility</p:attrName>
                                        </p:attrNameLst>
                                      </p:cBhvr>
                                      <p:to>
                                        <p:strVal val="visible"/>
                                      </p:to>
                                    </p:set>
                                    <p:anim calcmode="lin" valueType="num">
                                      <p:cBhvr additive="base">
                                        <p:cTn id="306" dur="500"/>
                                        <p:tgtEl>
                                          <p:spTgt spid="1210">
                                            <p:txEl>
                                              <p:pRg st="4" end="4"/>
                                            </p:txEl>
                                          </p:spTgt>
                                        </p:tgtEl>
                                        <p:attrNameLst>
                                          <p:attrName>ppt_x</p:attrName>
                                        </p:attrNameLst>
                                      </p:cBhvr>
                                      <p:tavLst>
                                        <p:tav tm="0">
                                          <p:val>
                                            <p:strVal val="#ppt_x-1"/>
                                          </p:val>
                                        </p:tav>
                                        <p:tav tm="100000">
                                          <p:val>
                                            <p:strVal val="#ppt_x"/>
                                          </p:val>
                                        </p:tav>
                                      </p:tavLst>
                                    </p:anim>
                                  </p:childTnLst>
                                </p:cTn>
                              </p:par>
                            </p:childTnLst>
                          </p:cTn>
                        </p:par>
                        <p:par>
                          <p:cTn id="307" fill="hold">
                            <p:stCondLst>
                              <p:cond delay="27250"/>
                            </p:stCondLst>
                            <p:childTnLst>
                              <p:par>
                                <p:cTn id="308" presetID="2" presetClass="entr" presetSubtype="8" fill="hold" nodeType="afterEffect">
                                  <p:stCondLst>
                                    <p:cond delay="0"/>
                                  </p:stCondLst>
                                  <p:childTnLst>
                                    <p:set>
                                      <p:cBhvr>
                                        <p:cTn id="309" dur="1" fill="hold">
                                          <p:stCondLst>
                                            <p:cond delay="0"/>
                                          </p:stCondLst>
                                        </p:cTn>
                                        <p:tgtEl>
                                          <p:spTgt spid="1210">
                                            <p:txEl>
                                              <p:pRg st="5" end="5"/>
                                            </p:txEl>
                                          </p:spTgt>
                                        </p:tgtEl>
                                        <p:attrNameLst>
                                          <p:attrName>style.visibility</p:attrName>
                                        </p:attrNameLst>
                                      </p:cBhvr>
                                      <p:to>
                                        <p:strVal val="visible"/>
                                      </p:to>
                                    </p:set>
                                    <p:anim calcmode="lin" valueType="num">
                                      <p:cBhvr additive="base">
                                        <p:cTn id="310" dur="500"/>
                                        <p:tgtEl>
                                          <p:spTgt spid="1210">
                                            <p:txEl>
                                              <p:pRg st="5" end="5"/>
                                            </p:txEl>
                                          </p:spTgt>
                                        </p:tgtEl>
                                        <p:attrNameLst>
                                          <p:attrName>ppt_x</p:attrName>
                                        </p:attrNameLst>
                                      </p:cBhvr>
                                      <p:tavLst>
                                        <p:tav tm="0">
                                          <p:val>
                                            <p:strVal val="#ppt_x-1"/>
                                          </p:val>
                                        </p:tav>
                                        <p:tav tm="100000">
                                          <p:val>
                                            <p:strVal val="#ppt_x"/>
                                          </p:val>
                                        </p:tav>
                                      </p:tavLst>
                                    </p:anim>
                                  </p:childTnLst>
                                </p:cTn>
                              </p:par>
                            </p:childTnLst>
                          </p:cTn>
                        </p:par>
                        <p:par>
                          <p:cTn id="311" fill="hold">
                            <p:stCondLst>
                              <p:cond delay="27750"/>
                            </p:stCondLst>
                            <p:childTnLst>
                              <p:par>
                                <p:cTn id="312" presetID="2" presetClass="entr" presetSubtype="8" fill="hold" nodeType="afterEffect">
                                  <p:stCondLst>
                                    <p:cond delay="0"/>
                                  </p:stCondLst>
                                  <p:childTnLst>
                                    <p:set>
                                      <p:cBhvr>
                                        <p:cTn id="313" dur="1" fill="hold">
                                          <p:stCondLst>
                                            <p:cond delay="0"/>
                                          </p:stCondLst>
                                        </p:cTn>
                                        <p:tgtEl>
                                          <p:spTgt spid="1210">
                                            <p:txEl>
                                              <p:pRg st="6" end="6"/>
                                            </p:txEl>
                                          </p:spTgt>
                                        </p:tgtEl>
                                        <p:attrNameLst>
                                          <p:attrName>style.visibility</p:attrName>
                                        </p:attrNameLst>
                                      </p:cBhvr>
                                      <p:to>
                                        <p:strVal val="visible"/>
                                      </p:to>
                                    </p:set>
                                    <p:anim calcmode="lin" valueType="num">
                                      <p:cBhvr additive="base">
                                        <p:cTn id="314" dur="500"/>
                                        <p:tgtEl>
                                          <p:spTgt spid="1210">
                                            <p:txEl>
                                              <p:pRg st="6" end="6"/>
                                            </p:txEl>
                                          </p:spTgt>
                                        </p:tgtEl>
                                        <p:attrNameLst>
                                          <p:attrName>ppt_x</p:attrName>
                                        </p:attrNameLst>
                                      </p:cBhvr>
                                      <p:tavLst>
                                        <p:tav tm="0">
                                          <p:val>
                                            <p:strVal val="#ppt_x-1"/>
                                          </p:val>
                                        </p:tav>
                                        <p:tav tm="100000">
                                          <p:val>
                                            <p:strVal val="#ppt_x"/>
                                          </p:val>
                                        </p:tav>
                                      </p:tavLst>
                                    </p:anim>
                                  </p:childTnLst>
                                </p:cTn>
                              </p:par>
                            </p:childTnLst>
                          </p:cTn>
                        </p:par>
                        <p:par>
                          <p:cTn id="315" fill="hold">
                            <p:stCondLst>
                              <p:cond delay="28250"/>
                            </p:stCondLst>
                            <p:childTnLst>
                              <p:par>
                                <p:cTn id="316" presetID="2" presetClass="entr" presetSubtype="8" fill="hold" nodeType="afterEffect">
                                  <p:stCondLst>
                                    <p:cond delay="0"/>
                                  </p:stCondLst>
                                  <p:childTnLst>
                                    <p:set>
                                      <p:cBhvr>
                                        <p:cTn id="317" dur="1" fill="hold">
                                          <p:stCondLst>
                                            <p:cond delay="0"/>
                                          </p:stCondLst>
                                        </p:cTn>
                                        <p:tgtEl>
                                          <p:spTgt spid="1210">
                                            <p:txEl>
                                              <p:pRg st="7" end="7"/>
                                            </p:txEl>
                                          </p:spTgt>
                                        </p:tgtEl>
                                        <p:attrNameLst>
                                          <p:attrName>style.visibility</p:attrName>
                                        </p:attrNameLst>
                                      </p:cBhvr>
                                      <p:to>
                                        <p:strVal val="visible"/>
                                      </p:to>
                                    </p:set>
                                    <p:anim calcmode="lin" valueType="num">
                                      <p:cBhvr additive="base">
                                        <p:cTn id="318" dur="500"/>
                                        <p:tgtEl>
                                          <p:spTgt spid="1210">
                                            <p:txEl>
                                              <p:pRg st="7" end="7"/>
                                            </p:txEl>
                                          </p:spTgt>
                                        </p:tgtEl>
                                        <p:attrNameLst>
                                          <p:attrName>ppt_x</p:attrName>
                                        </p:attrNameLst>
                                      </p:cBhvr>
                                      <p:tavLst>
                                        <p:tav tm="0">
                                          <p:val>
                                            <p:strVal val="#ppt_x-1"/>
                                          </p:val>
                                        </p:tav>
                                        <p:tav tm="100000">
                                          <p:val>
                                            <p:strVal val="#ppt_x"/>
                                          </p:val>
                                        </p:tav>
                                      </p:tavLst>
                                    </p:anim>
                                  </p:childTnLst>
                                </p:cTn>
                              </p:par>
                            </p:childTnLst>
                          </p:cTn>
                        </p:par>
                        <p:par>
                          <p:cTn id="319" fill="hold">
                            <p:stCondLst>
                              <p:cond delay="28750"/>
                            </p:stCondLst>
                            <p:childTnLst>
                              <p:par>
                                <p:cTn id="320" presetID="2" presetClass="entr" presetSubtype="8" fill="hold" nodeType="afterEffect">
                                  <p:stCondLst>
                                    <p:cond delay="0"/>
                                  </p:stCondLst>
                                  <p:childTnLst>
                                    <p:set>
                                      <p:cBhvr>
                                        <p:cTn id="321" dur="1" fill="hold">
                                          <p:stCondLst>
                                            <p:cond delay="0"/>
                                          </p:stCondLst>
                                        </p:cTn>
                                        <p:tgtEl>
                                          <p:spTgt spid="1210">
                                            <p:txEl>
                                              <p:pRg st="8" end="8"/>
                                            </p:txEl>
                                          </p:spTgt>
                                        </p:tgtEl>
                                        <p:attrNameLst>
                                          <p:attrName>style.visibility</p:attrName>
                                        </p:attrNameLst>
                                      </p:cBhvr>
                                      <p:to>
                                        <p:strVal val="visible"/>
                                      </p:to>
                                    </p:set>
                                    <p:anim calcmode="lin" valueType="num">
                                      <p:cBhvr additive="base">
                                        <p:cTn id="322" dur="500"/>
                                        <p:tgtEl>
                                          <p:spTgt spid="1210">
                                            <p:txEl>
                                              <p:pRg st="8" end="8"/>
                                            </p:txEl>
                                          </p:spTgt>
                                        </p:tgtEl>
                                        <p:attrNameLst>
                                          <p:attrName>ppt_x</p:attrName>
                                        </p:attrNameLst>
                                      </p:cBhvr>
                                      <p:tavLst>
                                        <p:tav tm="0">
                                          <p:val>
                                            <p:strVal val="#ppt_x-1"/>
                                          </p:val>
                                        </p:tav>
                                        <p:tav tm="100000">
                                          <p:val>
                                            <p:strVal val="#ppt_x"/>
                                          </p:val>
                                        </p:tav>
                                      </p:tavLst>
                                    </p:anim>
                                  </p:childTnLst>
                                </p:cTn>
                              </p:par>
                              <p:par>
                                <p:cTn id="323" presetID="2" presetClass="entr" presetSubtype="4" fill="hold" nodeType="withEffect">
                                  <p:stCondLst>
                                    <p:cond delay="0"/>
                                  </p:stCondLst>
                                  <p:childTnLst>
                                    <p:set>
                                      <p:cBhvr>
                                        <p:cTn id="324" dur="1" fill="hold">
                                          <p:stCondLst>
                                            <p:cond delay="0"/>
                                          </p:stCondLst>
                                        </p:cTn>
                                        <p:tgtEl>
                                          <p:spTgt spid="1211"/>
                                        </p:tgtEl>
                                        <p:attrNameLst>
                                          <p:attrName>style.visibility</p:attrName>
                                        </p:attrNameLst>
                                      </p:cBhvr>
                                      <p:to>
                                        <p:strVal val="visible"/>
                                      </p:to>
                                    </p:set>
                                    <p:anim calcmode="lin" valueType="num">
                                      <p:cBhvr additive="base">
                                        <p:cTn id="325" dur="500"/>
                                        <p:tgtEl>
                                          <p:spTgt spid="1211"/>
                                        </p:tgtEl>
                                        <p:attrNameLst>
                                          <p:attrName>ppt_y</p:attrName>
                                        </p:attrNameLst>
                                      </p:cBhvr>
                                      <p:tavLst>
                                        <p:tav tm="0">
                                          <p:val>
                                            <p:strVal val="#ppt_y+1"/>
                                          </p:val>
                                        </p:tav>
                                        <p:tav tm="100000">
                                          <p:val>
                                            <p:strVal val="#ppt_y"/>
                                          </p:val>
                                        </p:tav>
                                      </p:tavLst>
                                    </p:anim>
                                  </p:childTnLst>
                                </p:cTn>
                              </p:par>
                            </p:childTnLst>
                          </p:cTn>
                        </p:par>
                        <p:par>
                          <p:cTn id="326" fill="hold">
                            <p:stCondLst>
                              <p:cond delay="29250"/>
                            </p:stCondLst>
                            <p:childTnLst>
                              <p:par>
                                <p:cTn id="327" presetID="10" presetClass="entr" presetSubtype="0" fill="hold" nodeType="afterEffect">
                                  <p:stCondLst>
                                    <p:cond delay="0"/>
                                  </p:stCondLst>
                                  <p:childTnLst>
                                    <p:set>
                                      <p:cBhvr>
                                        <p:cTn id="328" dur="1" fill="hold">
                                          <p:stCondLst>
                                            <p:cond delay="0"/>
                                          </p:stCondLst>
                                        </p:cTn>
                                        <p:tgtEl>
                                          <p:spTgt spid="1209">
                                            <p:txEl>
                                              <p:pRg st="0" end="0"/>
                                            </p:txEl>
                                          </p:spTgt>
                                        </p:tgtEl>
                                        <p:attrNameLst>
                                          <p:attrName>style.visibility</p:attrName>
                                        </p:attrNameLst>
                                      </p:cBhvr>
                                      <p:to>
                                        <p:strVal val="visible"/>
                                      </p:to>
                                    </p:set>
                                    <p:animEffect transition="in" filter="fade">
                                      <p:cBhvr>
                                        <p:cTn id="329" dur="500"/>
                                        <p:tgtEl>
                                          <p:spTgt spid="1209">
                                            <p:txEl>
                                              <p:pRg st="0" end="0"/>
                                            </p:txEl>
                                          </p:spTgt>
                                        </p:tgtEl>
                                      </p:cBhvr>
                                    </p:animEffect>
                                  </p:childTnLst>
                                </p:cTn>
                              </p:par>
                            </p:childTnLst>
                          </p:cTn>
                        </p:par>
                        <p:par>
                          <p:cTn id="330" fill="hold">
                            <p:stCondLst>
                              <p:cond delay="29750"/>
                            </p:stCondLst>
                            <p:childTnLst>
                              <p:par>
                                <p:cTn id="331" presetID="10" presetClass="entr" presetSubtype="0" fill="hold" nodeType="afterEffect">
                                  <p:stCondLst>
                                    <p:cond delay="0"/>
                                  </p:stCondLst>
                                  <p:childTnLst>
                                    <p:set>
                                      <p:cBhvr>
                                        <p:cTn id="332" dur="1" fill="hold">
                                          <p:stCondLst>
                                            <p:cond delay="0"/>
                                          </p:stCondLst>
                                        </p:cTn>
                                        <p:tgtEl>
                                          <p:spTgt spid="1209">
                                            <p:txEl>
                                              <p:pRg st="1" end="1"/>
                                            </p:txEl>
                                          </p:spTgt>
                                        </p:tgtEl>
                                        <p:attrNameLst>
                                          <p:attrName>style.visibility</p:attrName>
                                        </p:attrNameLst>
                                      </p:cBhvr>
                                      <p:to>
                                        <p:strVal val="visible"/>
                                      </p:to>
                                    </p:set>
                                    <p:animEffect transition="in" filter="fade">
                                      <p:cBhvr>
                                        <p:cTn id="333" dur="500"/>
                                        <p:tgtEl>
                                          <p:spTgt spid="1209">
                                            <p:txEl>
                                              <p:pRg st="1" end="1"/>
                                            </p:txEl>
                                          </p:spTgt>
                                        </p:tgtEl>
                                      </p:cBhvr>
                                    </p:animEffect>
                                  </p:childTnLst>
                                </p:cTn>
                              </p:par>
                            </p:childTnLst>
                          </p:cTn>
                        </p:par>
                        <p:par>
                          <p:cTn id="334" fill="hold">
                            <p:stCondLst>
                              <p:cond delay="30250"/>
                            </p:stCondLst>
                            <p:childTnLst>
                              <p:par>
                                <p:cTn id="335" presetID="10" presetClass="entr" presetSubtype="0" fill="hold" nodeType="afterEffect">
                                  <p:stCondLst>
                                    <p:cond delay="0"/>
                                  </p:stCondLst>
                                  <p:childTnLst>
                                    <p:set>
                                      <p:cBhvr>
                                        <p:cTn id="336" dur="1" fill="hold">
                                          <p:stCondLst>
                                            <p:cond delay="0"/>
                                          </p:stCondLst>
                                        </p:cTn>
                                        <p:tgtEl>
                                          <p:spTgt spid="1209">
                                            <p:txEl>
                                              <p:pRg st="2" end="2"/>
                                            </p:txEl>
                                          </p:spTgt>
                                        </p:tgtEl>
                                        <p:attrNameLst>
                                          <p:attrName>style.visibility</p:attrName>
                                        </p:attrNameLst>
                                      </p:cBhvr>
                                      <p:to>
                                        <p:strVal val="visible"/>
                                      </p:to>
                                    </p:set>
                                    <p:animEffect transition="in" filter="fade">
                                      <p:cBhvr>
                                        <p:cTn id="337" dur="500"/>
                                        <p:tgtEl>
                                          <p:spTgt spid="1209">
                                            <p:txEl>
                                              <p:pRg st="2" end="2"/>
                                            </p:txEl>
                                          </p:spTgt>
                                        </p:tgtEl>
                                      </p:cBhvr>
                                    </p:animEffect>
                                  </p:childTnLst>
                                </p:cTn>
                              </p:par>
                            </p:childTnLst>
                          </p:cTn>
                        </p:par>
                        <p:par>
                          <p:cTn id="338" fill="hold">
                            <p:stCondLst>
                              <p:cond delay="30750"/>
                            </p:stCondLst>
                            <p:childTnLst>
                              <p:par>
                                <p:cTn id="339" presetID="10" presetClass="entr" presetSubtype="0" fill="hold" nodeType="afterEffect">
                                  <p:stCondLst>
                                    <p:cond delay="0"/>
                                  </p:stCondLst>
                                  <p:childTnLst>
                                    <p:set>
                                      <p:cBhvr>
                                        <p:cTn id="340" dur="1" fill="hold">
                                          <p:stCondLst>
                                            <p:cond delay="0"/>
                                          </p:stCondLst>
                                        </p:cTn>
                                        <p:tgtEl>
                                          <p:spTgt spid="1209">
                                            <p:txEl>
                                              <p:pRg st="3" end="3"/>
                                            </p:txEl>
                                          </p:spTgt>
                                        </p:tgtEl>
                                        <p:attrNameLst>
                                          <p:attrName>style.visibility</p:attrName>
                                        </p:attrNameLst>
                                      </p:cBhvr>
                                      <p:to>
                                        <p:strVal val="visible"/>
                                      </p:to>
                                    </p:set>
                                    <p:animEffect transition="in" filter="fade">
                                      <p:cBhvr>
                                        <p:cTn id="341" dur="500"/>
                                        <p:tgtEl>
                                          <p:spTgt spid="1209">
                                            <p:txEl>
                                              <p:pRg st="3" end="3"/>
                                            </p:txEl>
                                          </p:spTgt>
                                        </p:tgtEl>
                                      </p:cBhvr>
                                    </p:animEffect>
                                  </p:childTnLst>
                                </p:cTn>
                              </p:par>
                            </p:childTnLst>
                          </p:cTn>
                        </p:par>
                        <p:par>
                          <p:cTn id="342" fill="hold">
                            <p:stCondLst>
                              <p:cond delay="31250"/>
                            </p:stCondLst>
                            <p:childTnLst>
                              <p:par>
                                <p:cTn id="343" presetID="10" presetClass="entr" presetSubtype="0" fill="hold" nodeType="afterEffect">
                                  <p:stCondLst>
                                    <p:cond delay="0"/>
                                  </p:stCondLst>
                                  <p:childTnLst>
                                    <p:set>
                                      <p:cBhvr>
                                        <p:cTn id="344" dur="1" fill="hold">
                                          <p:stCondLst>
                                            <p:cond delay="0"/>
                                          </p:stCondLst>
                                        </p:cTn>
                                        <p:tgtEl>
                                          <p:spTgt spid="1209">
                                            <p:txEl>
                                              <p:pRg st="4" end="4"/>
                                            </p:txEl>
                                          </p:spTgt>
                                        </p:tgtEl>
                                        <p:attrNameLst>
                                          <p:attrName>style.visibility</p:attrName>
                                        </p:attrNameLst>
                                      </p:cBhvr>
                                      <p:to>
                                        <p:strVal val="visible"/>
                                      </p:to>
                                    </p:set>
                                    <p:animEffect transition="in" filter="fade">
                                      <p:cBhvr>
                                        <p:cTn id="345" dur="500"/>
                                        <p:tgtEl>
                                          <p:spTgt spid="1209">
                                            <p:txEl>
                                              <p:pRg st="4" end="4"/>
                                            </p:txEl>
                                          </p:spTgt>
                                        </p:tgtEl>
                                      </p:cBhvr>
                                    </p:animEffect>
                                  </p:childTnLst>
                                </p:cTn>
                              </p:par>
                            </p:childTnLst>
                          </p:cTn>
                        </p:par>
                        <p:par>
                          <p:cTn id="346" fill="hold">
                            <p:stCondLst>
                              <p:cond delay="31750"/>
                            </p:stCondLst>
                            <p:childTnLst>
                              <p:par>
                                <p:cTn id="347" presetID="10" presetClass="entr" presetSubtype="0" fill="hold" nodeType="afterEffect">
                                  <p:stCondLst>
                                    <p:cond delay="0"/>
                                  </p:stCondLst>
                                  <p:childTnLst>
                                    <p:set>
                                      <p:cBhvr>
                                        <p:cTn id="348" dur="1" fill="hold">
                                          <p:stCondLst>
                                            <p:cond delay="0"/>
                                          </p:stCondLst>
                                        </p:cTn>
                                        <p:tgtEl>
                                          <p:spTgt spid="1209">
                                            <p:txEl>
                                              <p:pRg st="5" end="5"/>
                                            </p:txEl>
                                          </p:spTgt>
                                        </p:tgtEl>
                                        <p:attrNameLst>
                                          <p:attrName>style.visibility</p:attrName>
                                        </p:attrNameLst>
                                      </p:cBhvr>
                                      <p:to>
                                        <p:strVal val="visible"/>
                                      </p:to>
                                    </p:set>
                                    <p:animEffect transition="in" filter="fade">
                                      <p:cBhvr>
                                        <p:cTn id="349" dur="500"/>
                                        <p:tgtEl>
                                          <p:spTgt spid="1209">
                                            <p:txEl>
                                              <p:pRg st="5" end="5"/>
                                            </p:txEl>
                                          </p:spTgt>
                                        </p:tgtEl>
                                      </p:cBhvr>
                                    </p:animEffect>
                                  </p:childTnLst>
                                </p:cTn>
                              </p:par>
                            </p:childTnLst>
                          </p:cTn>
                        </p:par>
                        <p:par>
                          <p:cTn id="350" fill="hold">
                            <p:stCondLst>
                              <p:cond delay="32250"/>
                            </p:stCondLst>
                            <p:childTnLst>
                              <p:par>
                                <p:cTn id="351" presetID="10" presetClass="entr" presetSubtype="0" fill="hold" nodeType="afterEffect">
                                  <p:stCondLst>
                                    <p:cond delay="0"/>
                                  </p:stCondLst>
                                  <p:childTnLst>
                                    <p:set>
                                      <p:cBhvr>
                                        <p:cTn id="352" dur="1" fill="hold">
                                          <p:stCondLst>
                                            <p:cond delay="0"/>
                                          </p:stCondLst>
                                        </p:cTn>
                                        <p:tgtEl>
                                          <p:spTgt spid="1209">
                                            <p:txEl>
                                              <p:pRg st="6" end="6"/>
                                            </p:txEl>
                                          </p:spTgt>
                                        </p:tgtEl>
                                        <p:attrNameLst>
                                          <p:attrName>style.visibility</p:attrName>
                                        </p:attrNameLst>
                                      </p:cBhvr>
                                      <p:to>
                                        <p:strVal val="visible"/>
                                      </p:to>
                                    </p:set>
                                    <p:animEffect transition="in" filter="fade">
                                      <p:cBhvr>
                                        <p:cTn id="353" dur="500"/>
                                        <p:tgtEl>
                                          <p:spTgt spid="1209">
                                            <p:txEl>
                                              <p:pRg st="6" end="6"/>
                                            </p:txEl>
                                          </p:spTgt>
                                        </p:tgtEl>
                                      </p:cBhvr>
                                    </p:animEffect>
                                  </p:childTnLst>
                                </p:cTn>
                              </p:par>
                            </p:childTnLst>
                          </p:cTn>
                        </p:par>
                        <p:par>
                          <p:cTn id="354" fill="hold">
                            <p:stCondLst>
                              <p:cond delay="32750"/>
                            </p:stCondLst>
                            <p:childTnLst>
                              <p:par>
                                <p:cTn id="355" presetID="10" presetClass="entr" presetSubtype="0" fill="hold" nodeType="afterEffect">
                                  <p:stCondLst>
                                    <p:cond delay="0"/>
                                  </p:stCondLst>
                                  <p:childTnLst>
                                    <p:set>
                                      <p:cBhvr>
                                        <p:cTn id="356" dur="1" fill="hold">
                                          <p:stCondLst>
                                            <p:cond delay="0"/>
                                          </p:stCondLst>
                                        </p:cTn>
                                        <p:tgtEl>
                                          <p:spTgt spid="1209">
                                            <p:txEl>
                                              <p:pRg st="7" end="7"/>
                                            </p:txEl>
                                          </p:spTgt>
                                        </p:tgtEl>
                                        <p:attrNameLst>
                                          <p:attrName>style.visibility</p:attrName>
                                        </p:attrNameLst>
                                      </p:cBhvr>
                                      <p:to>
                                        <p:strVal val="visible"/>
                                      </p:to>
                                    </p:set>
                                    <p:animEffect transition="in" filter="fade">
                                      <p:cBhvr>
                                        <p:cTn id="357" dur="500"/>
                                        <p:tgtEl>
                                          <p:spTgt spid="1209">
                                            <p:txEl>
                                              <p:pRg st="7" end="7"/>
                                            </p:txEl>
                                          </p:spTgt>
                                        </p:tgtEl>
                                      </p:cBhvr>
                                    </p:animEffect>
                                  </p:childTnLst>
                                </p:cTn>
                              </p:par>
                            </p:childTnLst>
                          </p:cTn>
                        </p:par>
                        <p:par>
                          <p:cTn id="358" fill="hold">
                            <p:stCondLst>
                              <p:cond delay="33250"/>
                            </p:stCondLst>
                            <p:childTnLst>
                              <p:par>
                                <p:cTn id="359" presetID="10" presetClass="entr" presetSubtype="0" fill="hold" nodeType="afterEffect">
                                  <p:stCondLst>
                                    <p:cond delay="0"/>
                                  </p:stCondLst>
                                  <p:childTnLst>
                                    <p:set>
                                      <p:cBhvr>
                                        <p:cTn id="360" dur="1" fill="hold">
                                          <p:stCondLst>
                                            <p:cond delay="0"/>
                                          </p:stCondLst>
                                        </p:cTn>
                                        <p:tgtEl>
                                          <p:spTgt spid="1209">
                                            <p:txEl>
                                              <p:pRg st="8" end="8"/>
                                            </p:txEl>
                                          </p:spTgt>
                                        </p:tgtEl>
                                        <p:attrNameLst>
                                          <p:attrName>style.visibility</p:attrName>
                                        </p:attrNameLst>
                                      </p:cBhvr>
                                      <p:to>
                                        <p:strVal val="visible"/>
                                      </p:to>
                                    </p:set>
                                    <p:animEffect transition="in" filter="fade">
                                      <p:cBhvr>
                                        <p:cTn id="361" dur="500"/>
                                        <p:tgtEl>
                                          <p:spTgt spid="1209">
                                            <p:txEl>
                                              <p:pRg st="8" end="8"/>
                                            </p:txEl>
                                          </p:spTgt>
                                        </p:tgtEl>
                                      </p:cBhvr>
                                    </p:animEffect>
                                  </p:childTnLst>
                                </p:cTn>
                              </p:par>
                            </p:childTnLst>
                          </p:cTn>
                        </p:par>
                        <p:par>
                          <p:cTn id="362" fill="hold">
                            <p:stCondLst>
                              <p:cond delay="33750"/>
                            </p:stCondLst>
                            <p:childTnLst>
                              <p:par>
                                <p:cTn id="363" presetID="10" presetClass="entr" presetSubtype="0" fill="hold" nodeType="afterEffect">
                                  <p:stCondLst>
                                    <p:cond delay="0"/>
                                  </p:stCondLst>
                                  <p:childTnLst>
                                    <p:set>
                                      <p:cBhvr>
                                        <p:cTn id="364" dur="1" fill="hold">
                                          <p:stCondLst>
                                            <p:cond delay="0"/>
                                          </p:stCondLst>
                                        </p:cTn>
                                        <p:tgtEl>
                                          <p:spTgt spid="1219"/>
                                        </p:tgtEl>
                                        <p:attrNameLst>
                                          <p:attrName>style.visibility</p:attrName>
                                        </p:attrNameLst>
                                      </p:cBhvr>
                                      <p:to>
                                        <p:strVal val="visible"/>
                                      </p:to>
                                    </p:set>
                                    <p:animEffect transition="in" filter="fade">
                                      <p:cBhvr>
                                        <p:cTn id="365" dur="500"/>
                                        <p:tgtEl>
                                          <p:spTgt spid="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a:t>Presentation Title</a:t>
            </a:r>
            <a:endParaRPr kumimoji="1" lang="ja-JP" altLang="en-US"/>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Subtitle Goes Here</a:t>
            </a:r>
            <a:endParaRPr kumimoji="1" lang="ja-JP" altLang="en-US"/>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154908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ull Animated">
  <p:cSld name="Title - Full Animated">
    <p:spTree>
      <p:nvGrpSpPr>
        <p:cNvPr id="1" name="Shape 62"/>
        <p:cNvGrpSpPr/>
        <p:nvPr/>
      </p:nvGrpSpPr>
      <p:grpSpPr>
        <a:xfrm>
          <a:off x="0" y="0"/>
          <a:ext cx="0" cy="0"/>
          <a:chOff x="0" y="0"/>
          <a:chExt cx="0" cy="0"/>
        </a:xfrm>
      </p:grpSpPr>
      <p:sp>
        <p:nvSpPr>
          <p:cNvPr id="63" name="Google Shape;63;p8"/>
          <p:cNvSpPr/>
          <p:nvPr/>
        </p:nvSpPr>
        <p:spPr>
          <a:xfrm>
            <a:off x="0" y="0"/>
            <a:ext cx="18288001" cy="102854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4" name="Google Shape;64;p8"/>
          <p:cNvSpPr/>
          <p:nvPr/>
        </p:nvSpPr>
        <p:spPr>
          <a:xfrm>
            <a:off x="0" y="0"/>
            <a:ext cx="18288001" cy="102854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5" name="Google Shape;65;p8"/>
          <p:cNvSpPr/>
          <p:nvPr/>
        </p:nvSpPr>
        <p:spPr>
          <a:xfrm rot="10800000">
            <a:off x="14510655" y="-14515"/>
            <a:ext cx="6110514" cy="10299927"/>
          </a:xfrm>
          <a:custGeom>
            <a:avLst/>
            <a:gdLst/>
            <a:ahLst/>
            <a:cxnLst/>
            <a:rect l="l" t="t" r="r" b="b"/>
            <a:pathLst>
              <a:path w="6110514" h="10299927" extrusionOk="0">
                <a:moveTo>
                  <a:pt x="1059543" y="0"/>
                </a:moveTo>
                <a:lnTo>
                  <a:pt x="4746171" y="0"/>
                </a:lnTo>
                <a:lnTo>
                  <a:pt x="6110514" y="10299927"/>
                </a:lnTo>
                <a:lnTo>
                  <a:pt x="0" y="10299927"/>
                </a:lnTo>
                <a:lnTo>
                  <a:pt x="1059543" y="0"/>
                </a:lnTo>
                <a:close/>
              </a:path>
            </a:pathLst>
          </a:custGeom>
          <a:solidFill>
            <a:srgbClr val="9A32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6" name="Google Shape;66;p8"/>
          <p:cNvSpPr/>
          <p:nvPr/>
        </p:nvSpPr>
        <p:spPr>
          <a:xfrm>
            <a:off x="-1988456" y="0"/>
            <a:ext cx="9760856" cy="10314442"/>
          </a:xfrm>
          <a:custGeom>
            <a:avLst/>
            <a:gdLst/>
            <a:ahLst/>
            <a:cxnLst/>
            <a:rect l="l" t="t" r="r" b="b"/>
            <a:pathLst>
              <a:path w="6560457" h="10314442" extrusionOk="0">
                <a:moveTo>
                  <a:pt x="1059543" y="0"/>
                </a:moveTo>
                <a:lnTo>
                  <a:pt x="4746171" y="0"/>
                </a:lnTo>
                <a:lnTo>
                  <a:pt x="6560457" y="10314442"/>
                </a:lnTo>
                <a:lnTo>
                  <a:pt x="0" y="10299927"/>
                </a:lnTo>
                <a:lnTo>
                  <a:pt x="105954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7" name="Google Shape;67;p8"/>
          <p:cNvSpPr/>
          <p:nvPr/>
        </p:nvSpPr>
        <p:spPr>
          <a:xfrm>
            <a:off x="8772070" y="0"/>
            <a:ext cx="9811657" cy="10314442"/>
          </a:xfrm>
          <a:custGeom>
            <a:avLst/>
            <a:gdLst/>
            <a:ahLst/>
            <a:cxnLst/>
            <a:rect l="l" t="t" r="r" b="b"/>
            <a:pathLst>
              <a:path w="9811657" h="10314442" extrusionOk="0">
                <a:moveTo>
                  <a:pt x="1059543" y="14515"/>
                </a:moveTo>
                <a:lnTo>
                  <a:pt x="9811657" y="0"/>
                </a:lnTo>
                <a:lnTo>
                  <a:pt x="6110514" y="10314442"/>
                </a:lnTo>
                <a:lnTo>
                  <a:pt x="0" y="10314442"/>
                </a:lnTo>
                <a:lnTo>
                  <a:pt x="1059543" y="14515"/>
                </a:lnTo>
                <a:close/>
              </a:path>
            </a:pathLst>
          </a:custGeom>
          <a:solidFill>
            <a:srgbClr val="0A4A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8" name="Google Shape;68;p8"/>
          <p:cNvSpPr/>
          <p:nvPr/>
        </p:nvSpPr>
        <p:spPr>
          <a:xfrm rot="10800000">
            <a:off x="4749800" y="1"/>
            <a:ext cx="6110514" cy="10299927"/>
          </a:xfrm>
          <a:custGeom>
            <a:avLst/>
            <a:gdLst/>
            <a:ahLst/>
            <a:cxnLst/>
            <a:rect l="l" t="t" r="r" b="b"/>
            <a:pathLst>
              <a:path w="6110514" h="10299927" extrusionOk="0">
                <a:moveTo>
                  <a:pt x="1059543" y="0"/>
                </a:moveTo>
                <a:lnTo>
                  <a:pt x="4746171" y="0"/>
                </a:lnTo>
                <a:lnTo>
                  <a:pt x="6110514" y="10299927"/>
                </a:lnTo>
                <a:lnTo>
                  <a:pt x="0" y="10299927"/>
                </a:lnTo>
                <a:lnTo>
                  <a:pt x="1059543" y="0"/>
                </a:lnTo>
                <a:close/>
              </a:path>
            </a:pathLst>
          </a:custGeom>
          <a:solidFill>
            <a:srgbClr val="755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69" name="Google Shape;69;p8"/>
          <p:cNvSpPr/>
          <p:nvPr/>
        </p:nvSpPr>
        <p:spPr>
          <a:xfrm rot="10800000">
            <a:off x="8931726" y="-43542"/>
            <a:ext cx="9506857" cy="10328956"/>
          </a:xfrm>
          <a:custGeom>
            <a:avLst/>
            <a:gdLst/>
            <a:ahLst/>
            <a:cxnLst/>
            <a:rect l="l" t="t" r="r" b="b"/>
            <a:pathLst>
              <a:path w="9506857" h="10328956" extrusionOk="0">
                <a:moveTo>
                  <a:pt x="0" y="0"/>
                </a:moveTo>
                <a:lnTo>
                  <a:pt x="3686628" y="0"/>
                </a:lnTo>
                <a:lnTo>
                  <a:pt x="9506857" y="10328956"/>
                </a:lnTo>
                <a:lnTo>
                  <a:pt x="4601028" y="10314441"/>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0" name="Google Shape;70;p8"/>
          <p:cNvSpPr/>
          <p:nvPr/>
        </p:nvSpPr>
        <p:spPr>
          <a:xfrm rot="5400000">
            <a:off x="3956957" y="-4047444"/>
            <a:ext cx="10414005" cy="18438582"/>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1" name="Google Shape;71;p8"/>
          <p:cNvSpPr/>
          <p:nvPr/>
        </p:nvSpPr>
        <p:spPr>
          <a:xfrm rot="-5400000">
            <a:off x="3979522" y="-3986781"/>
            <a:ext cx="10328958" cy="18288001"/>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2" name="Google Shape;72;p8"/>
          <p:cNvSpPr/>
          <p:nvPr/>
        </p:nvSpPr>
        <p:spPr>
          <a:xfrm rot="5400000">
            <a:off x="3969136" y="-4049777"/>
            <a:ext cx="10391461" cy="18398666"/>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3" name="Google Shape;73;p8"/>
          <p:cNvSpPr/>
          <p:nvPr/>
        </p:nvSpPr>
        <p:spPr>
          <a:xfrm rot="-5400000">
            <a:off x="3979521" y="-4001294"/>
            <a:ext cx="10328958" cy="18288001"/>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4" name="Google Shape;74;p8"/>
          <p:cNvSpPr/>
          <p:nvPr/>
        </p:nvSpPr>
        <p:spPr>
          <a:xfrm rot="5400000">
            <a:off x="3887541" y="-4034278"/>
            <a:ext cx="10430401" cy="18467611"/>
          </a:xfrm>
          <a:prstGeom prst="rtTriangle">
            <a:avLst/>
          </a:prstGeom>
          <a:solidFill>
            <a:srgbClr val="2A31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5" name="Google Shape;75;p8"/>
          <p:cNvSpPr/>
          <p:nvPr/>
        </p:nvSpPr>
        <p:spPr>
          <a:xfrm rot="-5400000">
            <a:off x="3979521" y="-4001294"/>
            <a:ext cx="10328958" cy="18288001"/>
          </a:xfrm>
          <a:prstGeom prst="rtTriangle">
            <a:avLst/>
          </a:prstGeom>
          <a:solidFill>
            <a:srgbClr val="2A31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6" name="Google Shape;76;p8"/>
          <p:cNvSpPr/>
          <p:nvPr/>
        </p:nvSpPr>
        <p:spPr>
          <a:xfrm>
            <a:off x="0" y="0"/>
            <a:ext cx="18288001" cy="102854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7" name="Google Shape;77;p8"/>
          <p:cNvSpPr txBox="1">
            <a:spLocks noGrp="1"/>
          </p:cNvSpPr>
          <p:nvPr>
            <p:ph type="title"/>
          </p:nvPr>
        </p:nvSpPr>
        <p:spPr>
          <a:xfrm>
            <a:off x="475989" y="3650343"/>
            <a:ext cx="17336022" cy="128004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2"/>
              </a:buClr>
              <a:buSzPts val="6000"/>
              <a:buFont typeface="Ubuntu Medium"/>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8"/>
          <p:cNvSpPr/>
          <p:nvPr/>
        </p:nvSpPr>
        <p:spPr>
          <a:xfrm>
            <a:off x="8171304" y="5074275"/>
            <a:ext cx="64807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79" name="Google Shape;79;p8"/>
          <p:cNvSpPr/>
          <p:nvPr/>
        </p:nvSpPr>
        <p:spPr>
          <a:xfrm>
            <a:off x="8819376" y="5074275"/>
            <a:ext cx="64807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0" name="Google Shape;80;p8"/>
          <p:cNvSpPr/>
          <p:nvPr/>
        </p:nvSpPr>
        <p:spPr>
          <a:xfrm>
            <a:off x="9468624" y="5074275"/>
            <a:ext cx="64807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Ubuntu"/>
              <a:ea typeface="Ubuntu"/>
              <a:cs typeface="Ubuntu"/>
              <a:sym typeface="Ubuntu"/>
            </a:endParaRPr>
          </a:p>
        </p:txBody>
      </p:sp>
      <p:sp>
        <p:nvSpPr>
          <p:cNvPr id="81" name="Google Shape;81;p8"/>
          <p:cNvSpPr txBox="1">
            <a:spLocks noGrp="1"/>
          </p:cNvSpPr>
          <p:nvPr>
            <p:ph type="body" idx="1"/>
          </p:nvPr>
        </p:nvSpPr>
        <p:spPr>
          <a:xfrm>
            <a:off x="3200400" y="5346700"/>
            <a:ext cx="11887200" cy="747032"/>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2"/>
              </a:buClr>
              <a:buSzPts val="2800"/>
              <a:buFont typeface="Ubuntu Medium"/>
              <a:buNone/>
              <a:defRPr sz="2800">
                <a:solidFill>
                  <a:schemeClr val="dk2"/>
                </a:solidFill>
                <a:latin typeface="Ubuntu Medium"/>
                <a:ea typeface="Ubuntu Medium"/>
                <a:cs typeface="Ubuntu Medium"/>
                <a:sym typeface="Ubuntu Medium"/>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2" name="Google Shape;82;p8"/>
          <p:cNvSpPr txBox="1">
            <a:spLocks noGrp="1"/>
          </p:cNvSpPr>
          <p:nvPr>
            <p:ph type="body" idx="2"/>
          </p:nvPr>
        </p:nvSpPr>
        <p:spPr>
          <a:xfrm>
            <a:off x="3200400" y="8280400"/>
            <a:ext cx="11887200" cy="1654996"/>
          </a:xfrm>
          <a:prstGeom prst="rect">
            <a:avLst/>
          </a:prstGeom>
          <a:noFill/>
          <a:ln>
            <a:noFill/>
          </a:ln>
        </p:spPr>
        <p:txBody>
          <a:bodyPr spcFirstLastPara="1" wrap="square" lIns="91425" tIns="45700" rIns="91425" bIns="45700" anchor="b" anchorCtr="0">
            <a:noAutofit/>
          </a:bodyPr>
          <a:lstStyle>
            <a:lvl1pPr marL="457200" lvl="0" indent="-228600" algn="ctr">
              <a:lnSpc>
                <a:spcPct val="130000"/>
              </a:lnSpc>
              <a:spcBef>
                <a:spcPts val="0"/>
              </a:spcBef>
              <a:spcAft>
                <a:spcPts val="0"/>
              </a:spcAft>
              <a:buClr>
                <a:srgbClr val="949FAE"/>
              </a:buClr>
              <a:buSzPts val="2000"/>
              <a:buFont typeface="Ubuntu"/>
              <a:buNone/>
              <a:defRPr sz="2000">
                <a:solidFill>
                  <a:srgbClr val="949FAE"/>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750"/>
                                        <p:tgtEl>
                                          <p:spTgt spid="65"/>
                                        </p:tgtEl>
                                      </p:cBhvr>
                                    </p:animEffect>
                                  </p:childTnLst>
                                </p:cTn>
                              </p:par>
                              <p:par>
                                <p:cTn id="8" presetID="10" presetClass="entr" presetSubtype="0" fill="hold" nodeType="withEffect">
                                  <p:stCondLst>
                                    <p:cond delay="25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750"/>
                                        <p:tgtEl>
                                          <p:spTgt spid="67"/>
                                        </p:tgtEl>
                                      </p:cBhvr>
                                    </p:animEffect>
                                  </p:childTnLst>
                                </p:cTn>
                              </p:par>
                              <p:par>
                                <p:cTn id="11" presetID="10" presetClass="entr" presetSubtype="0" fill="hold" nodeType="withEffect">
                                  <p:stCondLst>
                                    <p:cond delay="25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750"/>
                                        <p:tgtEl>
                                          <p:spTgt spid="69"/>
                                        </p:tgtEl>
                                      </p:cBhvr>
                                    </p:animEffect>
                                  </p:childTnLst>
                                </p:cTn>
                              </p:par>
                              <p:par>
                                <p:cTn id="14" presetID="10" presetClass="entr" presetSubtype="0" fill="hold" nodeType="withEffect">
                                  <p:stCondLst>
                                    <p:cond delay="25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750"/>
                                        <p:tgtEl>
                                          <p:spTgt spid="68"/>
                                        </p:tgtEl>
                                      </p:cBhvr>
                                    </p:animEffect>
                                  </p:childTnLst>
                                </p:cTn>
                              </p:par>
                              <p:par>
                                <p:cTn id="17" presetID="10" presetClass="entr" presetSubtype="0" fill="hold" nodeType="withEffect">
                                  <p:stCondLst>
                                    <p:cond delay="25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750"/>
                                        <p:tgtEl>
                                          <p:spTgt spid="66"/>
                                        </p:tgtEl>
                                      </p:cBhvr>
                                    </p:animEffect>
                                  </p:childTnLst>
                                </p:cTn>
                              </p:par>
                              <p:par>
                                <p:cTn id="20" presetID="2" presetClass="entr" presetSubtype="8" fill="hold" nodeType="withEffect">
                                  <p:stCondLst>
                                    <p:cond delay="25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750"/>
                                        <p:tgtEl>
                                          <p:spTgt spid="6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25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750"/>
                                        <p:tgtEl>
                                          <p:spTgt spid="67"/>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25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750"/>
                                        <p:tgtEl>
                                          <p:spTgt spid="6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25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750"/>
                                        <p:tgtEl>
                                          <p:spTgt spid="68"/>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25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750"/>
                                        <p:tgtEl>
                                          <p:spTgt spid="66"/>
                                        </p:tgtEl>
                                        <p:attrNameLst>
                                          <p:attrName>ppt_x</p:attrName>
                                        </p:attrNameLst>
                                      </p:cBhvr>
                                      <p:tavLst>
                                        <p:tav tm="0">
                                          <p:val>
                                            <p:strVal val="#ppt_x+1"/>
                                          </p:val>
                                        </p:tav>
                                        <p:tav tm="100000">
                                          <p:val>
                                            <p:strVal val="#ppt_x"/>
                                          </p:val>
                                        </p:tav>
                                      </p:tavLst>
                                    </p:anim>
                                  </p:childTnLst>
                                </p:cTn>
                              </p:par>
                            </p:childTnLst>
                          </p:cTn>
                        </p:par>
                        <p:par>
                          <p:cTn id="35" fill="hold">
                            <p:stCondLst>
                              <p:cond delay="750"/>
                            </p:stCondLst>
                            <p:childTnLst>
                              <p:par>
                                <p:cTn id="36" presetID="2" presetClass="exit" presetSubtype="2" fill="hold" nodeType="afterEffect">
                                  <p:stCondLst>
                                    <p:cond delay="0"/>
                                  </p:stCondLst>
                                  <p:childTnLst>
                                    <p:anim calcmode="lin" valueType="num">
                                      <p:cBhvr additive="base">
                                        <p:cTn id="37" dur="500"/>
                                        <p:tgtEl>
                                          <p:spTgt spid="65"/>
                                        </p:tgtEl>
                                        <p:attrNameLst>
                                          <p:attrName>ppt_x</p:attrName>
                                        </p:attrNameLst>
                                      </p:cBhvr>
                                      <p:tavLst>
                                        <p:tav tm="0">
                                          <p:val>
                                            <p:strVal val="#ppt_x"/>
                                          </p:val>
                                        </p:tav>
                                        <p:tav tm="100000">
                                          <p:val>
                                            <p:strVal val="#ppt_x+1"/>
                                          </p:val>
                                        </p:tav>
                                      </p:tavLst>
                                    </p:anim>
                                    <p:set>
                                      <p:cBhvr>
                                        <p:cTn id="38" dur="1" fill="hold">
                                          <p:stCondLst>
                                            <p:cond delay="500"/>
                                          </p:stCondLst>
                                        </p:cTn>
                                        <p:tgtEl>
                                          <p:spTgt spid="65"/>
                                        </p:tgtEl>
                                        <p:attrNameLst>
                                          <p:attrName>style.visibility</p:attrName>
                                        </p:attrNameLst>
                                      </p:cBhvr>
                                      <p:to>
                                        <p:strVal val="hidden"/>
                                      </p:to>
                                    </p:set>
                                  </p:childTnLst>
                                </p:cTn>
                              </p:par>
                              <p:par>
                                <p:cTn id="39" presetID="2" presetClass="exit" presetSubtype="2" fill="hold" nodeType="withEffect">
                                  <p:stCondLst>
                                    <p:cond delay="100"/>
                                  </p:stCondLst>
                                  <p:childTnLst>
                                    <p:anim calcmode="lin" valueType="num">
                                      <p:cBhvr additive="base">
                                        <p:cTn id="40" dur="500"/>
                                        <p:tgtEl>
                                          <p:spTgt spid="67"/>
                                        </p:tgtEl>
                                        <p:attrNameLst>
                                          <p:attrName>ppt_x</p:attrName>
                                        </p:attrNameLst>
                                      </p:cBhvr>
                                      <p:tavLst>
                                        <p:tav tm="0">
                                          <p:val>
                                            <p:strVal val="#ppt_x"/>
                                          </p:val>
                                        </p:tav>
                                        <p:tav tm="100000">
                                          <p:val>
                                            <p:strVal val="#ppt_x+1"/>
                                          </p:val>
                                        </p:tav>
                                      </p:tavLst>
                                    </p:anim>
                                    <p:set>
                                      <p:cBhvr>
                                        <p:cTn id="41" dur="1" fill="hold">
                                          <p:stCondLst>
                                            <p:cond delay="500"/>
                                          </p:stCondLst>
                                        </p:cTn>
                                        <p:tgtEl>
                                          <p:spTgt spid="67"/>
                                        </p:tgtEl>
                                        <p:attrNameLst>
                                          <p:attrName>style.visibility</p:attrName>
                                        </p:attrNameLst>
                                      </p:cBhvr>
                                      <p:to>
                                        <p:strVal val="hidden"/>
                                      </p:to>
                                    </p:set>
                                  </p:childTnLst>
                                </p:cTn>
                              </p:par>
                              <p:par>
                                <p:cTn id="42" presetID="2" presetClass="exit" presetSubtype="8" fill="hold" nodeType="withEffect">
                                  <p:stCondLst>
                                    <p:cond delay="0"/>
                                  </p:stCondLst>
                                  <p:childTnLst>
                                    <p:anim calcmode="lin" valueType="num">
                                      <p:cBhvr additive="base">
                                        <p:cTn id="43" dur="500"/>
                                        <p:tgtEl>
                                          <p:spTgt spid="69"/>
                                        </p:tgtEl>
                                        <p:attrNameLst>
                                          <p:attrName>ppt_x</p:attrName>
                                        </p:attrNameLst>
                                      </p:cBhvr>
                                      <p:tavLst>
                                        <p:tav tm="0">
                                          <p:val>
                                            <p:strVal val="#ppt_x"/>
                                          </p:val>
                                        </p:tav>
                                        <p:tav tm="100000">
                                          <p:val>
                                            <p:strVal val="#ppt_x-1"/>
                                          </p:val>
                                        </p:tav>
                                      </p:tavLst>
                                    </p:anim>
                                    <p:set>
                                      <p:cBhvr>
                                        <p:cTn id="44" dur="1" fill="hold">
                                          <p:stCondLst>
                                            <p:cond delay="500"/>
                                          </p:stCondLst>
                                        </p:cTn>
                                        <p:tgtEl>
                                          <p:spTgt spid="69"/>
                                        </p:tgtEl>
                                        <p:attrNameLst>
                                          <p:attrName>style.visibility</p:attrName>
                                        </p:attrNameLst>
                                      </p:cBhvr>
                                      <p:to>
                                        <p:strVal val="hidden"/>
                                      </p:to>
                                    </p:set>
                                  </p:childTnLst>
                                </p:cTn>
                              </p:par>
                              <p:par>
                                <p:cTn id="45" presetID="2" presetClass="exit" presetSubtype="8" fill="hold" nodeType="withEffect">
                                  <p:stCondLst>
                                    <p:cond delay="100"/>
                                  </p:stCondLst>
                                  <p:childTnLst>
                                    <p:anim calcmode="lin" valueType="num">
                                      <p:cBhvr additive="base">
                                        <p:cTn id="46" dur="500"/>
                                        <p:tgtEl>
                                          <p:spTgt spid="68"/>
                                        </p:tgtEl>
                                        <p:attrNameLst>
                                          <p:attrName>ppt_x</p:attrName>
                                        </p:attrNameLst>
                                      </p:cBhvr>
                                      <p:tavLst>
                                        <p:tav tm="0">
                                          <p:val>
                                            <p:strVal val="#ppt_x"/>
                                          </p:val>
                                        </p:tav>
                                        <p:tav tm="100000">
                                          <p:val>
                                            <p:strVal val="#ppt_x-1"/>
                                          </p:val>
                                        </p:tav>
                                      </p:tavLst>
                                    </p:anim>
                                    <p:set>
                                      <p:cBhvr>
                                        <p:cTn id="47" dur="1" fill="hold">
                                          <p:stCondLst>
                                            <p:cond delay="500"/>
                                          </p:stCondLst>
                                        </p:cTn>
                                        <p:tgtEl>
                                          <p:spTgt spid="68"/>
                                        </p:tgtEl>
                                        <p:attrNameLst>
                                          <p:attrName>style.visibility</p:attrName>
                                        </p:attrNameLst>
                                      </p:cBhvr>
                                      <p:to>
                                        <p:strVal val="hidden"/>
                                      </p:to>
                                    </p:set>
                                  </p:childTnLst>
                                </p:cTn>
                              </p:par>
                              <p:par>
                                <p:cTn id="48" presetID="2" presetClass="exit" presetSubtype="8" fill="hold" nodeType="withEffect">
                                  <p:stCondLst>
                                    <p:cond delay="0"/>
                                  </p:stCondLst>
                                  <p:childTnLst>
                                    <p:anim calcmode="lin" valueType="num">
                                      <p:cBhvr additive="base">
                                        <p:cTn id="49" dur="500"/>
                                        <p:tgtEl>
                                          <p:spTgt spid="66"/>
                                        </p:tgtEl>
                                        <p:attrNameLst>
                                          <p:attrName>ppt_x</p:attrName>
                                        </p:attrNameLst>
                                      </p:cBhvr>
                                      <p:tavLst>
                                        <p:tav tm="0">
                                          <p:val>
                                            <p:strVal val="#ppt_x"/>
                                          </p:val>
                                        </p:tav>
                                        <p:tav tm="100000">
                                          <p:val>
                                            <p:strVal val="#ppt_x-1"/>
                                          </p:val>
                                        </p:tav>
                                      </p:tavLst>
                                    </p:anim>
                                    <p:set>
                                      <p:cBhvr>
                                        <p:cTn id="50" dur="1" fill="hold">
                                          <p:stCondLst>
                                            <p:cond delay="500"/>
                                          </p:stCondLst>
                                        </p:cTn>
                                        <p:tgtEl>
                                          <p:spTgt spid="66"/>
                                        </p:tgtEl>
                                        <p:attrNameLst>
                                          <p:attrName>style.visibility</p:attrName>
                                        </p:attrNameLst>
                                      </p:cBhvr>
                                      <p:to>
                                        <p:strVal val="hidden"/>
                                      </p:to>
                                    </p:set>
                                  </p:childTnLst>
                                </p:cTn>
                              </p:par>
                            </p:childTnLst>
                          </p:cTn>
                        </p:par>
                        <p:par>
                          <p:cTn id="51" fill="hold">
                            <p:stCondLst>
                              <p:cond delay="1250"/>
                            </p:stCondLst>
                            <p:childTnLst>
                              <p:par>
                                <p:cTn id="52" presetID="2" presetClass="entr" presetSubtype="8"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 calcmode="lin" valueType="num">
                                      <p:cBhvr additive="base">
                                        <p:cTn id="54" dur="500"/>
                                        <p:tgtEl>
                                          <p:spTgt spid="71"/>
                                        </p:tgtEl>
                                        <p:attrNameLst>
                                          <p:attrName>ppt_x</p:attrName>
                                        </p:attrNameLst>
                                      </p:cBhvr>
                                      <p:tavLst>
                                        <p:tav tm="0">
                                          <p:val>
                                            <p:strVal val="#ppt_x-1"/>
                                          </p:val>
                                        </p:tav>
                                        <p:tav tm="100000">
                                          <p:val>
                                            <p:strVal val="#ppt_x"/>
                                          </p:val>
                                        </p:tav>
                                      </p:tavLst>
                                    </p:anim>
                                  </p:childTnLst>
                                </p:cTn>
                              </p:par>
                              <p:par>
                                <p:cTn id="55" presetID="2" presetClass="entr" presetSubtype="8"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500"/>
                                        <p:tgtEl>
                                          <p:spTgt spid="70"/>
                                        </p:tgtEl>
                                        <p:attrNameLst>
                                          <p:attrName>ppt_x</p:attrName>
                                        </p:attrNameLst>
                                      </p:cBhvr>
                                      <p:tavLst>
                                        <p:tav tm="0">
                                          <p:val>
                                            <p:strVal val="#ppt_x-1"/>
                                          </p:val>
                                        </p:tav>
                                        <p:tav tm="100000">
                                          <p:val>
                                            <p:strVal val="#ppt_x"/>
                                          </p:val>
                                        </p:tav>
                                      </p:tavLst>
                                    </p:anim>
                                  </p:childTnLst>
                                </p:cTn>
                              </p:par>
                              <p:par>
                                <p:cTn id="58" presetID="2" presetClass="entr" presetSubtype="8" fill="hold" nodeType="withEffect">
                                  <p:stCondLst>
                                    <p:cond delay="10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p:tgtEl>
                                          <p:spTgt spid="73"/>
                                        </p:tgtEl>
                                        <p:attrNameLst>
                                          <p:attrName>ppt_x</p:attrName>
                                        </p:attrNameLst>
                                      </p:cBhvr>
                                      <p:tavLst>
                                        <p:tav tm="0">
                                          <p:val>
                                            <p:strVal val="#ppt_x-1"/>
                                          </p:val>
                                        </p:tav>
                                        <p:tav tm="100000">
                                          <p:val>
                                            <p:strVal val="#ppt_x"/>
                                          </p:val>
                                        </p:tav>
                                      </p:tavLst>
                                    </p:anim>
                                  </p:childTnLst>
                                </p:cTn>
                              </p:par>
                              <p:par>
                                <p:cTn id="61" presetID="2" presetClass="entr" presetSubtype="8" fill="hold" nodeType="withEffect">
                                  <p:stCondLst>
                                    <p:cond delay="10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p:tgtEl>
                                          <p:spTgt spid="72"/>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500"/>
                                  </p:stCondLst>
                                  <p:childTnLst>
                                    <p:set>
                                      <p:cBhvr>
                                        <p:cTn id="65" dur="1" fill="hold">
                                          <p:stCondLst>
                                            <p:cond delay="0"/>
                                          </p:stCondLst>
                                        </p:cTn>
                                        <p:tgtEl>
                                          <p:spTgt spid="75"/>
                                        </p:tgtEl>
                                        <p:attrNameLst>
                                          <p:attrName>style.visibility</p:attrName>
                                        </p:attrNameLst>
                                      </p:cBhvr>
                                      <p:to>
                                        <p:strVal val="visible"/>
                                      </p:to>
                                    </p:set>
                                    <p:anim calcmode="lin" valueType="num">
                                      <p:cBhvr additive="base">
                                        <p:cTn id="66" dur="500"/>
                                        <p:tgtEl>
                                          <p:spTgt spid="75"/>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500"/>
                                  </p:stCondLst>
                                  <p:childTnLst>
                                    <p:set>
                                      <p:cBhvr>
                                        <p:cTn id="68" dur="1" fill="hold">
                                          <p:stCondLst>
                                            <p:cond delay="0"/>
                                          </p:stCondLst>
                                        </p:cTn>
                                        <p:tgtEl>
                                          <p:spTgt spid="74"/>
                                        </p:tgtEl>
                                        <p:attrNameLst>
                                          <p:attrName>style.visibility</p:attrName>
                                        </p:attrNameLst>
                                      </p:cBhvr>
                                      <p:to>
                                        <p:strVal val="visible"/>
                                      </p:to>
                                    </p:set>
                                    <p:anim calcmode="lin" valueType="num">
                                      <p:cBhvr additive="base">
                                        <p:cTn id="69" dur="500"/>
                                        <p:tgtEl>
                                          <p:spTgt spid="74"/>
                                        </p:tgtEl>
                                        <p:attrNameLst>
                                          <p:attrName>ppt_x</p:attrName>
                                        </p:attrNameLst>
                                      </p:cBhvr>
                                      <p:tavLst>
                                        <p:tav tm="0">
                                          <p:val>
                                            <p:strVal val="#ppt_x-1"/>
                                          </p:val>
                                        </p:tav>
                                        <p:tav tm="100000">
                                          <p:val>
                                            <p:strVal val="#ppt_x"/>
                                          </p:val>
                                        </p:tav>
                                      </p:tavLst>
                                    </p:anim>
                                  </p:childTnLst>
                                </p:cTn>
                              </p:par>
                              <p:par>
                                <p:cTn id="70" presetID="2" presetClass="exit" presetSubtype="8" fill="hold" nodeType="withEffect">
                                  <p:stCondLst>
                                    <p:cond delay="1250"/>
                                  </p:stCondLst>
                                  <p:childTnLst>
                                    <p:anim calcmode="lin" valueType="num">
                                      <p:cBhvr additive="base">
                                        <p:cTn id="71" dur="500"/>
                                        <p:tgtEl>
                                          <p:spTgt spid="75"/>
                                        </p:tgtEl>
                                        <p:attrNameLst>
                                          <p:attrName>ppt_x</p:attrName>
                                        </p:attrNameLst>
                                      </p:cBhvr>
                                      <p:tavLst>
                                        <p:tav tm="0">
                                          <p:val>
                                            <p:strVal val="#ppt_x"/>
                                          </p:val>
                                        </p:tav>
                                        <p:tav tm="100000">
                                          <p:val>
                                            <p:strVal val="#ppt_x-1"/>
                                          </p:val>
                                        </p:tav>
                                      </p:tavLst>
                                    </p:anim>
                                    <p:set>
                                      <p:cBhvr>
                                        <p:cTn id="72" dur="1" fill="hold">
                                          <p:stCondLst>
                                            <p:cond delay="500"/>
                                          </p:stCondLst>
                                        </p:cTn>
                                        <p:tgtEl>
                                          <p:spTgt spid="75"/>
                                        </p:tgtEl>
                                        <p:attrNameLst>
                                          <p:attrName>style.visibility</p:attrName>
                                        </p:attrNameLst>
                                      </p:cBhvr>
                                      <p:to>
                                        <p:strVal val="hidden"/>
                                      </p:to>
                                    </p:set>
                                  </p:childTnLst>
                                </p:cTn>
                              </p:par>
                              <p:par>
                                <p:cTn id="73" presetID="2" presetClass="exit" presetSubtype="8" fill="hold" nodeType="withEffect">
                                  <p:stCondLst>
                                    <p:cond delay="1250"/>
                                  </p:stCondLst>
                                  <p:childTnLst>
                                    <p:anim calcmode="lin" valueType="num">
                                      <p:cBhvr additive="base">
                                        <p:cTn id="74" dur="500"/>
                                        <p:tgtEl>
                                          <p:spTgt spid="74"/>
                                        </p:tgtEl>
                                        <p:attrNameLst>
                                          <p:attrName>ppt_x</p:attrName>
                                        </p:attrNameLst>
                                      </p:cBhvr>
                                      <p:tavLst>
                                        <p:tav tm="0">
                                          <p:val>
                                            <p:strVal val="#ppt_x"/>
                                          </p:val>
                                        </p:tav>
                                        <p:tav tm="100000">
                                          <p:val>
                                            <p:strVal val="#ppt_x-1"/>
                                          </p:val>
                                        </p:tav>
                                      </p:tavLst>
                                    </p:anim>
                                    <p:set>
                                      <p:cBhvr>
                                        <p:cTn id="75" dur="1" fill="hold">
                                          <p:stCondLst>
                                            <p:cond delay="500"/>
                                          </p:stCondLst>
                                        </p:cTn>
                                        <p:tgtEl>
                                          <p:spTgt spid="74"/>
                                        </p:tgtEl>
                                        <p:attrNameLst>
                                          <p:attrName>style.visibility</p:attrName>
                                        </p:attrNameLst>
                                      </p:cBhvr>
                                      <p:to>
                                        <p:strVal val="hidden"/>
                                      </p:to>
                                    </p:set>
                                  </p:childTnLst>
                                </p:cTn>
                              </p:par>
                            </p:childTnLst>
                          </p:cTn>
                        </p:par>
                        <p:par>
                          <p:cTn id="76" fill="hold">
                            <p:stCondLst>
                              <p:cond delay="1750"/>
                            </p:stCondLst>
                            <p:childTnLst>
                              <p:par>
                                <p:cTn id="77" presetID="2" presetClass="entr" presetSubtype="4" fill="hold" nodeType="afterEffect">
                                  <p:stCondLst>
                                    <p:cond delay="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500"/>
                                        <p:tgtEl>
                                          <p:spTgt spid="76"/>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additive="base">
                                        <p:cTn id="82" dur="750"/>
                                        <p:tgtEl>
                                          <p:spTgt spid="77"/>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10" presetClass="entr" presetSubtype="0"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fade">
                                      <p:cBhvr>
                                        <p:cTn id="86" dur="500"/>
                                        <p:tgtEl>
                                          <p:spTgt spid="78"/>
                                        </p:tgtEl>
                                      </p:cBhvr>
                                    </p:animEffect>
                                  </p:childTnLst>
                                </p:cTn>
                              </p:par>
                            </p:childTnLst>
                          </p:cTn>
                        </p:par>
                        <p:par>
                          <p:cTn id="87" fill="hold">
                            <p:stCondLst>
                              <p:cond delay="3000"/>
                            </p:stCondLst>
                            <p:childTnLst>
                              <p:par>
                                <p:cTn id="88" presetID="10" presetClass="entr" presetSubtype="0" fill="hold" nodeType="after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fade">
                                      <p:cBhvr>
                                        <p:cTn id="90" dur="500"/>
                                        <p:tgtEl>
                                          <p:spTgt spid="79"/>
                                        </p:tgtEl>
                                      </p:cBhvr>
                                    </p:animEffect>
                                  </p:childTnLst>
                                </p:cTn>
                              </p:par>
                            </p:childTnLst>
                          </p:cTn>
                        </p:par>
                        <p:par>
                          <p:cTn id="91" fill="hold">
                            <p:stCondLst>
                              <p:cond delay="3500"/>
                            </p:stCondLst>
                            <p:childTnLst>
                              <p:par>
                                <p:cTn id="92" presetID="10" presetClass="entr" presetSubtype="0" fill="hold" nodeType="afterEffect">
                                  <p:stCondLst>
                                    <p:cond delay="0"/>
                                  </p:stCondLst>
                                  <p:childTnLst>
                                    <p:set>
                                      <p:cBhvr>
                                        <p:cTn id="93" dur="1" fill="hold">
                                          <p:stCondLst>
                                            <p:cond delay="0"/>
                                          </p:stCondLst>
                                        </p:cTn>
                                        <p:tgtEl>
                                          <p:spTgt spid="80"/>
                                        </p:tgtEl>
                                        <p:attrNameLst>
                                          <p:attrName>style.visibility</p:attrName>
                                        </p:attrNameLst>
                                      </p:cBhvr>
                                      <p:to>
                                        <p:strVal val="visible"/>
                                      </p:to>
                                    </p:set>
                                    <p:animEffect transition="in" filter="fade">
                                      <p:cBhvr>
                                        <p:cTn id="94" dur="500"/>
                                        <p:tgtEl>
                                          <p:spTgt spid="80"/>
                                        </p:tgtEl>
                                      </p:cBhvr>
                                    </p:animEffect>
                                  </p:childTnLst>
                                </p:cTn>
                              </p:par>
                            </p:childTnLst>
                          </p:cTn>
                        </p:par>
                        <p:par>
                          <p:cTn id="95" fill="hold">
                            <p:stCondLst>
                              <p:cond delay="4000"/>
                            </p:stCondLst>
                            <p:childTnLst>
                              <p:par>
                                <p:cTn id="96" presetID="2" presetClass="entr" presetSubtype="4" fill="hold" nodeType="afterEffect">
                                  <p:stCondLst>
                                    <p:cond delay="0"/>
                                  </p:stCondLst>
                                  <p:childTnLst>
                                    <p:set>
                                      <p:cBhvr>
                                        <p:cTn id="97" dur="1" fill="hold">
                                          <p:stCondLst>
                                            <p:cond delay="0"/>
                                          </p:stCondLst>
                                        </p:cTn>
                                        <p:tgtEl>
                                          <p:spTgt spid="81">
                                            <p:txEl>
                                              <p:pRg st="0" end="0"/>
                                            </p:txEl>
                                          </p:spTgt>
                                        </p:tgtEl>
                                        <p:attrNameLst>
                                          <p:attrName>style.visibility</p:attrName>
                                        </p:attrNameLst>
                                      </p:cBhvr>
                                      <p:to>
                                        <p:strVal val="visible"/>
                                      </p:to>
                                    </p:set>
                                    <p:anim calcmode="lin" valueType="num">
                                      <p:cBhvr additive="base">
                                        <p:cTn id="98" dur="500"/>
                                        <p:tgtEl>
                                          <p:spTgt spid="81">
                                            <p:txEl>
                                              <p:pRg st="0" end="0"/>
                                            </p:txEl>
                                          </p:spTgt>
                                        </p:tgtEl>
                                        <p:attrNameLst>
                                          <p:attrName>ppt_y</p:attrName>
                                        </p:attrNameLst>
                                      </p:cBhvr>
                                      <p:tavLst>
                                        <p:tav tm="0">
                                          <p:val>
                                            <p:strVal val="#ppt_y+1"/>
                                          </p:val>
                                        </p:tav>
                                        <p:tav tm="100000">
                                          <p:val>
                                            <p:strVal val="#ppt_y"/>
                                          </p:val>
                                        </p:tav>
                                      </p:tavLst>
                                    </p:anim>
                                  </p:childTnLst>
                                </p:cTn>
                              </p:par>
                            </p:childTnLst>
                          </p:cTn>
                        </p:par>
                        <p:par>
                          <p:cTn id="99" fill="hold">
                            <p:stCondLst>
                              <p:cond delay="4500"/>
                            </p:stCondLst>
                            <p:childTnLst>
                              <p:par>
                                <p:cTn id="100" presetID="2" presetClass="entr" presetSubtype="4" fill="hold" nodeType="afterEffect">
                                  <p:stCondLst>
                                    <p:cond delay="0"/>
                                  </p:stCondLst>
                                  <p:childTnLst>
                                    <p:set>
                                      <p:cBhvr>
                                        <p:cTn id="101" dur="1" fill="hold">
                                          <p:stCondLst>
                                            <p:cond delay="0"/>
                                          </p:stCondLst>
                                        </p:cTn>
                                        <p:tgtEl>
                                          <p:spTgt spid="81">
                                            <p:txEl>
                                              <p:pRg st="1" end="1"/>
                                            </p:txEl>
                                          </p:spTgt>
                                        </p:tgtEl>
                                        <p:attrNameLst>
                                          <p:attrName>style.visibility</p:attrName>
                                        </p:attrNameLst>
                                      </p:cBhvr>
                                      <p:to>
                                        <p:strVal val="visible"/>
                                      </p:to>
                                    </p:set>
                                    <p:anim calcmode="lin" valueType="num">
                                      <p:cBhvr additive="base">
                                        <p:cTn id="102" dur="500"/>
                                        <p:tgtEl>
                                          <p:spTgt spid="81">
                                            <p:txEl>
                                              <p:pRg st="1" end="1"/>
                                            </p:txEl>
                                          </p:spTgt>
                                        </p:tgtEl>
                                        <p:attrNameLst>
                                          <p:attrName>ppt_y</p:attrName>
                                        </p:attrNameLst>
                                      </p:cBhvr>
                                      <p:tavLst>
                                        <p:tav tm="0">
                                          <p:val>
                                            <p:strVal val="#ppt_y+1"/>
                                          </p:val>
                                        </p:tav>
                                        <p:tav tm="100000">
                                          <p:val>
                                            <p:strVal val="#ppt_y"/>
                                          </p:val>
                                        </p:tav>
                                      </p:tavLst>
                                    </p:anim>
                                  </p:childTnLst>
                                </p:cTn>
                              </p:par>
                            </p:childTnLst>
                          </p:cTn>
                        </p:par>
                        <p:par>
                          <p:cTn id="103" fill="hold">
                            <p:stCondLst>
                              <p:cond delay="5000"/>
                            </p:stCondLst>
                            <p:childTnLst>
                              <p:par>
                                <p:cTn id="104" presetID="2" presetClass="entr" presetSubtype="4" fill="hold" nodeType="afterEffect">
                                  <p:stCondLst>
                                    <p:cond delay="0"/>
                                  </p:stCondLst>
                                  <p:childTnLst>
                                    <p:set>
                                      <p:cBhvr>
                                        <p:cTn id="105" dur="1" fill="hold">
                                          <p:stCondLst>
                                            <p:cond delay="0"/>
                                          </p:stCondLst>
                                        </p:cTn>
                                        <p:tgtEl>
                                          <p:spTgt spid="81">
                                            <p:txEl>
                                              <p:pRg st="2" end="2"/>
                                            </p:txEl>
                                          </p:spTgt>
                                        </p:tgtEl>
                                        <p:attrNameLst>
                                          <p:attrName>style.visibility</p:attrName>
                                        </p:attrNameLst>
                                      </p:cBhvr>
                                      <p:to>
                                        <p:strVal val="visible"/>
                                      </p:to>
                                    </p:set>
                                    <p:anim calcmode="lin" valueType="num">
                                      <p:cBhvr additive="base">
                                        <p:cTn id="106" dur="500"/>
                                        <p:tgtEl>
                                          <p:spTgt spid="81">
                                            <p:txEl>
                                              <p:pRg st="2" end="2"/>
                                            </p:txEl>
                                          </p:spTgt>
                                        </p:tgtEl>
                                        <p:attrNameLst>
                                          <p:attrName>ppt_y</p:attrName>
                                        </p:attrNameLst>
                                      </p:cBhvr>
                                      <p:tavLst>
                                        <p:tav tm="0">
                                          <p:val>
                                            <p:strVal val="#ppt_y+1"/>
                                          </p:val>
                                        </p:tav>
                                        <p:tav tm="100000">
                                          <p:val>
                                            <p:strVal val="#ppt_y"/>
                                          </p:val>
                                        </p:tav>
                                      </p:tavLst>
                                    </p:anim>
                                  </p:childTnLst>
                                </p:cTn>
                              </p:par>
                            </p:childTnLst>
                          </p:cTn>
                        </p:par>
                        <p:par>
                          <p:cTn id="107" fill="hold">
                            <p:stCondLst>
                              <p:cond delay="5500"/>
                            </p:stCondLst>
                            <p:childTnLst>
                              <p:par>
                                <p:cTn id="108" presetID="2" presetClass="entr" presetSubtype="4" fill="hold" nodeType="afterEffect">
                                  <p:stCondLst>
                                    <p:cond delay="0"/>
                                  </p:stCondLst>
                                  <p:childTnLst>
                                    <p:set>
                                      <p:cBhvr>
                                        <p:cTn id="109" dur="1" fill="hold">
                                          <p:stCondLst>
                                            <p:cond delay="0"/>
                                          </p:stCondLst>
                                        </p:cTn>
                                        <p:tgtEl>
                                          <p:spTgt spid="81">
                                            <p:txEl>
                                              <p:pRg st="3" end="3"/>
                                            </p:txEl>
                                          </p:spTgt>
                                        </p:tgtEl>
                                        <p:attrNameLst>
                                          <p:attrName>style.visibility</p:attrName>
                                        </p:attrNameLst>
                                      </p:cBhvr>
                                      <p:to>
                                        <p:strVal val="visible"/>
                                      </p:to>
                                    </p:set>
                                    <p:anim calcmode="lin" valueType="num">
                                      <p:cBhvr additive="base">
                                        <p:cTn id="110" dur="500"/>
                                        <p:tgtEl>
                                          <p:spTgt spid="81">
                                            <p:txEl>
                                              <p:pRg st="3" end="3"/>
                                            </p:txEl>
                                          </p:spTgt>
                                        </p:tgtEl>
                                        <p:attrNameLst>
                                          <p:attrName>ppt_y</p:attrName>
                                        </p:attrNameLst>
                                      </p:cBhvr>
                                      <p:tavLst>
                                        <p:tav tm="0">
                                          <p:val>
                                            <p:strVal val="#ppt_y+1"/>
                                          </p:val>
                                        </p:tav>
                                        <p:tav tm="100000">
                                          <p:val>
                                            <p:strVal val="#ppt_y"/>
                                          </p:val>
                                        </p:tav>
                                      </p:tavLst>
                                    </p:anim>
                                  </p:childTnLst>
                                </p:cTn>
                              </p:par>
                            </p:childTnLst>
                          </p:cTn>
                        </p:par>
                        <p:par>
                          <p:cTn id="111" fill="hold">
                            <p:stCondLst>
                              <p:cond delay="6000"/>
                            </p:stCondLst>
                            <p:childTnLst>
                              <p:par>
                                <p:cTn id="112" presetID="2" presetClass="entr" presetSubtype="4" fill="hold" nodeType="afterEffect">
                                  <p:stCondLst>
                                    <p:cond delay="0"/>
                                  </p:stCondLst>
                                  <p:childTnLst>
                                    <p:set>
                                      <p:cBhvr>
                                        <p:cTn id="113" dur="1" fill="hold">
                                          <p:stCondLst>
                                            <p:cond delay="0"/>
                                          </p:stCondLst>
                                        </p:cTn>
                                        <p:tgtEl>
                                          <p:spTgt spid="81">
                                            <p:txEl>
                                              <p:pRg st="4" end="4"/>
                                            </p:txEl>
                                          </p:spTgt>
                                        </p:tgtEl>
                                        <p:attrNameLst>
                                          <p:attrName>style.visibility</p:attrName>
                                        </p:attrNameLst>
                                      </p:cBhvr>
                                      <p:to>
                                        <p:strVal val="visible"/>
                                      </p:to>
                                    </p:set>
                                    <p:anim calcmode="lin" valueType="num">
                                      <p:cBhvr additive="base">
                                        <p:cTn id="114" dur="500"/>
                                        <p:tgtEl>
                                          <p:spTgt spid="81">
                                            <p:txEl>
                                              <p:pRg st="4" end="4"/>
                                            </p:txEl>
                                          </p:spTgt>
                                        </p:tgtEl>
                                        <p:attrNameLst>
                                          <p:attrName>ppt_y</p:attrName>
                                        </p:attrNameLst>
                                      </p:cBhvr>
                                      <p:tavLst>
                                        <p:tav tm="0">
                                          <p:val>
                                            <p:strVal val="#ppt_y+1"/>
                                          </p:val>
                                        </p:tav>
                                        <p:tav tm="100000">
                                          <p:val>
                                            <p:strVal val="#ppt_y"/>
                                          </p:val>
                                        </p:tav>
                                      </p:tavLst>
                                    </p:anim>
                                  </p:childTnLst>
                                </p:cTn>
                              </p:par>
                            </p:childTnLst>
                          </p:cTn>
                        </p:par>
                        <p:par>
                          <p:cTn id="115" fill="hold">
                            <p:stCondLst>
                              <p:cond delay="6500"/>
                            </p:stCondLst>
                            <p:childTnLst>
                              <p:par>
                                <p:cTn id="116" presetID="2" presetClass="entr" presetSubtype="4" fill="hold" nodeType="afterEffect">
                                  <p:stCondLst>
                                    <p:cond delay="0"/>
                                  </p:stCondLst>
                                  <p:childTnLst>
                                    <p:set>
                                      <p:cBhvr>
                                        <p:cTn id="117" dur="1" fill="hold">
                                          <p:stCondLst>
                                            <p:cond delay="0"/>
                                          </p:stCondLst>
                                        </p:cTn>
                                        <p:tgtEl>
                                          <p:spTgt spid="81">
                                            <p:txEl>
                                              <p:pRg st="5" end="5"/>
                                            </p:txEl>
                                          </p:spTgt>
                                        </p:tgtEl>
                                        <p:attrNameLst>
                                          <p:attrName>style.visibility</p:attrName>
                                        </p:attrNameLst>
                                      </p:cBhvr>
                                      <p:to>
                                        <p:strVal val="visible"/>
                                      </p:to>
                                    </p:set>
                                    <p:anim calcmode="lin" valueType="num">
                                      <p:cBhvr additive="base">
                                        <p:cTn id="118" dur="500"/>
                                        <p:tgtEl>
                                          <p:spTgt spid="81">
                                            <p:txEl>
                                              <p:pRg st="5" end="5"/>
                                            </p:txEl>
                                          </p:spTgt>
                                        </p:tgtEl>
                                        <p:attrNameLst>
                                          <p:attrName>ppt_y</p:attrName>
                                        </p:attrNameLst>
                                      </p:cBhvr>
                                      <p:tavLst>
                                        <p:tav tm="0">
                                          <p:val>
                                            <p:strVal val="#ppt_y+1"/>
                                          </p:val>
                                        </p:tav>
                                        <p:tav tm="100000">
                                          <p:val>
                                            <p:strVal val="#ppt_y"/>
                                          </p:val>
                                        </p:tav>
                                      </p:tavLst>
                                    </p:anim>
                                  </p:childTnLst>
                                </p:cTn>
                              </p:par>
                            </p:childTnLst>
                          </p:cTn>
                        </p:par>
                        <p:par>
                          <p:cTn id="119" fill="hold">
                            <p:stCondLst>
                              <p:cond delay="7000"/>
                            </p:stCondLst>
                            <p:childTnLst>
                              <p:par>
                                <p:cTn id="120" presetID="2" presetClass="entr" presetSubtype="4" fill="hold" nodeType="afterEffect">
                                  <p:stCondLst>
                                    <p:cond delay="0"/>
                                  </p:stCondLst>
                                  <p:childTnLst>
                                    <p:set>
                                      <p:cBhvr>
                                        <p:cTn id="121" dur="1" fill="hold">
                                          <p:stCondLst>
                                            <p:cond delay="0"/>
                                          </p:stCondLst>
                                        </p:cTn>
                                        <p:tgtEl>
                                          <p:spTgt spid="81">
                                            <p:txEl>
                                              <p:pRg st="6" end="6"/>
                                            </p:txEl>
                                          </p:spTgt>
                                        </p:tgtEl>
                                        <p:attrNameLst>
                                          <p:attrName>style.visibility</p:attrName>
                                        </p:attrNameLst>
                                      </p:cBhvr>
                                      <p:to>
                                        <p:strVal val="visible"/>
                                      </p:to>
                                    </p:set>
                                    <p:anim calcmode="lin" valueType="num">
                                      <p:cBhvr additive="base">
                                        <p:cTn id="122" dur="500"/>
                                        <p:tgtEl>
                                          <p:spTgt spid="81">
                                            <p:txEl>
                                              <p:pRg st="6" end="6"/>
                                            </p:txEl>
                                          </p:spTgt>
                                        </p:tgtEl>
                                        <p:attrNameLst>
                                          <p:attrName>ppt_y</p:attrName>
                                        </p:attrNameLst>
                                      </p:cBhvr>
                                      <p:tavLst>
                                        <p:tav tm="0">
                                          <p:val>
                                            <p:strVal val="#ppt_y+1"/>
                                          </p:val>
                                        </p:tav>
                                        <p:tav tm="100000">
                                          <p:val>
                                            <p:strVal val="#ppt_y"/>
                                          </p:val>
                                        </p:tav>
                                      </p:tavLst>
                                    </p:anim>
                                  </p:childTnLst>
                                </p:cTn>
                              </p:par>
                            </p:childTnLst>
                          </p:cTn>
                        </p:par>
                        <p:par>
                          <p:cTn id="123" fill="hold">
                            <p:stCondLst>
                              <p:cond delay="7500"/>
                            </p:stCondLst>
                            <p:childTnLst>
                              <p:par>
                                <p:cTn id="124" presetID="2" presetClass="entr" presetSubtype="4" fill="hold" nodeType="afterEffect">
                                  <p:stCondLst>
                                    <p:cond delay="0"/>
                                  </p:stCondLst>
                                  <p:childTnLst>
                                    <p:set>
                                      <p:cBhvr>
                                        <p:cTn id="125" dur="1" fill="hold">
                                          <p:stCondLst>
                                            <p:cond delay="0"/>
                                          </p:stCondLst>
                                        </p:cTn>
                                        <p:tgtEl>
                                          <p:spTgt spid="81">
                                            <p:txEl>
                                              <p:pRg st="7" end="7"/>
                                            </p:txEl>
                                          </p:spTgt>
                                        </p:tgtEl>
                                        <p:attrNameLst>
                                          <p:attrName>style.visibility</p:attrName>
                                        </p:attrNameLst>
                                      </p:cBhvr>
                                      <p:to>
                                        <p:strVal val="visible"/>
                                      </p:to>
                                    </p:set>
                                    <p:anim calcmode="lin" valueType="num">
                                      <p:cBhvr additive="base">
                                        <p:cTn id="126" dur="500"/>
                                        <p:tgtEl>
                                          <p:spTgt spid="81">
                                            <p:txEl>
                                              <p:pRg st="7" end="7"/>
                                            </p:txEl>
                                          </p:spTgt>
                                        </p:tgtEl>
                                        <p:attrNameLst>
                                          <p:attrName>ppt_y</p:attrName>
                                        </p:attrNameLst>
                                      </p:cBhvr>
                                      <p:tavLst>
                                        <p:tav tm="0">
                                          <p:val>
                                            <p:strVal val="#ppt_y+1"/>
                                          </p:val>
                                        </p:tav>
                                        <p:tav tm="100000">
                                          <p:val>
                                            <p:strVal val="#ppt_y"/>
                                          </p:val>
                                        </p:tav>
                                      </p:tavLst>
                                    </p:anim>
                                  </p:childTnLst>
                                </p:cTn>
                              </p:par>
                            </p:childTnLst>
                          </p:cTn>
                        </p:par>
                        <p:par>
                          <p:cTn id="127" fill="hold">
                            <p:stCondLst>
                              <p:cond delay="8000"/>
                            </p:stCondLst>
                            <p:childTnLst>
                              <p:par>
                                <p:cTn id="128" presetID="2" presetClass="entr" presetSubtype="4" fill="hold" nodeType="afterEffect">
                                  <p:stCondLst>
                                    <p:cond delay="0"/>
                                  </p:stCondLst>
                                  <p:childTnLst>
                                    <p:set>
                                      <p:cBhvr>
                                        <p:cTn id="129" dur="1" fill="hold">
                                          <p:stCondLst>
                                            <p:cond delay="0"/>
                                          </p:stCondLst>
                                        </p:cTn>
                                        <p:tgtEl>
                                          <p:spTgt spid="81">
                                            <p:txEl>
                                              <p:pRg st="8" end="8"/>
                                            </p:txEl>
                                          </p:spTgt>
                                        </p:tgtEl>
                                        <p:attrNameLst>
                                          <p:attrName>style.visibility</p:attrName>
                                        </p:attrNameLst>
                                      </p:cBhvr>
                                      <p:to>
                                        <p:strVal val="visible"/>
                                      </p:to>
                                    </p:set>
                                    <p:anim calcmode="lin" valueType="num">
                                      <p:cBhvr additive="base">
                                        <p:cTn id="130" dur="500"/>
                                        <p:tgtEl>
                                          <p:spTgt spid="81">
                                            <p:txEl>
                                              <p:pRg st="8" end="8"/>
                                            </p:txEl>
                                          </p:spTgt>
                                        </p:tgtEl>
                                        <p:attrNameLst>
                                          <p:attrName>ppt_y</p:attrName>
                                        </p:attrNameLst>
                                      </p:cBhvr>
                                      <p:tavLst>
                                        <p:tav tm="0">
                                          <p:val>
                                            <p:strVal val="#ppt_y+1"/>
                                          </p:val>
                                        </p:tav>
                                        <p:tav tm="100000">
                                          <p:val>
                                            <p:strVal val="#ppt_y"/>
                                          </p:val>
                                        </p:tav>
                                      </p:tavLst>
                                    </p:anim>
                                  </p:childTnLst>
                                </p:cTn>
                              </p:par>
                            </p:childTnLst>
                          </p:cTn>
                        </p:par>
                        <p:par>
                          <p:cTn id="131" fill="hold">
                            <p:stCondLst>
                              <p:cond delay="8500"/>
                            </p:stCondLst>
                            <p:childTnLst>
                              <p:par>
                                <p:cTn id="132" presetID="10" presetClass="entr" presetSubtype="0" fill="hold" nodeType="afterEffect">
                                  <p:stCondLst>
                                    <p:cond delay="250"/>
                                  </p:stCondLst>
                                  <p:childTnLst>
                                    <p:set>
                                      <p:cBhvr>
                                        <p:cTn id="133" dur="1" fill="hold">
                                          <p:stCondLst>
                                            <p:cond delay="0"/>
                                          </p:stCondLst>
                                        </p:cTn>
                                        <p:tgtEl>
                                          <p:spTgt spid="82">
                                            <p:txEl>
                                              <p:pRg st="0" end="0"/>
                                            </p:txEl>
                                          </p:spTgt>
                                        </p:tgtEl>
                                        <p:attrNameLst>
                                          <p:attrName>style.visibility</p:attrName>
                                        </p:attrNameLst>
                                      </p:cBhvr>
                                      <p:to>
                                        <p:strVal val="visible"/>
                                      </p:to>
                                    </p:set>
                                    <p:animEffect transition="in" filter="fade">
                                      <p:cBhvr>
                                        <p:cTn id="134" dur="500"/>
                                        <p:tgtEl>
                                          <p:spTgt spid="82">
                                            <p:txEl>
                                              <p:pRg st="0" end="0"/>
                                            </p:txEl>
                                          </p:spTgt>
                                        </p:tgtEl>
                                      </p:cBhvr>
                                    </p:animEffect>
                                  </p:childTnLst>
                                </p:cTn>
                              </p:par>
                            </p:childTnLst>
                          </p:cTn>
                        </p:par>
                        <p:par>
                          <p:cTn id="135" fill="hold">
                            <p:stCondLst>
                              <p:cond delay="9000"/>
                            </p:stCondLst>
                            <p:childTnLst>
                              <p:par>
                                <p:cTn id="136" presetID="10" presetClass="entr" presetSubtype="0" fill="hold" nodeType="afterEffect">
                                  <p:stCondLst>
                                    <p:cond delay="250"/>
                                  </p:stCondLst>
                                  <p:childTnLst>
                                    <p:set>
                                      <p:cBhvr>
                                        <p:cTn id="137" dur="1" fill="hold">
                                          <p:stCondLst>
                                            <p:cond delay="0"/>
                                          </p:stCondLst>
                                        </p:cTn>
                                        <p:tgtEl>
                                          <p:spTgt spid="82">
                                            <p:txEl>
                                              <p:pRg st="1" end="1"/>
                                            </p:txEl>
                                          </p:spTgt>
                                        </p:tgtEl>
                                        <p:attrNameLst>
                                          <p:attrName>style.visibility</p:attrName>
                                        </p:attrNameLst>
                                      </p:cBhvr>
                                      <p:to>
                                        <p:strVal val="visible"/>
                                      </p:to>
                                    </p:set>
                                    <p:animEffect transition="in" filter="fade">
                                      <p:cBhvr>
                                        <p:cTn id="138" dur="500"/>
                                        <p:tgtEl>
                                          <p:spTgt spid="82">
                                            <p:txEl>
                                              <p:pRg st="1" end="1"/>
                                            </p:txEl>
                                          </p:spTgt>
                                        </p:tgtEl>
                                      </p:cBhvr>
                                    </p:animEffect>
                                  </p:childTnLst>
                                </p:cTn>
                              </p:par>
                            </p:childTnLst>
                          </p:cTn>
                        </p:par>
                        <p:par>
                          <p:cTn id="139" fill="hold">
                            <p:stCondLst>
                              <p:cond delay="9500"/>
                            </p:stCondLst>
                            <p:childTnLst>
                              <p:par>
                                <p:cTn id="140" presetID="10" presetClass="entr" presetSubtype="0" fill="hold" nodeType="afterEffect">
                                  <p:stCondLst>
                                    <p:cond delay="250"/>
                                  </p:stCondLst>
                                  <p:childTnLst>
                                    <p:set>
                                      <p:cBhvr>
                                        <p:cTn id="141" dur="1" fill="hold">
                                          <p:stCondLst>
                                            <p:cond delay="0"/>
                                          </p:stCondLst>
                                        </p:cTn>
                                        <p:tgtEl>
                                          <p:spTgt spid="82">
                                            <p:txEl>
                                              <p:pRg st="2" end="2"/>
                                            </p:txEl>
                                          </p:spTgt>
                                        </p:tgtEl>
                                        <p:attrNameLst>
                                          <p:attrName>style.visibility</p:attrName>
                                        </p:attrNameLst>
                                      </p:cBhvr>
                                      <p:to>
                                        <p:strVal val="visible"/>
                                      </p:to>
                                    </p:set>
                                    <p:animEffect transition="in" filter="fade">
                                      <p:cBhvr>
                                        <p:cTn id="142" dur="500"/>
                                        <p:tgtEl>
                                          <p:spTgt spid="82">
                                            <p:txEl>
                                              <p:pRg st="2" end="2"/>
                                            </p:txEl>
                                          </p:spTgt>
                                        </p:tgtEl>
                                      </p:cBhvr>
                                    </p:animEffect>
                                  </p:childTnLst>
                                </p:cTn>
                              </p:par>
                            </p:childTnLst>
                          </p:cTn>
                        </p:par>
                        <p:par>
                          <p:cTn id="143" fill="hold">
                            <p:stCondLst>
                              <p:cond delay="10000"/>
                            </p:stCondLst>
                            <p:childTnLst>
                              <p:par>
                                <p:cTn id="144" presetID="10" presetClass="entr" presetSubtype="0" fill="hold" nodeType="afterEffect">
                                  <p:stCondLst>
                                    <p:cond delay="250"/>
                                  </p:stCondLst>
                                  <p:childTnLst>
                                    <p:set>
                                      <p:cBhvr>
                                        <p:cTn id="145" dur="1" fill="hold">
                                          <p:stCondLst>
                                            <p:cond delay="0"/>
                                          </p:stCondLst>
                                        </p:cTn>
                                        <p:tgtEl>
                                          <p:spTgt spid="82">
                                            <p:txEl>
                                              <p:pRg st="3" end="3"/>
                                            </p:txEl>
                                          </p:spTgt>
                                        </p:tgtEl>
                                        <p:attrNameLst>
                                          <p:attrName>style.visibility</p:attrName>
                                        </p:attrNameLst>
                                      </p:cBhvr>
                                      <p:to>
                                        <p:strVal val="visible"/>
                                      </p:to>
                                    </p:set>
                                    <p:animEffect transition="in" filter="fade">
                                      <p:cBhvr>
                                        <p:cTn id="146" dur="500"/>
                                        <p:tgtEl>
                                          <p:spTgt spid="82">
                                            <p:txEl>
                                              <p:pRg st="3" end="3"/>
                                            </p:txEl>
                                          </p:spTgt>
                                        </p:tgtEl>
                                      </p:cBhvr>
                                    </p:animEffect>
                                  </p:childTnLst>
                                </p:cTn>
                              </p:par>
                            </p:childTnLst>
                          </p:cTn>
                        </p:par>
                        <p:par>
                          <p:cTn id="147" fill="hold">
                            <p:stCondLst>
                              <p:cond delay="10500"/>
                            </p:stCondLst>
                            <p:childTnLst>
                              <p:par>
                                <p:cTn id="148" presetID="10" presetClass="entr" presetSubtype="0" fill="hold" nodeType="afterEffect">
                                  <p:stCondLst>
                                    <p:cond delay="250"/>
                                  </p:stCondLst>
                                  <p:childTnLst>
                                    <p:set>
                                      <p:cBhvr>
                                        <p:cTn id="149" dur="1" fill="hold">
                                          <p:stCondLst>
                                            <p:cond delay="0"/>
                                          </p:stCondLst>
                                        </p:cTn>
                                        <p:tgtEl>
                                          <p:spTgt spid="82">
                                            <p:txEl>
                                              <p:pRg st="4" end="4"/>
                                            </p:txEl>
                                          </p:spTgt>
                                        </p:tgtEl>
                                        <p:attrNameLst>
                                          <p:attrName>style.visibility</p:attrName>
                                        </p:attrNameLst>
                                      </p:cBhvr>
                                      <p:to>
                                        <p:strVal val="visible"/>
                                      </p:to>
                                    </p:set>
                                    <p:animEffect transition="in" filter="fade">
                                      <p:cBhvr>
                                        <p:cTn id="150" dur="500"/>
                                        <p:tgtEl>
                                          <p:spTgt spid="82">
                                            <p:txEl>
                                              <p:pRg st="4" end="4"/>
                                            </p:txEl>
                                          </p:spTgt>
                                        </p:tgtEl>
                                      </p:cBhvr>
                                    </p:animEffect>
                                  </p:childTnLst>
                                </p:cTn>
                              </p:par>
                            </p:childTnLst>
                          </p:cTn>
                        </p:par>
                        <p:par>
                          <p:cTn id="151" fill="hold">
                            <p:stCondLst>
                              <p:cond delay="11000"/>
                            </p:stCondLst>
                            <p:childTnLst>
                              <p:par>
                                <p:cTn id="152" presetID="10" presetClass="entr" presetSubtype="0" fill="hold" nodeType="afterEffect">
                                  <p:stCondLst>
                                    <p:cond delay="250"/>
                                  </p:stCondLst>
                                  <p:childTnLst>
                                    <p:set>
                                      <p:cBhvr>
                                        <p:cTn id="153" dur="1" fill="hold">
                                          <p:stCondLst>
                                            <p:cond delay="0"/>
                                          </p:stCondLst>
                                        </p:cTn>
                                        <p:tgtEl>
                                          <p:spTgt spid="82">
                                            <p:txEl>
                                              <p:pRg st="5" end="5"/>
                                            </p:txEl>
                                          </p:spTgt>
                                        </p:tgtEl>
                                        <p:attrNameLst>
                                          <p:attrName>style.visibility</p:attrName>
                                        </p:attrNameLst>
                                      </p:cBhvr>
                                      <p:to>
                                        <p:strVal val="visible"/>
                                      </p:to>
                                    </p:set>
                                    <p:animEffect transition="in" filter="fade">
                                      <p:cBhvr>
                                        <p:cTn id="154" dur="500"/>
                                        <p:tgtEl>
                                          <p:spTgt spid="82">
                                            <p:txEl>
                                              <p:pRg st="5" end="5"/>
                                            </p:txEl>
                                          </p:spTgt>
                                        </p:tgtEl>
                                      </p:cBhvr>
                                    </p:animEffect>
                                  </p:childTnLst>
                                </p:cTn>
                              </p:par>
                            </p:childTnLst>
                          </p:cTn>
                        </p:par>
                        <p:par>
                          <p:cTn id="155" fill="hold">
                            <p:stCondLst>
                              <p:cond delay="11500"/>
                            </p:stCondLst>
                            <p:childTnLst>
                              <p:par>
                                <p:cTn id="156" presetID="10" presetClass="entr" presetSubtype="0" fill="hold" nodeType="afterEffect">
                                  <p:stCondLst>
                                    <p:cond delay="250"/>
                                  </p:stCondLst>
                                  <p:childTnLst>
                                    <p:set>
                                      <p:cBhvr>
                                        <p:cTn id="157" dur="1" fill="hold">
                                          <p:stCondLst>
                                            <p:cond delay="0"/>
                                          </p:stCondLst>
                                        </p:cTn>
                                        <p:tgtEl>
                                          <p:spTgt spid="82">
                                            <p:txEl>
                                              <p:pRg st="6" end="6"/>
                                            </p:txEl>
                                          </p:spTgt>
                                        </p:tgtEl>
                                        <p:attrNameLst>
                                          <p:attrName>style.visibility</p:attrName>
                                        </p:attrNameLst>
                                      </p:cBhvr>
                                      <p:to>
                                        <p:strVal val="visible"/>
                                      </p:to>
                                    </p:set>
                                    <p:animEffect transition="in" filter="fade">
                                      <p:cBhvr>
                                        <p:cTn id="158" dur="500"/>
                                        <p:tgtEl>
                                          <p:spTgt spid="82">
                                            <p:txEl>
                                              <p:pRg st="6" end="6"/>
                                            </p:txEl>
                                          </p:spTgt>
                                        </p:tgtEl>
                                      </p:cBhvr>
                                    </p:animEffect>
                                  </p:childTnLst>
                                </p:cTn>
                              </p:par>
                            </p:childTnLst>
                          </p:cTn>
                        </p:par>
                        <p:par>
                          <p:cTn id="159" fill="hold">
                            <p:stCondLst>
                              <p:cond delay="12000"/>
                            </p:stCondLst>
                            <p:childTnLst>
                              <p:par>
                                <p:cTn id="160" presetID="10" presetClass="entr" presetSubtype="0" fill="hold" nodeType="afterEffect">
                                  <p:stCondLst>
                                    <p:cond delay="250"/>
                                  </p:stCondLst>
                                  <p:childTnLst>
                                    <p:set>
                                      <p:cBhvr>
                                        <p:cTn id="161" dur="1" fill="hold">
                                          <p:stCondLst>
                                            <p:cond delay="0"/>
                                          </p:stCondLst>
                                        </p:cTn>
                                        <p:tgtEl>
                                          <p:spTgt spid="82">
                                            <p:txEl>
                                              <p:pRg st="7" end="7"/>
                                            </p:txEl>
                                          </p:spTgt>
                                        </p:tgtEl>
                                        <p:attrNameLst>
                                          <p:attrName>style.visibility</p:attrName>
                                        </p:attrNameLst>
                                      </p:cBhvr>
                                      <p:to>
                                        <p:strVal val="visible"/>
                                      </p:to>
                                    </p:set>
                                    <p:animEffect transition="in" filter="fade">
                                      <p:cBhvr>
                                        <p:cTn id="162" dur="500"/>
                                        <p:tgtEl>
                                          <p:spTgt spid="82">
                                            <p:txEl>
                                              <p:pRg st="7" end="7"/>
                                            </p:txEl>
                                          </p:spTgt>
                                        </p:tgtEl>
                                      </p:cBhvr>
                                    </p:animEffect>
                                  </p:childTnLst>
                                </p:cTn>
                              </p:par>
                            </p:childTnLst>
                          </p:cTn>
                        </p:par>
                        <p:par>
                          <p:cTn id="163" fill="hold">
                            <p:stCondLst>
                              <p:cond delay="12500"/>
                            </p:stCondLst>
                            <p:childTnLst>
                              <p:par>
                                <p:cTn id="164" presetID="10" presetClass="entr" presetSubtype="0" fill="hold" nodeType="afterEffect">
                                  <p:stCondLst>
                                    <p:cond delay="250"/>
                                  </p:stCondLst>
                                  <p:childTnLst>
                                    <p:set>
                                      <p:cBhvr>
                                        <p:cTn id="165" dur="1" fill="hold">
                                          <p:stCondLst>
                                            <p:cond delay="0"/>
                                          </p:stCondLst>
                                        </p:cTn>
                                        <p:tgtEl>
                                          <p:spTgt spid="82">
                                            <p:txEl>
                                              <p:pRg st="8" end="8"/>
                                            </p:txEl>
                                          </p:spTgt>
                                        </p:tgtEl>
                                        <p:attrNameLst>
                                          <p:attrName>style.visibility</p:attrName>
                                        </p:attrNameLst>
                                      </p:cBhvr>
                                      <p:to>
                                        <p:strVal val="visible"/>
                                      </p:to>
                                    </p:set>
                                    <p:animEffect transition="in" filter="fade">
                                      <p:cBhvr>
                                        <p:cTn id="166" dur="500"/>
                                        <p:tgtEl>
                                          <p:spTgt spid="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Break 5">
  <p:cSld name="Section Break 5">
    <p:spTree>
      <p:nvGrpSpPr>
        <p:cNvPr id="1" name="Shape 83"/>
        <p:cNvGrpSpPr/>
        <p:nvPr/>
      </p:nvGrpSpPr>
      <p:grpSpPr>
        <a:xfrm>
          <a:off x="0" y="0"/>
          <a:ext cx="0" cy="0"/>
          <a:chOff x="0" y="0"/>
          <a:chExt cx="0" cy="0"/>
        </a:xfrm>
      </p:grpSpPr>
      <p:sp>
        <p:nvSpPr>
          <p:cNvPr id="84" name="Google Shape;84;p9"/>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85" name="Google Shape;85;p9"/>
          <p:cNvSpPr txBox="1">
            <a:spLocks noGrp="1"/>
          </p:cNvSpPr>
          <p:nvPr>
            <p:ph type="body" idx="1"/>
          </p:nvPr>
        </p:nvSpPr>
        <p:spPr>
          <a:xfrm>
            <a:off x="1248229" y="0"/>
            <a:ext cx="6400801" cy="10285413"/>
          </a:xfrm>
          <a:prstGeom prst="rect">
            <a:avLst/>
          </a:prstGeom>
          <a:solidFill>
            <a:schemeClr val="accent5">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6" name="Google Shape;86;p9"/>
          <p:cNvSpPr txBox="1">
            <a:spLocks noGrp="1"/>
          </p:cNvSpPr>
          <p:nvPr>
            <p:ph type="body" idx="3"/>
          </p:nvPr>
        </p:nvSpPr>
        <p:spPr>
          <a:xfrm>
            <a:off x="1605165"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7" name="Google Shape;87;p9"/>
          <p:cNvSpPr txBox="1">
            <a:spLocks noGrp="1"/>
          </p:cNvSpPr>
          <p:nvPr>
            <p:ph type="body" idx="4"/>
          </p:nvPr>
        </p:nvSpPr>
        <p:spPr>
          <a:xfrm>
            <a:off x="1605165"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8" name="Google Shape;88;p9"/>
          <p:cNvSpPr txBox="1">
            <a:spLocks noGrp="1"/>
          </p:cNvSpPr>
          <p:nvPr>
            <p:ph type="body" idx="5"/>
          </p:nvPr>
        </p:nvSpPr>
        <p:spPr>
          <a:xfrm>
            <a:off x="8945030" y="9637413"/>
            <a:ext cx="648000" cy="648000"/>
          </a:xfrm>
          <a:prstGeom prst="rect">
            <a:avLst/>
          </a:prstGeom>
          <a:solidFill>
            <a:schemeClr val="accent5">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89" name="Google Shape;89;p9"/>
          <p:cNvSpPr txBox="1">
            <a:spLocks noGrp="1"/>
          </p:cNvSpPr>
          <p:nvPr>
            <p:ph type="body" idx="6"/>
          </p:nvPr>
        </p:nvSpPr>
        <p:spPr>
          <a:xfrm>
            <a:off x="8297030" y="8989413"/>
            <a:ext cx="648000" cy="648000"/>
          </a:xfrm>
          <a:prstGeom prst="rect">
            <a:avLst/>
          </a:prstGeom>
          <a:solidFill>
            <a:schemeClr val="accent5">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0" name="Google Shape;90;p9"/>
          <p:cNvSpPr txBox="1">
            <a:spLocks noGrp="1"/>
          </p:cNvSpPr>
          <p:nvPr>
            <p:ph type="body" idx="7"/>
          </p:nvPr>
        </p:nvSpPr>
        <p:spPr>
          <a:xfrm>
            <a:off x="7649030" y="8341413"/>
            <a:ext cx="648000" cy="648000"/>
          </a:xfrm>
          <a:prstGeom prst="rect">
            <a:avLst/>
          </a:prstGeom>
          <a:solidFill>
            <a:schemeClr val="accent5">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1" name="Google Shape;91;p9"/>
          <p:cNvSpPr txBox="1">
            <a:spLocks noGrp="1"/>
          </p:cNvSpPr>
          <p:nvPr>
            <p:ph type="body" idx="8"/>
          </p:nvPr>
        </p:nvSpPr>
        <p:spPr>
          <a:xfrm>
            <a:off x="7649030" y="9637413"/>
            <a:ext cx="648000" cy="648000"/>
          </a:xfrm>
          <a:prstGeom prst="rect">
            <a:avLst/>
          </a:prstGeom>
          <a:solidFill>
            <a:schemeClr val="accent5">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par>
                                <p:cTn id="12" presetID="2" presetClass="entr" presetSubtype="2"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750"/>
                                        <p:tgtEl>
                                          <p:spTgt spid="88"/>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additive="base">
                                        <p:cTn id="17" dur="750"/>
                                        <p:tgtEl>
                                          <p:spTgt spid="89"/>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90"/>
                                        </p:tgtEl>
                                        <p:attrNameLst>
                                          <p:attrName>style.visibility</p:attrName>
                                        </p:attrNameLst>
                                      </p:cBhvr>
                                      <p:to>
                                        <p:strVal val="visible"/>
                                      </p:to>
                                    </p:set>
                                    <p:anim calcmode="lin" valueType="num">
                                      <p:cBhvr additive="base">
                                        <p:cTn id="20" dur="750"/>
                                        <p:tgtEl>
                                          <p:spTgt spid="90"/>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750"/>
                                        <p:tgtEl>
                                          <p:spTgt spid="91"/>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86">
                                            <p:txEl>
                                              <p:pRg st="0" end="0"/>
                                            </p:txEl>
                                          </p:spTgt>
                                        </p:tgtEl>
                                        <p:attrNameLst>
                                          <p:attrName>style.visibility</p:attrName>
                                        </p:attrNameLst>
                                      </p:cBhvr>
                                      <p:to>
                                        <p:strVal val="visible"/>
                                      </p:to>
                                    </p:set>
                                    <p:anim calcmode="lin" valueType="num">
                                      <p:cBhvr additive="base">
                                        <p:cTn id="27" dur="1000"/>
                                        <p:tgtEl>
                                          <p:spTgt spid="86">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86">
                                            <p:txEl>
                                              <p:pRg st="1" end="1"/>
                                            </p:txEl>
                                          </p:spTgt>
                                        </p:tgtEl>
                                        <p:attrNameLst>
                                          <p:attrName>style.visibility</p:attrName>
                                        </p:attrNameLst>
                                      </p:cBhvr>
                                      <p:to>
                                        <p:strVal val="visible"/>
                                      </p:to>
                                    </p:set>
                                    <p:anim calcmode="lin" valueType="num">
                                      <p:cBhvr additive="base">
                                        <p:cTn id="31" dur="1000"/>
                                        <p:tgtEl>
                                          <p:spTgt spid="86">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86">
                                            <p:txEl>
                                              <p:pRg st="2" end="2"/>
                                            </p:txEl>
                                          </p:spTgt>
                                        </p:tgtEl>
                                        <p:attrNameLst>
                                          <p:attrName>style.visibility</p:attrName>
                                        </p:attrNameLst>
                                      </p:cBhvr>
                                      <p:to>
                                        <p:strVal val="visible"/>
                                      </p:to>
                                    </p:set>
                                    <p:anim calcmode="lin" valueType="num">
                                      <p:cBhvr additive="base">
                                        <p:cTn id="35" dur="1000"/>
                                        <p:tgtEl>
                                          <p:spTgt spid="86">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86">
                                            <p:txEl>
                                              <p:pRg st="3" end="3"/>
                                            </p:txEl>
                                          </p:spTgt>
                                        </p:tgtEl>
                                        <p:attrNameLst>
                                          <p:attrName>style.visibility</p:attrName>
                                        </p:attrNameLst>
                                      </p:cBhvr>
                                      <p:to>
                                        <p:strVal val="visible"/>
                                      </p:to>
                                    </p:set>
                                    <p:anim calcmode="lin" valueType="num">
                                      <p:cBhvr additive="base">
                                        <p:cTn id="39" dur="1000"/>
                                        <p:tgtEl>
                                          <p:spTgt spid="86">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86">
                                            <p:txEl>
                                              <p:pRg st="4" end="4"/>
                                            </p:txEl>
                                          </p:spTgt>
                                        </p:tgtEl>
                                        <p:attrNameLst>
                                          <p:attrName>style.visibility</p:attrName>
                                        </p:attrNameLst>
                                      </p:cBhvr>
                                      <p:to>
                                        <p:strVal val="visible"/>
                                      </p:to>
                                    </p:set>
                                    <p:anim calcmode="lin" valueType="num">
                                      <p:cBhvr additive="base">
                                        <p:cTn id="43" dur="1000"/>
                                        <p:tgtEl>
                                          <p:spTgt spid="86">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86">
                                            <p:txEl>
                                              <p:pRg st="5" end="5"/>
                                            </p:txEl>
                                          </p:spTgt>
                                        </p:tgtEl>
                                        <p:attrNameLst>
                                          <p:attrName>style.visibility</p:attrName>
                                        </p:attrNameLst>
                                      </p:cBhvr>
                                      <p:to>
                                        <p:strVal val="visible"/>
                                      </p:to>
                                    </p:set>
                                    <p:anim calcmode="lin" valueType="num">
                                      <p:cBhvr additive="base">
                                        <p:cTn id="47" dur="1000"/>
                                        <p:tgtEl>
                                          <p:spTgt spid="86">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86">
                                            <p:txEl>
                                              <p:pRg st="6" end="6"/>
                                            </p:txEl>
                                          </p:spTgt>
                                        </p:tgtEl>
                                        <p:attrNameLst>
                                          <p:attrName>style.visibility</p:attrName>
                                        </p:attrNameLst>
                                      </p:cBhvr>
                                      <p:to>
                                        <p:strVal val="visible"/>
                                      </p:to>
                                    </p:set>
                                    <p:anim calcmode="lin" valueType="num">
                                      <p:cBhvr additive="base">
                                        <p:cTn id="51" dur="1000"/>
                                        <p:tgtEl>
                                          <p:spTgt spid="86">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86">
                                            <p:txEl>
                                              <p:pRg st="7" end="7"/>
                                            </p:txEl>
                                          </p:spTgt>
                                        </p:tgtEl>
                                        <p:attrNameLst>
                                          <p:attrName>style.visibility</p:attrName>
                                        </p:attrNameLst>
                                      </p:cBhvr>
                                      <p:to>
                                        <p:strVal val="visible"/>
                                      </p:to>
                                    </p:set>
                                    <p:anim calcmode="lin" valueType="num">
                                      <p:cBhvr additive="base">
                                        <p:cTn id="55" dur="1000"/>
                                        <p:tgtEl>
                                          <p:spTgt spid="86">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86">
                                            <p:txEl>
                                              <p:pRg st="8" end="8"/>
                                            </p:txEl>
                                          </p:spTgt>
                                        </p:tgtEl>
                                        <p:attrNameLst>
                                          <p:attrName>style.visibility</p:attrName>
                                        </p:attrNameLst>
                                      </p:cBhvr>
                                      <p:to>
                                        <p:strVal val="visible"/>
                                      </p:to>
                                    </p:set>
                                    <p:anim calcmode="lin" valueType="num">
                                      <p:cBhvr additive="base">
                                        <p:cTn id="59" dur="1000"/>
                                        <p:tgtEl>
                                          <p:spTgt spid="86">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86">
                                            <p:txEl>
                                              <p:pRg st="0" end="0"/>
                                            </p:txEl>
                                          </p:spTgt>
                                        </p:tgtEl>
                                        <p:attrNameLst>
                                          <p:attrName>style.visibility</p:attrName>
                                        </p:attrNameLst>
                                      </p:cBhvr>
                                      <p:to>
                                        <p:strVal val="visible"/>
                                      </p:to>
                                    </p:set>
                                    <p:animEffect transition="in" filter="fade">
                                      <p:cBhvr>
                                        <p:cTn id="62" dur="1000"/>
                                        <p:tgtEl>
                                          <p:spTgt spid="86">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86">
                                            <p:txEl>
                                              <p:pRg st="1" end="1"/>
                                            </p:txEl>
                                          </p:spTgt>
                                        </p:tgtEl>
                                        <p:attrNameLst>
                                          <p:attrName>style.visibility</p:attrName>
                                        </p:attrNameLst>
                                      </p:cBhvr>
                                      <p:to>
                                        <p:strVal val="visible"/>
                                      </p:to>
                                    </p:set>
                                    <p:animEffect transition="in" filter="fade">
                                      <p:cBhvr>
                                        <p:cTn id="65" dur="1000"/>
                                        <p:tgtEl>
                                          <p:spTgt spid="86">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86">
                                            <p:txEl>
                                              <p:pRg st="2" end="2"/>
                                            </p:txEl>
                                          </p:spTgt>
                                        </p:tgtEl>
                                        <p:attrNameLst>
                                          <p:attrName>style.visibility</p:attrName>
                                        </p:attrNameLst>
                                      </p:cBhvr>
                                      <p:to>
                                        <p:strVal val="visible"/>
                                      </p:to>
                                    </p:set>
                                    <p:animEffect transition="in" filter="fade">
                                      <p:cBhvr>
                                        <p:cTn id="68" dur="1000"/>
                                        <p:tgtEl>
                                          <p:spTgt spid="86">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86">
                                            <p:txEl>
                                              <p:pRg st="3" end="3"/>
                                            </p:txEl>
                                          </p:spTgt>
                                        </p:tgtEl>
                                        <p:attrNameLst>
                                          <p:attrName>style.visibility</p:attrName>
                                        </p:attrNameLst>
                                      </p:cBhvr>
                                      <p:to>
                                        <p:strVal val="visible"/>
                                      </p:to>
                                    </p:set>
                                    <p:animEffect transition="in" filter="fade">
                                      <p:cBhvr>
                                        <p:cTn id="71" dur="1000"/>
                                        <p:tgtEl>
                                          <p:spTgt spid="86">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86">
                                            <p:txEl>
                                              <p:pRg st="4" end="4"/>
                                            </p:txEl>
                                          </p:spTgt>
                                        </p:tgtEl>
                                        <p:attrNameLst>
                                          <p:attrName>style.visibility</p:attrName>
                                        </p:attrNameLst>
                                      </p:cBhvr>
                                      <p:to>
                                        <p:strVal val="visible"/>
                                      </p:to>
                                    </p:set>
                                    <p:animEffect transition="in" filter="fade">
                                      <p:cBhvr>
                                        <p:cTn id="74" dur="1000"/>
                                        <p:tgtEl>
                                          <p:spTgt spid="86">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86">
                                            <p:txEl>
                                              <p:pRg st="5" end="5"/>
                                            </p:txEl>
                                          </p:spTgt>
                                        </p:tgtEl>
                                        <p:attrNameLst>
                                          <p:attrName>style.visibility</p:attrName>
                                        </p:attrNameLst>
                                      </p:cBhvr>
                                      <p:to>
                                        <p:strVal val="visible"/>
                                      </p:to>
                                    </p:set>
                                    <p:animEffect transition="in" filter="fade">
                                      <p:cBhvr>
                                        <p:cTn id="77" dur="1000"/>
                                        <p:tgtEl>
                                          <p:spTgt spid="86">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86">
                                            <p:txEl>
                                              <p:pRg st="6" end="6"/>
                                            </p:txEl>
                                          </p:spTgt>
                                        </p:tgtEl>
                                        <p:attrNameLst>
                                          <p:attrName>style.visibility</p:attrName>
                                        </p:attrNameLst>
                                      </p:cBhvr>
                                      <p:to>
                                        <p:strVal val="visible"/>
                                      </p:to>
                                    </p:set>
                                    <p:animEffect transition="in" filter="fade">
                                      <p:cBhvr>
                                        <p:cTn id="80" dur="1000"/>
                                        <p:tgtEl>
                                          <p:spTgt spid="86">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86">
                                            <p:txEl>
                                              <p:pRg st="7" end="7"/>
                                            </p:txEl>
                                          </p:spTgt>
                                        </p:tgtEl>
                                        <p:attrNameLst>
                                          <p:attrName>style.visibility</p:attrName>
                                        </p:attrNameLst>
                                      </p:cBhvr>
                                      <p:to>
                                        <p:strVal val="visible"/>
                                      </p:to>
                                    </p:set>
                                    <p:animEffect transition="in" filter="fade">
                                      <p:cBhvr>
                                        <p:cTn id="83" dur="1000"/>
                                        <p:tgtEl>
                                          <p:spTgt spid="86">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86">
                                            <p:txEl>
                                              <p:pRg st="8" end="8"/>
                                            </p:txEl>
                                          </p:spTgt>
                                        </p:tgtEl>
                                        <p:attrNameLst>
                                          <p:attrName>style.visibility</p:attrName>
                                        </p:attrNameLst>
                                      </p:cBhvr>
                                      <p:to>
                                        <p:strVal val="visible"/>
                                      </p:to>
                                    </p:set>
                                    <p:animEffect transition="in" filter="fade">
                                      <p:cBhvr>
                                        <p:cTn id="86" dur="1000"/>
                                        <p:tgtEl>
                                          <p:spTgt spid="86">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87">
                                            <p:txEl>
                                              <p:pRg st="0" end="0"/>
                                            </p:txEl>
                                          </p:spTgt>
                                        </p:tgtEl>
                                        <p:attrNameLst>
                                          <p:attrName>style.visibility</p:attrName>
                                        </p:attrNameLst>
                                      </p:cBhvr>
                                      <p:to>
                                        <p:strVal val="visible"/>
                                      </p:to>
                                    </p:set>
                                    <p:anim calcmode="lin" valueType="num">
                                      <p:cBhvr additive="base">
                                        <p:cTn id="89" dur="750"/>
                                        <p:tgtEl>
                                          <p:spTgt spid="87">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87">
                                            <p:txEl>
                                              <p:pRg st="1" end="1"/>
                                            </p:txEl>
                                          </p:spTgt>
                                        </p:tgtEl>
                                        <p:attrNameLst>
                                          <p:attrName>style.visibility</p:attrName>
                                        </p:attrNameLst>
                                      </p:cBhvr>
                                      <p:to>
                                        <p:strVal val="visible"/>
                                      </p:to>
                                    </p:set>
                                    <p:anim calcmode="lin" valueType="num">
                                      <p:cBhvr additive="base">
                                        <p:cTn id="92" dur="750"/>
                                        <p:tgtEl>
                                          <p:spTgt spid="87">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87">
                                            <p:txEl>
                                              <p:pRg st="2" end="2"/>
                                            </p:txEl>
                                          </p:spTgt>
                                        </p:tgtEl>
                                        <p:attrNameLst>
                                          <p:attrName>style.visibility</p:attrName>
                                        </p:attrNameLst>
                                      </p:cBhvr>
                                      <p:to>
                                        <p:strVal val="visible"/>
                                      </p:to>
                                    </p:set>
                                    <p:anim calcmode="lin" valueType="num">
                                      <p:cBhvr additive="base">
                                        <p:cTn id="95" dur="750"/>
                                        <p:tgtEl>
                                          <p:spTgt spid="87">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87">
                                            <p:txEl>
                                              <p:pRg st="3" end="3"/>
                                            </p:txEl>
                                          </p:spTgt>
                                        </p:tgtEl>
                                        <p:attrNameLst>
                                          <p:attrName>style.visibility</p:attrName>
                                        </p:attrNameLst>
                                      </p:cBhvr>
                                      <p:to>
                                        <p:strVal val="visible"/>
                                      </p:to>
                                    </p:set>
                                    <p:anim calcmode="lin" valueType="num">
                                      <p:cBhvr additive="base">
                                        <p:cTn id="98" dur="750"/>
                                        <p:tgtEl>
                                          <p:spTgt spid="87">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87">
                                            <p:txEl>
                                              <p:pRg st="4" end="4"/>
                                            </p:txEl>
                                          </p:spTgt>
                                        </p:tgtEl>
                                        <p:attrNameLst>
                                          <p:attrName>style.visibility</p:attrName>
                                        </p:attrNameLst>
                                      </p:cBhvr>
                                      <p:to>
                                        <p:strVal val="visible"/>
                                      </p:to>
                                    </p:set>
                                    <p:anim calcmode="lin" valueType="num">
                                      <p:cBhvr additive="base">
                                        <p:cTn id="101" dur="750"/>
                                        <p:tgtEl>
                                          <p:spTgt spid="87">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87">
                                            <p:txEl>
                                              <p:pRg st="5" end="5"/>
                                            </p:txEl>
                                          </p:spTgt>
                                        </p:tgtEl>
                                        <p:attrNameLst>
                                          <p:attrName>style.visibility</p:attrName>
                                        </p:attrNameLst>
                                      </p:cBhvr>
                                      <p:to>
                                        <p:strVal val="visible"/>
                                      </p:to>
                                    </p:set>
                                    <p:anim calcmode="lin" valueType="num">
                                      <p:cBhvr additive="base">
                                        <p:cTn id="104" dur="750"/>
                                        <p:tgtEl>
                                          <p:spTgt spid="87">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87">
                                            <p:txEl>
                                              <p:pRg st="6" end="6"/>
                                            </p:txEl>
                                          </p:spTgt>
                                        </p:tgtEl>
                                        <p:attrNameLst>
                                          <p:attrName>style.visibility</p:attrName>
                                        </p:attrNameLst>
                                      </p:cBhvr>
                                      <p:to>
                                        <p:strVal val="visible"/>
                                      </p:to>
                                    </p:set>
                                    <p:anim calcmode="lin" valueType="num">
                                      <p:cBhvr additive="base">
                                        <p:cTn id="107" dur="750"/>
                                        <p:tgtEl>
                                          <p:spTgt spid="87">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87">
                                            <p:txEl>
                                              <p:pRg st="7" end="7"/>
                                            </p:txEl>
                                          </p:spTgt>
                                        </p:tgtEl>
                                        <p:attrNameLst>
                                          <p:attrName>style.visibility</p:attrName>
                                        </p:attrNameLst>
                                      </p:cBhvr>
                                      <p:to>
                                        <p:strVal val="visible"/>
                                      </p:to>
                                    </p:set>
                                    <p:anim calcmode="lin" valueType="num">
                                      <p:cBhvr additive="base">
                                        <p:cTn id="110" dur="750"/>
                                        <p:tgtEl>
                                          <p:spTgt spid="87">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87">
                                            <p:txEl>
                                              <p:pRg st="8" end="8"/>
                                            </p:txEl>
                                          </p:spTgt>
                                        </p:tgtEl>
                                        <p:attrNameLst>
                                          <p:attrName>style.visibility</p:attrName>
                                        </p:attrNameLst>
                                      </p:cBhvr>
                                      <p:to>
                                        <p:strVal val="visible"/>
                                      </p:to>
                                    </p:set>
                                    <p:anim calcmode="lin" valueType="num">
                                      <p:cBhvr additive="base">
                                        <p:cTn id="113" dur="750"/>
                                        <p:tgtEl>
                                          <p:spTgt spid="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Break 6">
  <p:cSld name="Section Break 6">
    <p:spTree>
      <p:nvGrpSpPr>
        <p:cNvPr id="1" name="Shape 92"/>
        <p:cNvGrpSpPr/>
        <p:nvPr/>
      </p:nvGrpSpPr>
      <p:grpSpPr>
        <a:xfrm>
          <a:off x="0" y="0"/>
          <a:ext cx="0" cy="0"/>
          <a:chOff x="0" y="0"/>
          <a:chExt cx="0" cy="0"/>
        </a:xfrm>
      </p:grpSpPr>
      <p:sp>
        <p:nvSpPr>
          <p:cNvPr id="93" name="Google Shape;93;p10"/>
          <p:cNvSpPr>
            <a:spLocks noGrp="1"/>
          </p:cNvSpPr>
          <p:nvPr>
            <p:ph type="pic" idx="2"/>
          </p:nvPr>
        </p:nvSpPr>
        <p:spPr>
          <a:xfrm>
            <a:off x="0" y="0"/>
            <a:ext cx="18288001" cy="10285413"/>
          </a:xfrm>
          <a:prstGeom prst="rect">
            <a:avLst/>
          </a:prstGeom>
          <a:noFill/>
          <a:ln>
            <a:noFill/>
          </a:ln>
        </p:spPr>
        <p:txBody>
          <a:bodyPr spcFirstLastPara="1" wrap="square" lIns="91425" tIns="45700" rIns="91425" bIns="45700" anchor="t" anchorCtr="0">
            <a:noAutofit/>
          </a:bodyPr>
          <a:lstStyle>
            <a:lvl1pPr marR="0" lvl="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R="0" lvl="1"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R="0" lvl="2"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R="0" lvl="3"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R="0" lvl="4"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R="0" lvl="5"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R="0" lvl="6"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R="0" lvl="7"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R="0" lvl="8"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94" name="Google Shape;94;p10"/>
          <p:cNvSpPr txBox="1">
            <a:spLocks noGrp="1"/>
          </p:cNvSpPr>
          <p:nvPr>
            <p:ph type="body" idx="1"/>
          </p:nvPr>
        </p:nvSpPr>
        <p:spPr>
          <a:xfrm>
            <a:off x="10568692" y="0"/>
            <a:ext cx="6400801" cy="10285413"/>
          </a:xfrm>
          <a:prstGeom prst="rect">
            <a:avLst/>
          </a:prstGeom>
          <a:solidFill>
            <a:schemeClr val="accent6">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5" name="Google Shape;95;p10"/>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lt1"/>
              </a:buClr>
              <a:buSzPts val="30000"/>
              <a:buFont typeface="Ubuntu"/>
              <a:buNone/>
              <a:defRPr sz="300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6" name="Google Shape;96;p10"/>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4400"/>
              <a:buFont typeface="Ubuntu"/>
              <a:buNone/>
              <a:defRPr sz="4400">
                <a:solidFill>
                  <a:schemeClr val="lt1"/>
                </a:solidFill>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7" name="Google Shape;97;p10"/>
          <p:cNvSpPr txBox="1">
            <a:spLocks noGrp="1"/>
          </p:cNvSpPr>
          <p:nvPr>
            <p:ph type="body" idx="5"/>
          </p:nvPr>
        </p:nvSpPr>
        <p:spPr>
          <a:xfrm>
            <a:off x="9920692" y="9637413"/>
            <a:ext cx="648000" cy="648000"/>
          </a:xfrm>
          <a:prstGeom prst="rect">
            <a:avLst/>
          </a:prstGeom>
          <a:solidFill>
            <a:schemeClr val="accent6">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8" name="Google Shape;98;p10"/>
          <p:cNvSpPr txBox="1">
            <a:spLocks noGrp="1"/>
          </p:cNvSpPr>
          <p:nvPr>
            <p:ph type="body" idx="6"/>
          </p:nvPr>
        </p:nvSpPr>
        <p:spPr>
          <a:xfrm>
            <a:off x="9272692" y="8989413"/>
            <a:ext cx="648000" cy="648000"/>
          </a:xfrm>
          <a:prstGeom prst="rect">
            <a:avLst/>
          </a:prstGeom>
          <a:solidFill>
            <a:schemeClr val="accent6">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99" name="Google Shape;99;p10"/>
          <p:cNvSpPr txBox="1">
            <a:spLocks noGrp="1"/>
          </p:cNvSpPr>
          <p:nvPr>
            <p:ph type="body" idx="7"/>
          </p:nvPr>
        </p:nvSpPr>
        <p:spPr>
          <a:xfrm>
            <a:off x="9920692" y="8341413"/>
            <a:ext cx="648000" cy="648000"/>
          </a:xfrm>
          <a:prstGeom prst="rect">
            <a:avLst/>
          </a:prstGeom>
          <a:solidFill>
            <a:schemeClr val="accent6">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00" name="Google Shape;100;p10"/>
          <p:cNvSpPr txBox="1">
            <a:spLocks noGrp="1"/>
          </p:cNvSpPr>
          <p:nvPr>
            <p:ph type="body" idx="8"/>
          </p:nvPr>
        </p:nvSpPr>
        <p:spPr>
          <a:xfrm>
            <a:off x="8624692" y="9637413"/>
            <a:ext cx="648000" cy="648000"/>
          </a:xfrm>
          <a:prstGeom prst="rect">
            <a:avLst/>
          </a:prstGeom>
          <a:solidFill>
            <a:schemeClr val="accent6">
              <a:alpha val="69803"/>
            </a:schemeClr>
          </a:solidFill>
          <a:ln>
            <a:noFill/>
          </a:ln>
        </p:spPr>
        <p:txBody>
          <a:bodyPr spcFirstLastPara="1" wrap="square" lIns="91425" tIns="45700" rIns="91425" bIns="45700" anchor="t" anchorCtr="0">
            <a:noAutofit/>
          </a:bodyPr>
          <a:lstStyle>
            <a:lvl1pPr marL="457200" lvl="0" indent="-228600" algn="l">
              <a:lnSpc>
                <a:spcPct val="130000"/>
              </a:lnSpc>
              <a:spcBef>
                <a:spcPts val="1200"/>
              </a:spcBef>
              <a:spcAft>
                <a:spcPts val="0"/>
              </a:spcAft>
              <a:buClr>
                <a:schemeClr val="dk2"/>
              </a:buClr>
              <a:buSzPts val="1800"/>
              <a:buNone/>
              <a:defRPr/>
            </a:lvl1pPr>
            <a:lvl2pPr marL="914400" lvl="1" indent="-228600" algn="l">
              <a:lnSpc>
                <a:spcPct val="90000"/>
              </a:lnSpc>
              <a:spcBef>
                <a:spcPts val="750"/>
              </a:spcBef>
              <a:spcAft>
                <a:spcPts val="0"/>
              </a:spcAft>
              <a:buClr>
                <a:schemeClr val="dk1"/>
              </a:buClr>
              <a:buSzPts val="1800"/>
              <a:buNone/>
              <a:defRPr/>
            </a:lvl2pPr>
            <a:lvl3pPr marL="1371600" lvl="2" indent="-228600" algn="l">
              <a:lnSpc>
                <a:spcPct val="90000"/>
              </a:lnSpc>
              <a:spcBef>
                <a:spcPts val="750"/>
              </a:spcBef>
              <a:spcAft>
                <a:spcPts val="0"/>
              </a:spcAft>
              <a:buClr>
                <a:schemeClr val="dk1"/>
              </a:buClr>
              <a:buSzPts val="1800"/>
              <a:buNone/>
              <a:defRPr/>
            </a:lvl3pPr>
            <a:lvl4pPr marL="1828800" lvl="3" indent="-228600" algn="l">
              <a:lnSpc>
                <a:spcPct val="90000"/>
              </a:lnSpc>
              <a:spcBef>
                <a:spcPts val="750"/>
              </a:spcBef>
              <a:spcAft>
                <a:spcPts val="0"/>
              </a:spcAft>
              <a:buClr>
                <a:schemeClr val="dk1"/>
              </a:buClr>
              <a:buSzPts val="1800"/>
              <a:buNone/>
              <a:defRPr/>
            </a:lvl4pPr>
            <a:lvl5pPr marL="2286000" lvl="4" indent="-228600" algn="l">
              <a:lnSpc>
                <a:spcPct val="90000"/>
              </a:lnSpc>
              <a:spcBef>
                <a:spcPts val="750"/>
              </a:spcBef>
              <a:spcAft>
                <a:spcPts val="0"/>
              </a:spcAft>
              <a:buClr>
                <a:schemeClr val="dk1"/>
              </a:buClr>
              <a:buSzPts val="18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par>
                                <p:cTn id="12" presetID="2" presetClass="entr" presetSubtype="8" fill="hold" nodeType="withEffect">
                                  <p:stCondLst>
                                    <p:cond delay="0"/>
                                  </p:stCondLst>
                                  <p:childTnLst>
                                    <p:set>
                                      <p:cBhvr>
                                        <p:cTn id="13" dur="1" fill="hold">
                                          <p:stCondLst>
                                            <p:cond delay="0"/>
                                          </p:stCondLst>
                                        </p:cTn>
                                        <p:tgtEl>
                                          <p:spTgt spid="97"/>
                                        </p:tgtEl>
                                        <p:attrNameLst>
                                          <p:attrName>style.visibility</p:attrName>
                                        </p:attrNameLst>
                                      </p:cBhvr>
                                      <p:to>
                                        <p:strVal val="visible"/>
                                      </p:to>
                                    </p:set>
                                    <p:anim calcmode="lin" valueType="num">
                                      <p:cBhvr additive="base">
                                        <p:cTn id="14" dur="750"/>
                                        <p:tgtEl>
                                          <p:spTgt spid="97"/>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anim calcmode="lin" valueType="num">
                                      <p:cBhvr additive="base">
                                        <p:cTn id="17" dur="750"/>
                                        <p:tgtEl>
                                          <p:spTgt spid="98"/>
                                        </p:tgtEl>
                                        <p:attrNameLst>
                                          <p:attrName>ppt_x</p:attrName>
                                        </p:attrNameLst>
                                      </p:cBhvr>
                                      <p:tavLst>
                                        <p:tav tm="0">
                                          <p:val>
                                            <p:strVal val="#ppt_x-1"/>
                                          </p:val>
                                        </p:tav>
                                        <p:tav tm="100000">
                                          <p:val>
                                            <p:strVal val="#ppt_x"/>
                                          </p:val>
                                        </p:tav>
                                      </p:tavLst>
                                    </p:anim>
                                  </p:childTnLst>
                                </p:cTn>
                              </p:par>
                              <p:par>
                                <p:cTn id="18" presetID="2" presetClass="entr" presetSubtype="1" fill="hold" nodeType="withEffect">
                                  <p:stCondLst>
                                    <p:cond delay="0"/>
                                  </p:stCondLst>
                                  <p:childTnLst>
                                    <p:set>
                                      <p:cBhvr>
                                        <p:cTn id="19" dur="1" fill="hold">
                                          <p:stCondLst>
                                            <p:cond delay="0"/>
                                          </p:stCondLst>
                                        </p:cTn>
                                        <p:tgtEl>
                                          <p:spTgt spid="99"/>
                                        </p:tgtEl>
                                        <p:attrNameLst>
                                          <p:attrName>style.visibility</p:attrName>
                                        </p:attrNameLst>
                                      </p:cBhvr>
                                      <p:to>
                                        <p:strVal val="visible"/>
                                      </p:to>
                                    </p:set>
                                    <p:anim calcmode="lin" valueType="num">
                                      <p:cBhvr additive="base">
                                        <p:cTn id="20" dur="750"/>
                                        <p:tgtEl>
                                          <p:spTgt spid="99"/>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750"/>
                                        <p:tgtEl>
                                          <p:spTgt spid="100"/>
                                        </p:tgtEl>
                                        <p:attrNameLst>
                                          <p:attrName>ppt_x</p:attrName>
                                        </p:attrNameLst>
                                      </p:cBhvr>
                                      <p:tavLst>
                                        <p:tav tm="0">
                                          <p:val>
                                            <p:strVal val="#ppt_x-1"/>
                                          </p:val>
                                        </p:tav>
                                        <p:tav tm="100000">
                                          <p:val>
                                            <p:strVal val="#ppt_x"/>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95">
                                            <p:txEl>
                                              <p:pRg st="0" end="0"/>
                                            </p:txEl>
                                          </p:spTgt>
                                        </p:tgtEl>
                                        <p:attrNameLst>
                                          <p:attrName>style.visibility</p:attrName>
                                        </p:attrNameLst>
                                      </p:cBhvr>
                                      <p:to>
                                        <p:strVal val="visible"/>
                                      </p:to>
                                    </p:set>
                                    <p:anim calcmode="lin" valueType="num">
                                      <p:cBhvr additive="base">
                                        <p:cTn id="27" dur="1000"/>
                                        <p:tgtEl>
                                          <p:spTgt spid="95">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95">
                                            <p:txEl>
                                              <p:pRg st="1" end="1"/>
                                            </p:txEl>
                                          </p:spTgt>
                                        </p:tgtEl>
                                        <p:attrNameLst>
                                          <p:attrName>style.visibility</p:attrName>
                                        </p:attrNameLst>
                                      </p:cBhvr>
                                      <p:to>
                                        <p:strVal val="visible"/>
                                      </p:to>
                                    </p:set>
                                    <p:anim calcmode="lin" valueType="num">
                                      <p:cBhvr additive="base">
                                        <p:cTn id="31" dur="1000"/>
                                        <p:tgtEl>
                                          <p:spTgt spid="95">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2" presetClass="entr" presetSubtype="4" fill="hold" nodeType="afterEffect">
                                  <p:stCondLst>
                                    <p:cond delay="0"/>
                                  </p:stCondLst>
                                  <p:childTnLst>
                                    <p:set>
                                      <p:cBhvr>
                                        <p:cTn id="34" dur="1" fill="hold">
                                          <p:stCondLst>
                                            <p:cond delay="0"/>
                                          </p:stCondLst>
                                        </p:cTn>
                                        <p:tgtEl>
                                          <p:spTgt spid="95">
                                            <p:txEl>
                                              <p:pRg st="2" end="2"/>
                                            </p:txEl>
                                          </p:spTgt>
                                        </p:tgtEl>
                                        <p:attrNameLst>
                                          <p:attrName>style.visibility</p:attrName>
                                        </p:attrNameLst>
                                      </p:cBhvr>
                                      <p:to>
                                        <p:strVal val="visible"/>
                                      </p:to>
                                    </p:set>
                                    <p:anim calcmode="lin" valueType="num">
                                      <p:cBhvr additive="base">
                                        <p:cTn id="35" dur="1000"/>
                                        <p:tgtEl>
                                          <p:spTgt spid="95">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250"/>
                            </p:stCondLst>
                            <p:childTnLst>
                              <p:par>
                                <p:cTn id="37" presetID="2" presetClass="entr" presetSubtype="4" fill="hold" nodeType="afterEffect">
                                  <p:stCondLst>
                                    <p:cond delay="0"/>
                                  </p:stCondLst>
                                  <p:childTnLst>
                                    <p:set>
                                      <p:cBhvr>
                                        <p:cTn id="38" dur="1" fill="hold">
                                          <p:stCondLst>
                                            <p:cond delay="0"/>
                                          </p:stCondLst>
                                        </p:cTn>
                                        <p:tgtEl>
                                          <p:spTgt spid="95">
                                            <p:txEl>
                                              <p:pRg st="3" end="3"/>
                                            </p:txEl>
                                          </p:spTgt>
                                        </p:tgtEl>
                                        <p:attrNameLst>
                                          <p:attrName>style.visibility</p:attrName>
                                        </p:attrNameLst>
                                      </p:cBhvr>
                                      <p:to>
                                        <p:strVal val="visible"/>
                                      </p:to>
                                    </p:set>
                                    <p:anim calcmode="lin" valueType="num">
                                      <p:cBhvr additive="base">
                                        <p:cTn id="39" dur="1000"/>
                                        <p:tgtEl>
                                          <p:spTgt spid="95">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 presetClass="entr" presetSubtype="4" fill="hold" nodeType="afterEffect">
                                  <p:stCondLst>
                                    <p:cond delay="0"/>
                                  </p:stCondLst>
                                  <p:childTnLst>
                                    <p:set>
                                      <p:cBhvr>
                                        <p:cTn id="42" dur="1" fill="hold">
                                          <p:stCondLst>
                                            <p:cond delay="0"/>
                                          </p:stCondLst>
                                        </p:cTn>
                                        <p:tgtEl>
                                          <p:spTgt spid="95">
                                            <p:txEl>
                                              <p:pRg st="4" end="4"/>
                                            </p:txEl>
                                          </p:spTgt>
                                        </p:tgtEl>
                                        <p:attrNameLst>
                                          <p:attrName>style.visibility</p:attrName>
                                        </p:attrNameLst>
                                      </p:cBhvr>
                                      <p:to>
                                        <p:strVal val="visible"/>
                                      </p:to>
                                    </p:set>
                                    <p:anim calcmode="lin" valueType="num">
                                      <p:cBhvr additive="base">
                                        <p:cTn id="43" dur="1000"/>
                                        <p:tgtEl>
                                          <p:spTgt spid="95">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2" presetClass="entr" presetSubtype="4" fill="hold" nodeType="afterEffect">
                                  <p:stCondLst>
                                    <p:cond delay="0"/>
                                  </p:stCondLst>
                                  <p:childTnLst>
                                    <p:set>
                                      <p:cBhvr>
                                        <p:cTn id="46" dur="1" fill="hold">
                                          <p:stCondLst>
                                            <p:cond delay="0"/>
                                          </p:stCondLst>
                                        </p:cTn>
                                        <p:tgtEl>
                                          <p:spTgt spid="95">
                                            <p:txEl>
                                              <p:pRg st="5" end="5"/>
                                            </p:txEl>
                                          </p:spTgt>
                                        </p:tgtEl>
                                        <p:attrNameLst>
                                          <p:attrName>style.visibility</p:attrName>
                                        </p:attrNameLst>
                                      </p:cBhvr>
                                      <p:to>
                                        <p:strVal val="visible"/>
                                      </p:to>
                                    </p:set>
                                    <p:anim calcmode="lin" valueType="num">
                                      <p:cBhvr additive="base">
                                        <p:cTn id="47" dur="1000"/>
                                        <p:tgtEl>
                                          <p:spTgt spid="95">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7250"/>
                            </p:stCondLst>
                            <p:childTnLst>
                              <p:par>
                                <p:cTn id="49" presetID="2" presetClass="entr" presetSubtype="4" fill="hold" nodeType="afterEffect">
                                  <p:stCondLst>
                                    <p:cond delay="0"/>
                                  </p:stCondLst>
                                  <p:childTnLst>
                                    <p:set>
                                      <p:cBhvr>
                                        <p:cTn id="50" dur="1" fill="hold">
                                          <p:stCondLst>
                                            <p:cond delay="0"/>
                                          </p:stCondLst>
                                        </p:cTn>
                                        <p:tgtEl>
                                          <p:spTgt spid="95">
                                            <p:txEl>
                                              <p:pRg st="6" end="6"/>
                                            </p:txEl>
                                          </p:spTgt>
                                        </p:tgtEl>
                                        <p:attrNameLst>
                                          <p:attrName>style.visibility</p:attrName>
                                        </p:attrNameLst>
                                      </p:cBhvr>
                                      <p:to>
                                        <p:strVal val="visible"/>
                                      </p:to>
                                    </p:set>
                                    <p:anim calcmode="lin" valueType="num">
                                      <p:cBhvr additive="base">
                                        <p:cTn id="51" dur="1000"/>
                                        <p:tgtEl>
                                          <p:spTgt spid="95">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250"/>
                            </p:stCondLst>
                            <p:childTnLst>
                              <p:par>
                                <p:cTn id="53" presetID="2" presetClass="entr" presetSubtype="4" fill="hold" nodeType="afterEffect">
                                  <p:stCondLst>
                                    <p:cond delay="0"/>
                                  </p:stCondLst>
                                  <p:childTnLst>
                                    <p:set>
                                      <p:cBhvr>
                                        <p:cTn id="54" dur="1" fill="hold">
                                          <p:stCondLst>
                                            <p:cond delay="0"/>
                                          </p:stCondLst>
                                        </p:cTn>
                                        <p:tgtEl>
                                          <p:spTgt spid="95">
                                            <p:txEl>
                                              <p:pRg st="7" end="7"/>
                                            </p:txEl>
                                          </p:spTgt>
                                        </p:tgtEl>
                                        <p:attrNameLst>
                                          <p:attrName>style.visibility</p:attrName>
                                        </p:attrNameLst>
                                      </p:cBhvr>
                                      <p:to>
                                        <p:strVal val="visible"/>
                                      </p:to>
                                    </p:set>
                                    <p:anim calcmode="lin" valueType="num">
                                      <p:cBhvr additive="base">
                                        <p:cTn id="55" dur="1000"/>
                                        <p:tgtEl>
                                          <p:spTgt spid="95">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2" presetClass="entr" presetSubtype="4" fill="hold" nodeType="afterEffect">
                                  <p:stCondLst>
                                    <p:cond delay="0"/>
                                  </p:stCondLst>
                                  <p:childTnLst>
                                    <p:set>
                                      <p:cBhvr>
                                        <p:cTn id="58" dur="1" fill="hold">
                                          <p:stCondLst>
                                            <p:cond delay="0"/>
                                          </p:stCondLst>
                                        </p:cTn>
                                        <p:tgtEl>
                                          <p:spTgt spid="95">
                                            <p:txEl>
                                              <p:pRg st="8" end="8"/>
                                            </p:txEl>
                                          </p:spTgt>
                                        </p:tgtEl>
                                        <p:attrNameLst>
                                          <p:attrName>style.visibility</p:attrName>
                                        </p:attrNameLst>
                                      </p:cBhvr>
                                      <p:to>
                                        <p:strVal val="visible"/>
                                      </p:to>
                                    </p:set>
                                    <p:anim calcmode="lin" valueType="num">
                                      <p:cBhvr additive="base">
                                        <p:cTn id="59" dur="1000"/>
                                        <p:tgtEl>
                                          <p:spTgt spid="95">
                                            <p:txEl>
                                              <p:pRg st="8" end="8"/>
                                            </p:txEl>
                                          </p:spTgt>
                                        </p:tgtEl>
                                        <p:attrNameLst>
                                          <p:attrName>ppt_y</p:attrName>
                                        </p:attrNameLst>
                                      </p:cBhvr>
                                      <p:tavLst>
                                        <p:tav tm="0">
                                          <p:val>
                                            <p:strVal val="#ppt_y+1"/>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95">
                                            <p:txEl>
                                              <p:pRg st="0" end="0"/>
                                            </p:txEl>
                                          </p:spTgt>
                                        </p:tgtEl>
                                        <p:attrNameLst>
                                          <p:attrName>style.visibility</p:attrName>
                                        </p:attrNameLst>
                                      </p:cBhvr>
                                      <p:to>
                                        <p:strVal val="visible"/>
                                      </p:to>
                                    </p:set>
                                    <p:animEffect transition="in" filter="fade">
                                      <p:cBhvr>
                                        <p:cTn id="62" dur="1000"/>
                                        <p:tgtEl>
                                          <p:spTgt spid="95">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95">
                                            <p:txEl>
                                              <p:pRg st="1" end="1"/>
                                            </p:txEl>
                                          </p:spTgt>
                                        </p:tgtEl>
                                        <p:attrNameLst>
                                          <p:attrName>style.visibility</p:attrName>
                                        </p:attrNameLst>
                                      </p:cBhvr>
                                      <p:to>
                                        <p:strVal val="visible"/>
                                      </p:to>
                                    </p:set>
                                    <p:animEffect transition="in" filter="fade">
                                      <p:cBhvr>
                                        <p:cTn id="65" dur="1000"/>
                                        <p:tgtEl>
                                          <p:spTgt spid="95">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5">
                                            <p:txEl>
                                              <p:pRg st="2" end="2"/>
                                            </p:txEl>
                                          </p:spTgt>
                                        </p:tgtEl>
                                        <p:attrNameLst>
                                          <p:attrName>style.visibility</p:attrName>
                                        </p:attrNameLst>
                                      </p:cBhvr>
                                      <p:to>
                                        <p:strVal val="visible"/>
                                      </p:to>
                                    </p:set>
                                    <p:animEffect transition="in" filter="fade">
                                      <p:cBhvr>
                                        <p:cTn id="68" dur="1000"/>
                                        <p:tgtEl>
                                          <p:spTgt spid="95">
                                            <p:txEl>
                                              <p:pRg st="2" end="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95">
                                            <p:txEl>
                                              <p:pRg st="3" end="3"/>
                                            </p:txEl>
                                          </p:spTgt>
                                        </p:tgtEl>
                                        <p:attrNameLst>
                                          <p:attrName>style.visibility</p:attrName>
                                        </p:attrNameLst>
                                      </p:cBhvr>
                                      <p:to>
                                        <p:strVal val="visible"/>
                                      </p:to>
                                    </p:set>
                                    <p:animEffect transition="in" filter="fade">
                                      <p:cBhvr>
                                        <p:cTn id="71" dur="1000"/>
                                        <p:tgtEl>
                                          <p:spTgt spid="95">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5">
                                            <p:txEl>
                                              <p:pRg st="4" end="4"/>
                                            </p:txEl>
                                          </p:spTgt>
                                        </p:tgtEl>
                                        <p:attrNameLst>
                                          <p:attrName>style.visibility</p:attrName>
                                        </p:attrNameLst>
                                      </p:cBhvr>
                                      <p:to>
                                        <p:strVal val="visible"/>
                                      </p:to>
                                    </p:set>
                                    <p:animEffect transition="in" filter="fade">
                                      <p:cBhvr>
                                        <p:cTn id="74" dur="1000"/>
                                        <p:tgtEl>
                                          <p:spTgt spid="95">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5">
                                            <p:txEl>
                                              <p:pRg st="5" end="5"/>
                                            </p:txEl>
                                          </p:spTgt>
                                        </p:tgtEl>
                                        <p:attrNameLst>
                                          <p:attrName>style.visibility</p:attrName>
                                        </p:attrNameLst>
                                      </p:cBhvr>
                                      <p:to>
                                        <p:strVal val="visible"/>
                                      </p:to>
                                    </p:set>
                                    <p:animEffect transition="in" filter="fade">
                                      <p:cBhvr>
                                        <p:cTn id="77" dur="1000"/>
                                        <p:tgtEl>
                                          <p:spTgt spid="95">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5">
                                            <p:txEl>
                                              <p:pRg st="6" end="6"/>
                                            </p:txEl>
                                          </p:spTgt>
                                        </p:tgtEl>
                                        <p:attrNameLst>
                                          <p:attrName>style.visibility</p:attrName>
                                        </p:attrNameLst>
                                      </p:cBhvr>
                                      <p:to>
                                        <p:strVal val="visible"/>
                                      </p:to>
                                    </p:set>
                                    <p:animEffect transition="in" filter="fade">
                                      <p:cBhvr>
                                        <p:cTn id="80" dur="1000"/>
                                        <p:tgtEl>
                                          <p:spTgt spid="95">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5">
                                            <p:txEl>
                                              <p:pRg st="7" end="7"/>
                                            </p:txEl>
                                          </p:spTgt>
                                        </p:tgtEl>
                                        <p:attrNameLst>
                                          <p:attrName>style.visibility</p:attrName>
                                        </p:attrNameLst>
                                      </p:cBhvr>
                                      <p:to>
                                        <p:strVal val="visible"/>
                                      </p:to>
                                    </p:set>
                                    <p:animEffect transition="in" filter="fade">
                                      <p:cBhvr>
                                        <p:cTn id="83" dur="1000"/>
                                        <p:tgtEl>
                                          <p:spTgt spid="95">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5">
                                            <p:txEl>
                                              <p:pRg st="8" end="8"/>
                                            </p:txEl>
                                          </p:spTgt>
                                        </p:tgtEl>
                                        <p:attrNameLst>
                                          <p:attrName>style.visibility</p:attrName>
                                        </p:attrNameLst>
                                      </p:cBhvr>
                                      <p:to>
                                        <p:strVal val="visible"/>
                                      </p:to>
                                    </p:set>
                                    <p:animEffect transition="in" filter="fade">
                                      <p:cBhvr>
                                        <p:cTn id="86" dur="1000"/>
                                        <p:tgtEl>
                                          <p:spTgt spid="95">
                                            <p:txEl>
                                              <p:pRg st="8" end="8"/>
                                            </p:txEl>
                                          </p:spTgt>
                                        </p:tgtEl>
                                      </p:cBhvr>
                                    </p:animEffect>
                                  </p:childTnLst>
                                </p:cTn>
                              </p:par>
                              <p:par>
                                <p:cTn id="87" presetID="2" presetClass="entr" presetSubtype="4" fill="hold" nodeType="withEffect">
                                  <p:stCondLst>
                                    <p:cond delay="250"/>
                                  </p:stCondLst>
                                  <p:childTnLst>
                                    <p:set>
                                      <p:cBhvr>
                                        <p:cTn id="88" dur="1" fill="hold">
                                          <p:stCondLst>
                                            <p:cond delay="0"/>
                                          </p:stCondLst>
                                        </p:cTn>
                                        <p:tgtEl>
                                          <p:spTgt spid="96">
                                            <p:txEl>
                                              <p:pRg st="0" end="0"/>
                                            </p:txEl>
                                          </p:spTgt>
                                        </p:tgtEl>
                                        <p:attrNameLst>
                                          <p:attrName>style.visibility</p:attrName>
                                        </p:attrNameLst>
                                      </p:cBhvr>
                                      <p:to>
                                        <p:strVal val="visible"/>
                                      </p:to>
                                    </p:set>
                                    <p:anim calcmode="lin" valueType="num">
                                      <p:cBhvr additive="base">
                                        <p:cTn id="89" dur="750"/>
                                        <p:tgtEl>
                                          <p:spTgt spid="96">
                                            <p:txEl>
                                              <p:pRg st="0" end="0"/>
                                            </p:txEl>
                                          </p:spTgt>
                                        </p:tgtEl>
                                        <p:attrNameLst>
                                          <p:attrName>ppt_y</p:attrName>
                                        </p:attrNameLst>
                                      </p:cBhvr>
                                      <p:tavLst>
                                        <p:tav tm="0">
                                          <p:val>
                                            <p:strVal val="#ppt_y+1"/>
                                          </p:val>
                                        </p:tav>
                                        <p:tav tm="100000">
                                          <p:val>
                                            <p:strVal val="#ppt_y"/>
                                          </p:val>
                                        </p:tav>
                                      </p:tavLst>
                                    </p:anim>
                                  </p:childTnLst>
                                </p:cTn>
                              </p:par>
                              <p:par>
                                <p:cTn id="90" presetID="2" presetClass="entr" presetSubtype="4" fill="hold" nodeType="withEffect">
                                  <p:stCondLst>
                                    <p:cond delay="250"/>
                                  </p:stCondLst>
                                  <p:childTnLst>
                                    <p:set>
                                      <p:cBhvr>
                                        <p:cTn id="91" dur="1" fill="hold">
                                          <p:stCondLst>
                                            <p:cond delay="0"/>
                                          </p:stCondLst>
                                        </p:cTn>
                                        <p:tgtEl>
                                          <p:spTgt spid="96">
                                            <p:txEl>
                                              <p:pRg st="1" end="1"/>
                                            </p:txEl>
                                          </p:spTgt>
                                        </p:tgtEl>
                                        <p:attrNameLst>
                                          <p:attrName>style.visibility</p:attrName>
                                        </p:attrNameLst>
                                      </p:cBhvr>
                                      <p:to>
                                        <p:strVal val="visible"/>
                                      </p:to>
                                    </p:set>
                                    <p:anim calcmode="lin" valueType="num">
                                      <p:cBhvr additive="base">
                                        <p:cTn id="92" dur="750"/>
                                        <p:tgtEl>
                                          <p:spTgt spid="96">
                                            <p:txEl>
                                              <p:pRg st="1" end="1"/>
                                            </p:txEl>
                                          </p:spTgt>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250"/>
                                  </p:stCondLst>
                                  <p:childTnLst>
                                    <p:set>
                                      <p:cBhvr>
                                        <p:cTn id="94" dur="1" fill="hold">
                                          <p:stCondLst>
                                            <p:cond delay="0"/>
                                          </p:stCondLst>
                                        </p:cTn>
                                        <p:tgtEl>
                                          <p:spTgt spid="96">
                                            <p:txEl>
                                              <p:pRg st="2" end="2"/>
                                            </p:txEl>
                                          </p:spTgt>
                                        </p:tgtEl>
                                        <p:attrNameLst>
                                          <p:attrName>style.visibility</p:attrName>
                                        </p:attrNameLst>
                                      </p:cBhvr>
                                      <p:to>
                                        <p:strVal val="visible"/>
                                      </p:to>
                                    </p:set>
                                    <p:anim calcmode="lin" valueType="num">
                                      <p:cBhvr additive="base">
                                        <p:cTn id="95" dur="750"/>
                                        <p:tgtEl>
                                          <p:spTgt spid="96">
                                            <p:txEl>
                                              <p:pRg st="2" end="2"/>
                                            </p:txEl>
                                          </p:spTgt>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250"/>
                                  </p:stCondLst>
                                  <p:childTnLst>
                                    <p:set>
                                      <p:cBhvr>
                                        <p:cTn id="97" dur="1" fill="hold">
                                          <p:stCondLst>
                                            <p:cond delay="0"/>
                                          </p:stCondLst>
                                        </p:cTn>
                                        <p:tgtEl>
                                          <p:spTgt spid="96">
                                            <p:txEl>
                                              <p:pRg st="3" end="3"/>
                                            </p:txEl>
                                          </p:spTgt>
                                        </p:tgtEl>
                                        <p:attrNameLst>
                                          <p:attrName>style.visibility</p:attrName>
                                        </p:attrNameLst>
                                      </p:cBhvr>
                                      <p:to>
                                        <p:strVal val="visible"/>
                                      </p:to>
                                    </p:set>
                                    <p:anim calcmode="lin" valueType="num">
                                      <p:cBhvr additive="base">
                                        <p:cTn id="98" dur="750"/>
                                        <p:tgtEl>
                                          <p:spTgt spid="96">
                                            <p:txEl>
                                              <p:pRg st="3" end="3"/>
                                            </p:txEl>
                                          </p:spTgt>
                                        </p:tgtEl>
                                        <p:attrNameLst>
                                          <p:attrName>ppt_y</p:attrName>
                                        </p:attrNameLst>
                                      </p:cBhvr>
                                      <p:tavLst>
                                        <p:tav tm="0">
                                          <p:val>
                                            <p:strVal val="#ppt_y+1"/>
                                          </p:val>
                                        </p:tav>
                                        <p:tav tm="100000">
                                          <p:val>
                                            <p:strVal val="#ppt_y"/>
                                          </p:val>
                                        </p:tav>
                                      </p:tavLst>
                                    </p:anim>
                                  </p:childTnLst>
                                </p:cTn>
                              </p:par>
                              <p:par>
                                <p:cTn id="99" presetID="2" presetClass="entr" presetSubtype="4" fill="hold" nodeType="withEffect">
                                  <p:stCondLst>
                                    <p:cond delay="250"/>
                                  </p:stCondLst>
                                  <p:childTnLst>
                                    <p:set>
                                      <p:cBhvr>
                                        <p:cTn id="100" dur="1" fill="hold">
                                          <p:stCondLst>
                                            <p:cond delay="0"/>
                                          </p:stCondLst>
                                        </p:cTn>
                                        <p:tgtEl>
                                          <p:spTgt spid="96">
                                            <p:txEl>
                                              <p:pRg st="4" end="4"/>
                                            </p:txEl>
                                          </p:spTgt>
                                        </p:tgtEl>
                                        <p:attrNameLst>
                                          <p:attrName>style.visibility</p:attrName>
                                        </p:attrNameLst>
                                      </p:cBhvr>
                                      <p:to>
                                        <p:strVal val="visible"/>
                                      </p:to>
                                    </p:set>
                                    <p:anim calcmode="lin" valueType="num">
                                      <p:cBhvr additive="base">
                                        <p:cTn id="101" dur="750"/>
                                        <p:tgtEl>
                                          <p:spTgt spid="96">
                                            <p:txEl>
                                              <p:pRg st="4" end="4"/>
                                            </p:txEl>
                                          </p:spTgt>
                                        </p:tgtEl>
                                        <p:attrNameLst>
                                          <p:attrName>ppt_y</p:attrName>
                                        </p:attrNameLst>
                                      </p:cBhvr>
                                      <p:tavLst>
                                        <p:tav tm="0">
                                          <p:val>
                                            <p:strVal val="#ppt_y+1"/>
                                          </p:val>
                                        </p:tav>
                                        <p:tav tm="100000">
                                          <p:val>
                                            <p:strVal val="#ppt_y"/>
                                          </p:val>
                                        </p:tav>
                                      </p:tavLst>
                                    </p:anim>
                                  </p:childTnLst>
                                </p:cTn>
                              </p:par>
                              <p:par>
                                <p:cTn id="102" presetID="2" presetClass="entr" presetSubtype="4" fill="hold" nodeType="withEffect">
                                  <p:stCondLst>
                                    <p:cond delay="250"/>
                                  </p:stCondLst>
                                  <p:childTnLst>
                                    <p:set>
                                      <p:cBhvr>
                                        <p:cTn id="103" dur="1" fill="hold">
                                          <p:stCondLst>
                                            <p:cond delay="0"/>
                                          </p:stCondLst>
                                        </p:cTn>
                                        <p:tgtEl>
                                          <p:spTgt spid="96">
                                            <p:txEl>
                                              <p:pRg st="5" end="5"/>
                                            </p:txEl>
                                          </p:spTgt>
                                        </p:tgtEl>
                                        <p:attrNameLst>
                                          <p:attrName>style.visibility</p:attrName>
                                        </p:attrNameLst>
                                      </p:cBhvr>
                                      <p:to>
                                        <p:strVal val="visible"/>
                                      </p:to>
                                    </p:set>
                                    <p:anim calcmode="lin" valueType="num">
                                      <p:cBhvr additive="base">
                                        <p:cTn id="104" dur="750"/>
                                        <p:tgtEl>
                                          <p:spTgt spid="96">
                                            <p:txEl>
                                              <p:pRg st="5" end="5"/>
                                            </p:txEl>
                                          </p:spTgt>
                                        </p:tgtEl>
                                        <p:attrNameLst>
                                          <p:attrName>ppt_y</p:attrName>
                                        </p:attrNameLst>
                                      </p:cBhvr>
                                      <p:tavLst>
                                        <p:tav tm="0">
                                          <p:val>
                                            <p:strVal val="#ppt_y+1"/>
                                          </p:val>
                                        </p:tav>
                                        <p:tav tm="100000">
                                          <p:val>
                                            <p:strVal val="#ppt_y"/>
                                          </p:val>
                                        </p:tav>
                                      </p:tavLst>
                                    </p:anim>
                                  </p:childTnLst>
                                </p:cTn>
                              </p:par>
                              <p:par>
                                <p:cTn id="105" presetID="2" presetClass="entr" presetSubtype="4" fill="hold" nodeType="withEffect">
                                  <p:stCondLst>
                                    <p:cond delay="250"/>
                                  </p:stCondLst>
                                  <p:childTnLst>
                                    <p:set>
                                      <p:cBhvr>
                                        <p:cTn id="106" dur="1" fill="hold">
                                          <p:stCondLst>
                                            <p:cond delay="0"/>
                                          </p:stCondLst>
                                        </p:cTn>
                                        <p:tgtEl>
                                          <p:spTgt spid="96">
                                            <p:txEl>
                                              <p:pRg st="6" end="6"/>
                                            </p:txEl>
                                          </p:spTgt>
                                        </p:tgtEl>
                                        <p:attrNameLst>
                                          <p:attrName>style.visibility</p:attrName>
                                        </p:attrNameLst>
                                      </p:cBhvr>
                                      <p:to>
                                        <p:strVal val="visible"/>
                                      </p:to>
                                    </p:set>
                                    <p:anim calcmode="lin" valueType="num">
                                      <p:cBhvr additive="base">
                                        <p:cTn id="107" dur="750"/>
                                        <p:tgtEl>
                                          <p:spTgt spid="96">
                                            <p:txEl>
                                              <p:pRg st="6" end="6"/>
                                            </p:txEl>
                                          </p:spTgt>
                                        </p:tgtEl>
                                        <p:attrNameLst>
                                          <p:attrName>ppt_y</p:attrName>
                                        </p:attrNameLst>
                                      </p:cBhvr>
                                      <p:tavLst>
                                        <p:tav tm="0">
                                          <p:val>
                                            <p:strVal val="#ppt_y+1"/>
                                          </p:val>
                                        </p:tav>
                                        <p:tav tm="100000">
                                          <p:val>
                                            <p:strVal val="#ppt_y"/>
                                          </p:val>
                                        </p:tav>
                                      </p:tavLst>
                                    </p:anim>
                                  </p:childTnLst>
                                </p:cTn>
                              </p:par>
                              <p:par>
                                <p:cTn id="108" presetID="2" presetClass="entr" presetSubtype="4" fill="hold" nodeType="withEffect">
                                  <p:stCondLst>
                                    <p:cond delay="250"/>
                                  </p:stCondLst>
                                  <p:childTnLst>
                                    <p:set>
                                      <p:cBhvr>
                                        <p:cTn id="109" dur="1" fill="hold">
                                          <p:stCondLst>
                                            <p:cond delay="0"/>
                                          </p:stCondLst>
                                        </p:cTn>
                                        <p:tgtEl>
                                          <p:spTgt spid="96">
                                            <p:txEl>
                                              <p:pRg st="7" end="7"/>
                                            </p:txEl>
                                          </p:spTgt>
                                        </p:tgtEl>
                                        <p:attrNameLst>
                                          <p:attrName>style.visibility</p:attrName>
                                        </p:attrNameLst>
                                      </p:cBhvr>
                                      <p:to>
                                        <p:strVal val="visible"/>
                                      </p:to>
                                    </p:set>
                                    <p:anim calcmode="lin" valueType="num">
                                      <p:cBhvr additive="base">
                                        <p:cTn id="110" dur="750"/>
                                        <p:tgtEl>
                                          <p:spTgt spid="96">
                                            <p:txEl>
                                              <p:pRg st="7" end="7"/>
                                            </p:txEl>
                                          </p:spTgt>
                                        </p:tgtEl>
                                        <p:attrNameLst>
                                          <p:attrName>ppt_y</p:attrName>
                                        </p:attrNameLst>
                                      </p:cBhvr>
                                      <p:tavLst>
                                        <p:tav tm="0">
                                          <p:val>
                                            <p:strVal val="#ppt_y+1"/>
                                          </p:val>
                                        </p:tav>
                                        <p:tav tm="100000">
                                          <p:val>
                                            <p:strVal val="#ppt_y"/>
                                          </p:val>
                                        </p:tav>
                                      </p:tavLst>
                                    </p:anim>
                                  </p:childTnLst>
                                </p:cTn>
                              </p:par>
                              <p:par>
                                <p:cTn id="111" presetID="2" presetClass="entr" presetSubtype="4" fill="hold" nodeType="withEffect">
                                  <p:stCondLst>
                                    <p:cond delay="250"/>
                                  </p:stCondLst>
                                  <p:childTnLst>
                                    <p:set>
                                      <p:cBhvr>
                                        <p:cTn id="112" dur="1" fill="hold">
                                          <p:stCondLst>
                                            <p:cond delay="0"/>
                                          </p:stCondLst>
                                        </p:cTn>
                                        <p:tgtEl>
                                          <p:spTgt spid="96">
                                            <p:txEl>
                                              <p:pRg st="8" end="8"/>
                                            </p:txEl>
                                          </p:spTgt>
                                        </p:tgtEl>
                                        <p:attrNameLst>
                                          <p:attrName>style.visibility</p:attrName>
                                        </p:attrNameLst>
                                      </p:cBhvr>
                                      <p:to>
                                        <p:strVal val="visible"/>
                                      </p:to>
                                    </p:set>
                                    <p:anim calcmode="lin" valueType="num">
                                      <p:cBhvr additive="base">
                                        <p:cTn id="113" dur="750"/>
                                        <p:tgtEl>
                                          <p:spTgt spid="9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2"/>
              </a:buClr>
              <a:buSzPts val="5400"/>
              <a:buFont typeface="Ubuntu Medium"/>
              <a:buNone/>
              <a:defRPr sz="5400" b="0" i="0" u="none" strike="noStrike" cap="none">
                <a:solidFill>
                  <a:schemeClr val="dk2"/>
                </a:solidFill>
                <a:latin typeface="Ubuntu Medium"/>
                <a:ea typeface="Ubuntu Medium"/>
                <a:cs typeface="Ubuntu Medium"/>
                <a:sym typeface="Ubuntu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93213" y="2041742"/>
            <a:ext cx="17336022" cy="722227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L="914400" marR="0" lvl="1" indent="-228600"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L="1371600" marR="0" lvl="2" indent="-228600"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L="1828800" marR="0" lvl="3" indent="-228600"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L="2286000" marR="0" lvl="4" indent="-228600"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2"/>
              </a:buClr>
              <a:buSzPts val="5400"/>
              <a:buFont typeface="Ubuntu Medium"/>
              <a:buNone/>
              <a:defRPr sz="5400" b="0" i="0" u="none" strike="noStrike" cap="none">
                <a:solidFill>
                  <a:schemeClr val="dk2"/>
                </a:solidFill>
                <a:latin typeface="Ubuntu Medium"/>
                <a:ea typeface="Ubuntu Medium"/>
                <a:cs typeface="Ubuntu Medium"/>
                <a:sym typeface="Ubuntu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17"/>
          <p:cNvSpPr txBox="1">
            <a:spLocks noGrp="1"/>
          </p:cNvSpPr>
          <p:nvPr>
            <p:ph type="body" idx="1"/>
          </p:nvPr>
        </p:nvSpPr>
        <p:spPr>
          <a:xfrm>
            <a:off x="493213" y="2041742"/>
            <a:ext cx="17336022" cy="722227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1200"/>
              </a:spcBef>
              <a:spcAft>
                <a:spcPts val="0"/>
              </a:spcAft>
              <a:buClr>
                <a:schemeClr val="dk2"/>
              </a:buClr>
              <a:buSzPts val="2400"/>
              <a:buFont typeface="Ubuntu"/>
              <a:buNone/>
              <a:defRPr sz="2400" b="0" i="0" u="none" strike="noStrike" cap="none">
                <a:solidFill>
                  <a:schemeClr val="dk2"/>
                </a:solidFill>
                <a:latin typeface="Ubuntu"/>
                <a:ea typeface="Ubuntu"/>
                <a:cs typeface="Ubuntu"/>
                <a:sym typeface="Ubuntu"/>
              </a:defRPr>
            </a:lvl1pPr>
            <a:lvl2pPr marL="914400" marR="0" lvl="1" indent="-228600" algn="l" rtl="0">
              <a:lnSpc>
                <a:spcPct val="90000"/>
              </a:lnSpc>
              <a:spcBef>
                <a:spcPts val="750"/>
              </a:spcBef>
              <a:spcAft>
                <a:spcPts val="0"/>
              </a:spcAft>
              <a:buClr>
                <a:schemeClr val="dk1"/>
              </a:buClr>
              <a:buSzPts val="3600"/>
              <a:buFont typeface="Ubuntu"/>
              <a:buNone/>
              <a:defRPr sz="3600" b="0" i="0" u="none" strike="noStrike" cap="none">
                <a:solidFill>
                  <a:schemeClr val="dk1"/>
                </a:solidFill>
                <a:latin typeface="Ubuntu"/>
                <a:ea typeface="Ubuntu"/>
                <a:cs typeface="Ubuntu"/>
                <a:sym typeface="Ubuntu"/>
              </a:defRPr>
            </a:lvl2pPr>
            <a:lvl3pPr marL="1371600" marR="0" lvl="2" indent="-228600" algn="l" rtl="0">
              <a:lnSpc>
                <a:spcPct val="90000"/>
              </a:lnSpc>
              <a:spcBef>
                <a:spcPts val="750"/>
              </a:spcBef>
              <a:spcAft>
                <a:spcPts val="0"/>
              </a:spcAft>
              <a:buClr>
                <a:schemeClr val="dk1"/>
              </a:buClr>
              <a:buSzPts val="3000"/>
              <a:buFont typeface="Ubuntu"/>
              <a:buNone/>
              <a:defRPr sz="3000" b="0" i="0" u="none" strike="noStrike" cap="none">
                <a:solidFill>
                  <a:schemeClr val="dk1"/>
                </a:solidFill>
                <a:latin typeface="Ubuntu"/>
                <a:ea typeface="Ubuntu"/>
                <a:cs typeface="Ubuntu"/>
                <a:sym typeface="Ubuntu"/>
              </a:defRPr>
            </a:lvl3pPr>
            <a:lvl4pPr marL="1828800" marR="0" lvl="3" indent="-228600"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4pPr>
            <a:lvl5pPr marL="2286000" marR="0" lvl="4" indent="-228600" algn="l" rtl="0">
              <a:lnSpc>
                <a:spcPct val="90000"/>
              </a:lnSpc>
              <a:spcBef>
                <a:spcPts val="750"/>
              </a:spcBef>
              <a:spcAft>
                <a:spcPts val="0"/>
              </a:spcAft>
              <a:buClr>
                <a:schemeClr val="dk1"/>
              </a:buClr>
              <a:buSzPts val="2700"/>
              <a:buFont typeface="Ubuntu"/>
              <a:buNone/>
              <a:defRPr sz="2700" b="0" i="0" u="none" strike="noStrike" cap="none">
                <a:solidFill>
                  <a:schemeClr val="dk1"/>
                </a:solidFill>
                <a:latin typeface="Ubuntu"/>
                <a:ea typeface="Ubuntu"/>
                <a:cs typeface="Ubuntu"/>
                <a:sym typeface="Ubuntu"/>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Ubuntu"/>
                <a:ea typeface="Ubuntu"/>
                <a:cs typeface="Ubuntu"/>
                <a:sym typeface="Ubuntu"/>
              </a:defRPr>
            </a:lvl9pPr>
          </a:lstStyle>
          <a:p>
            <a:endParaRPr/>
          </a:p>
        </p:txBody>
      </p:sp>
      <p:sp>
        <p:nvSpPr>
          <p:cNvPr id="180" name="Google Shape;180;p17"/>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00" b="0" i="0" u="none" strike="noStrike" cap="none">
                <a:solidFill>
                  <a:srgbClr val="8F8F8F"/>
                </a:solidFill>
                <a:latin typeface="Ubuntu"/>
                <a:ea typeface="Ubuntu"/>
                <a:cs typeface="Ubuntu"/>
                <a:sym typeface="Ubuntu"/>
              </a:defRPr>
            </a:lvl1pPr>
            <a:lvl2pPr marR="0" lvl="1" algn="l" rtl="0">
              <a:spcBef>
                <a:spcPts val="0"/>
              </a:spcBef>
              <a:spcAft>
                <a:spcPts val="0"/>
              </a:spcAft>
              <a:buSzPts val="1400"/>
              <a:buNone/>
              <a:defRPr sz="2700" b="0" i="0" u="none" strike="noStrike" cap="none">
                <a:solidFill>
                  <a:schemeClr val="dk1"/>
                </a:solidFill>
                <a:latin typeface="Ubuntu"/>
                <a:ea typeface="Ubuntu"/>
                <a:cs typeface="Ubuntu"/>
                <a:sym typeface="Ubuntu"/>
              </a:defRPr>
            </a:lvl2pPr>
            <a:lvl3pPr marR="0" lvl="2" algn="l" rtl="0">
              <a:spcBef>
                <a:spcPts val="0"/>
              </a:spcBef>
              <a:spcAft>
                <a:spcPts val="0"/>
              </a:spcAft>
              <a:buSzPts val="1400"/>
              <a:buNone/>
              <a:defRPr sz="2700" b="0" i="0" u="none" strike="noStrike" cap="none">
                <a:solidFill>
                  <a:schemeClr val="dk1"/>
                </a:solidFill>
                <a:latin typeface="Ubuntu"/>
                <a:ea typeface="Ubuntu"/>
                <a:cs typeface="Ubuntu"/>
                <a:sym typeface="Ubuntu"/>
              </a:defRPr>
            </a:lvl3pPr>
            <a:lvl4pPr marR="0" lvl="3" algn="l" rtl="0">
              <a:spcBef>
                <a:spcPts val="0"/>
              </a:spcBef>
              <a:spcAft>
                <a:spcPts val="0"/>
              </a:spcAft>
              <a:buSzPts val="1400"/>
              <a:buNone/>
              <a:defRPr sz="2700" b="0" i="0" u="none" strike="noStrike" cap="none">
                <a:solidFill>
                  <a:schemeClr val="dk1"/>
                </a:solidFill>
                <a:latin typeface="Ubuntu"/>
                <a:ea typeface="Ubuntu"/>
                <a:cs typeface="Ubuntu"/>
                <a:sym typeface="Ubuntu"/>
              </a:defRPr>
            </a:lvl4pPr>
            <a:lvl5pPr marR="0" lvl="4" algn="l" rtl="0">
              <a:spcBef>
                <a:spcPts val="0"/>
              </a:spcBef>
              <a:spcAft>
                <a:spcPts val="0"/>
              </a:spcAft>
              <a:buSzPts val="1400"/>
              <a:buNone/>
              <a:defRPr sz="2700" b="0" i="0" u="none" strike="noStrike" cap="none">
                <a:solidFill>
                  <a:schemeClr val="dk1"/>
                </a:solidFill>
                <a:latin typeface="Ubuntu"/>
                <a:ea typeface="Ubuntu"/>
                <a:cs typeface="Ubuntu"/>
                <a:sym typeface="Ubuntu"/>
              </a:defRPr>
            </a:lvl5pPr>
            <a:lvl6pPr marR="0" lvl="5" algn="l" rtl="0">
              <a:spcBef>
                <a:spcPts val="0"/>
              </a:spcBef>
              <a:spcAft>
                <a:spcPts val="0"/>
              </a:spcAft>
              <a:buSzPts val="1400"/>
              <a:buNone/>
              <a:defRPr sz="2700" b="0" i="0" u="none" strike="noStrike" cap="none">
                <a:solidFill>
                  <a:schemeClr val="dk1"/>
                </a:solidFill>
                <a:latin typeface="Ubuntu"/>
                <a:ea typeface="Ubuntu"/>
                <a:cs typeface="Ubuntu"/>
                <a:sym typeface="Ubuntu"/>
              </a:defRPr>
            </a:lvl6pPr>
            <a:lvl7pPr marR="0" lvl="6" algn="l" rtl="0">
              <a:spcBef>
                <a:spcPts val="0"/>
              </a:spcBef>
              <a:spcAft>
                <a:spcPts val="0"/>
              </a:spcAft>
              <a:buSzPts val="1400"/>
              <a:buNone/>
              <a:defRPr sz="2700" b="0" i="0" u="none" strike="noStrike" cap="none">
                <a:solidFill>
                  <a:schemeClr val="dk1"/>
                </a:solidFill>
                <a:latin typeface="Ubuntu"/>
                <a:ea typeface="Ubuntu"/>
                <a:cs typeface="Ubuntu"/>
                <a:sym typeface="Ubuntu"/>
              </a:defRPr>
            </a:lvl7pPr>
            <a:lvl8pPr marR="0" lvl="7" algn="l" rtl="0">
              <a:spcBef>
                <a:spcPts val="0"/>
              </a:spcBef>
              <a:spcAft>
                <a:spcPts val="0"/>
              </a:spcAft>
              <a:buSzPts val="1400"/>
              <a:buNone/>
              <a:defRPr sz="2700" b="0" i="0" u="none" strike="noStrike" cap="none">
                <a:solidFill>
                  <a:schemeClr val="dk1"/>
                </a:solidFill>
                <a:latin typeface="Ubuntu"/>
                <a:ea typeface="Ubuntu"/>
                <a:cs typeface="Ubuntu"/>
                <a:sym typeface="Ubuntu"/>
              </a:defRPr>
            </a:lvl8pPr>
            <a:lvl9pPr marR="0" lvl="8" algn="l" rtl="0">
              <a:spcBef>
                <a:spcPts val="0"/>
              </a:spcBef>
              <a:spcAft>
                <a:spcPts val="0"/>
              </a:spcAft>
              <a:buSzPts val="1400"/>
              <a:buNone/>
              <a:defRPr sz="2700" b="0" i="0" u="none" strike="noStrike" cap="none">
                <a:solidFill>
                  <a:schemeClr val="dk1"/>
                </a:solidFill>
                <a:latin typeface="Ubuntu"/>
                <a:ea typeface="Ubuntu"/>
                <a:cs typeface="Ubuntu"/>
                <a:sym typeface="Ubuntu"/>
              </a:defRPr>
            </a:lvl9pPr>
          </a:lstStyle>
          <a:p>
            <a:r>
              <a:rPr lang="en-US"/>
              <a:t>Applied Machine Learning Presentation 2</a:t>
            </a:r>
            <a:endParaRPr/>
          </a:p>
        </p:txBody>
      </p:sp>
      <p:sp>
        <p:nvSpPr>
          <p:cNvPr id="181" name="Google Shape;181;p17"/>
          <p:cNvSpPr txBox="1">
            <a:spLocks noGrp="1"/>
          </p:cNvSpPr>
          <p:nvPr>
            <p:ph type="sldNum" idx="12"/>
          </p:nvPr>
        </p:nvSpPr>
        <p:spPr>
          <a:xfrm>
            <a:off x="17110869" y="9600055"/>
            <a:ext cx="1176775" cy="489036"/>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0" i="0" u="none" strike="noStrike" cap="none">
                <a:solidFill>
                  <a:schemeClr val="dk2"/>
                </a:solidFill>
                <a:latin typeface="Ubuntu"/>
                <a:ea typeface="Ubuntu"/>
                <a:cs typeface="Ubuntu"/>
                <a:sym typeface="Ubuntu"/>
              </a:defRPr>
            </a:lvl1pPr>
            <a:lvl2pPr marL="0" marR="0" lvl="1" indent="0" algn="l" rtl="0">
              <a:spcBef>
                <a:spcPts val="0"/>
              </a:spcBef>
              <a:buNone/>
              <a:defRPr sz="2400" b="0" i="0" u="none" strike="noStrike" cap="none">
                <a:solidFill>
                  <a:schemeClr val="dk2"/>
                </a:solidFill>
                <a:latin typeface="Ubuntu"/>
                <a:ea typeface="Ubuntu"/>
                <a:cs typeface="Ubuntu"/>
                <a:sym typeface="Ubuntu"/>
              </a:defRPr>
            </a:lvl2pPr>
            <a:lvl3pPr marL="0" marR="0" lvl="2" indent="0" algn="l" rtl="0">
              <a:spcBef>
                <a:spcPts val="0"/>
              </a:spcBef>
              <a:buNone/>
              <a:defRPr sz="2400" b="0" i="0" u="none" strike="noStrike" cap="none">
                <a:solidFill>
                  <a:schemeClr val="dk2"/>
                </a:solidFill>
                <a:latin typeface="Ubuntu"/>
                <a:ea typeface="Ubuntu"/>
                <a:cs typeface="Ubuntu"/>
                <a:sym typeface="Ubuntu"/>
              </a:defRPr>
            </a:lvl3pPr>
            <a:lvl4pPr marL="0" marR="0" lvl="3" indent="0" algn="l" rtl="0">
              <a:spcBef>
                <a:spcPts val="0"/>
              </a:spcBef>
              <a:buNone/>
              <a:defRPr sz="2400" b="0" i="0" u="none" strike="noStrike" cap="none">
                <a:solidFill>
                  <a:schemeClr val="dk2"/>
                </a:solidFill>
                <a:latin typeface="Ubuntu"/>
                <a:ea typeface="Ubuntu"/>
                <a:cs typeface="Ubuntu"/>
                <a:sym typeface="Ubuntu"/>
              </a:defRPr>
            </a:lvl4pPr>
            <a:lvl5pPr marL="0" marR="0" lvl="4" indent="0" algn="l" rtl="0">
              <a:spcBef>
                <a:spcPts val="0"/>
              </a:spcBef>
              <a:buNone/>
              <a:defRPr sz="2400" b="0" i="0" u="none" strike="noStrike" cap="none">
                <a:solidFill>
                  <a:schemeClr val="dk2"/>
                </a:solidFill>
                <a:latin typeface="Ubuntu"/>
                <a:ea typeface="Ubuntu"/>
                <a:cs typeface="Ubuntu"/>
                <a:sym typeface="Ubuntu"/>
              </a:defRPr>
            </a:lvl5pPr>
            <a:lvl6pPr marL="0" marR="0" lvl="5" indent="0" algn="l" rtl="0">
              <a:spcBef>
                <a:spcPts val="0"/>
              </a:spcBef>
              <a:buNone/>
              <a:defRPr sz="2400" b="0" i="0" u="none" strike="noStrike" cap="none">
                <a:solidFill>
                  <a:schemeClr val="dk2"/>
                </a:solidFill>
                <a:latin typeface="Ubuntu"/>
                <a:ea typeface="Ubuntu"/>
                <a:cs typeface="Ubuntu"/>
                <a:sym typeface="Ubuntu"/>
              </a:defRPr>
            </a:lvl6pPr>
            <a:lvl7pPr marL="0" marR="0" lvl="6" indent="0" algn="l" rtl="0">
              <a:spcBef>
                <a:spcPts val="0"/>
              </a:spcBef>
              <a:buNone/>
              <a:defRPr sz="2400" b="0" i="0" u="none" strike="noStrike" cap="none">
                <a:solidFill>
                  <a:schemeClr val="dk2"/>
                </a:solidFill>
                <a:latin typeface="Ubuntu"/>
                <a:ea typeface="Ubuntu"/>
                <a:cs typeface="Ubuntu"/>
                <a:sym typeface="Ubuntu"/>
              </a:defRPr>
            </a:lvl7pPr>
            <a:lvl8pPr marL="0" marR="0" lvl="7" indent="0" algn="l" rtl="0">
              <a:spcBef>
                <a:spcPts val="0"/>
              </a:spcBef>
              <a:buNone/>
              <a:defRPr sz="2400" b="0" i="0" u="none" strike="noStrike" cap="none">
                <a:solidFill>
                  <a:schemeClr val="dk2"/>
                </a:solidFill>
                <a:latin typeface="Ubuntu"/>
                <a:ea typeface="Ubuntu"/>
                <a:cs typeface="Ubuntu"/>
                <a:sym typeface="Ubuntu"/>
              </a:defRPr>
            </a:lvl8pPr>
            <a:lvl9pPr marL="0" marR="0" lvl="8" indent="0" algn="l" rtl="0">
              <a:spcBef>
                <a:spcPts val="0"/>
              </a:spcBef>
              <a:buNone/>
              <a:defRPr sz="2400" b="0" i="0" u="none" strike="noStrike" cap="none">
                <a:solidFill>
                  <a:schemeClr val="dk2"/>
                </a:solidFill>
                <a:latin typeface="Ubuntu"/>
                <a:ea typeface="Ubuntu"/>
                <a:cs typeface="Ubuntu"/>
                <a:sym typeface="Ubuntu"/>
              </a:defRPr>
            </a:lvl9pPr>
          </a:lstStyle>
          <a:p>
            <a:pPr marL="0" lvl="0" indent="0" algn="l" rtl="0">
              <a:spcBef>
                <a:spcPts val="0"/>
              </a:spcBef>
              <a:spcAft>
                <a:spcPts val="0"/>
              </a:spcAft>
              <a:buNone/>
            </a:pPr>
            <a:fld id="{00000000-1234-1234-1234-123412341234}" type="slidenum">
              <a:rPr lang="en-US"/>
              <a:t>‹#›</a:t>
            </a:fld>
            <a:endParaRPr/>
          </a:p>
        </p:txBody>
      </p:sp>
      <p:sp>
        <p:nvSpPr>
          <p:cNvPr id="182" name="Google Shape;182;p17"/>
          <p:cNvSpPr/>
          <p:nvPr/>
        </p:nvSpPr>
        <p:spPr>
          <a:xfrm>
            <a:off x="8184004" y="1543675"/>
            <a:ext cx="648072" cy="720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83" name="Google Shape;183;p17"/>
          <p:cNvSpPr/>
          <p:nvPr/>
        </p:nvSpPr>
        <p:spPr>
          <a:xfrm>
            <a:off x="8819376" y="1543675"/>
            <a:ext cx="648072" cy="720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84" name="Google Shape;184;p17"/>
          <p:cNvSpPr/>
          <p:nvPr/>
        </p:nvSpPr>
        <p:spPr>
          <a:xfrm>
            <a:off x="9455924" y="1543675"/>
            <a:ext cx="648072" cy="7200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
        <p:nvSpPr>
          <p:cNvPr id="185" name="Google Shape;185;p17"/>
          <p:cNvSpPr/>
          <p:nvPr/>
        </p:nvSpPr>
        <p:spPr>
          <a:xfrm>
            <a:off x="17157698" y="9516491"/>
            <a:ext cx="1129945"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b="0" i="0" u="none" strike="noStrike" cap="none">
              <a:solidFill>
                <a:schemeClr val="lt1"/>
              </a:solidFill>
              <a:latin typeface="Ubuntu"/>
              <a:ea typeface="Ubuntu"/>
              <a:cs typeface="Ubuntu"/>
              <a:sym typeface="Ubuntu"/>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9"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500"/>
                                        <p:tgtEl>
                                          <p:spTgt spid="18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100"/>
                                  </p:stCondLst>
                                  <p:childTnLst>
                                    <p:set>
                                      <p:cBhvr>
                                        <p:cTn id="9" dur="1" fill="hold">
                                          <p:stCondLst>
                                            <p:cond delay="0"/>
                                          </p:stCondLst>
                                        </p:cTn>
                                        <p:tgtEl>
                                          <p:spTgt spid="183"/>
                                        </p:tgtEl>
                                        <p:attrNameLst>
                                          <p:attrName>style.visibility</p:attrName>
                                        </p:attrNameLst>
                                      </p:cBhvr>
                                      <p:to>
                                        <p:strVal val="visible"/>
                                      </p:to>
                                    </p:set>
                                    <p:anim calcmode="lin" valueType="num">
                                      <p:cBhvr additive="base">
                                        <p:cTn id="10" dur="500"/>
                                        <p:tgtEl>
                                          <p:spTgt spid="183"/>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200"/>
                                  </p:stCondLst>
                                  <p:childTnLst>
                                    <p:set>
                                      <p:cBhvr>
                                        <p:cTn id="12" dur="1" fill="hold">
                                          <p:stCondLst>
                                            <p:cond delay="0"/>
                                          </p:stCondLst>
                                        </p:cTn>
                                        <p:tgtEl>
                                          <p:spTgt spid="184"/>
                                        </p:tgtEl>
                                        <p:attrNameLst>
                                          <p:attrName>style.visibility</p:attrName>
                                        </p:attrNameLst>
                                      </p:cBhvr>
                                      <p:to>
                                        <p:strVal val="visible"/>
                                      </p:to>
                                    </p:set>
                                    <p:anim calcmode="lin" valueType="num">
                                      <p:cBhvr additive="base">
                                        <p:cTn id="13" dur="500"/>
                                        <p:tgtEl>
                                          <p:spTgt spid="18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200"/>
                                  </p:stCondLst>
                                  <p:childTnLst>
                                    <p:set>
                                      <p:cBhvr>
                                        <p:cTn id="15" dur="1" fill="hold">
                                          <p:stCondLst>
                                            <p:cond delay="0"/>
                                          </p:stCondLst>
                                        </p:cTn>
                                        <p:tgtEl>
                                          <p:spTgt spid="178"/>
                                        </p:tgtEl>
                                        <p:attrNameLst>
                                          <p:attrName>style.visibility</p:attrName>
                                        </p:attrNameLst>
                                      </p:cBhvr>
                                      <p:to>
                                        <p:strVal val="visible"/>
                                      </p:to>
                                    </p:set>
                                    <p:anim calcmode="lin" valueType="num">
                                      <p:cBhvr additive="base">
                                        <p:cTn id="16" dur="500"/>
                                        <p:tgtEl>
                                          <p:spTgt spid="178"/>
                                        </p:tgtEl>
                                        <p:attrNameLst>
                                          <p:attrName>ppt_y</p:attrName>
                                        </p:attrNameLst>
                                      </p:cBhvr>
                                      <p:tavLst>
                                        <p:tav tm="0">
                                          <p:val>
                                            <p:strVal val="#ppt_y-1"/>
                                          </p:val>
                                        </p:tav>
                                        <p:tav tm="100000">
                                          <p:val>
                                            <p:strVal val="#ppt_y"/>
                                          </p:val>
                                        </p:tav>
                                      </p:tavLst>
                                    </p:anim>
                                  </p:childTnLst>
                                </p:cTn>
                              </p:par>
                              <p:par>
                                <p:cTn id="17" presetID="2" presetClass="entr" presetSubtype="2" fill="hold" nodeType="withEffect">
                                  <p:stCondLst>
                                    <p:cond delay="200"/>
                                  </p:stCondLst>
                                  <p:childTnLst>
                                    <p:set>
                                      <p:cBhvr>
                                        <p:cTn id="18" dur="1" fill="hold">
                                          <p:stCondLst>
                                            <p:cond delay="0"/>
                                          </p:stCondLst>
                                        </p:cTn>
                                        <p:tgtEl>
                                          <p:spTgt spid="185"/>
                                        </p:tgtEl>
                                        <p:attrNameLst>
                                          <p:attrName>style.visibility</p:attrName>
                                        </p:attrNameLst>
                                      </p:cBhvr>
                                      <p:to>
                                        <p:strVal val="visible"/>
                                      </p:to>
                                    </p:set>
                                    <p:anim calcmode="lin" valueType="num">
                                      <p:cBhvr additive="base">
                                        <p:cTn id="19" dur="500"/>
                                        <p:tgtEl>
                                          <p:spTgt spid="185"/>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400"/>
                                  </p:stCondLst>
                                  <p:childTnLst>
                                    <p:set>
                                      <p:cBhvr>
                                        <p:cTn id="21" dur="1" fill="hold">
                                          <p:stCondLst>
                                            <p:cond delay="0"/>
                                          </p:stCondLst>
                                        </p:cTn>
                                        <p:tgtEl>
                                          <p:spTgt spid="181"/>
                                        </p:tgtEl>
                                        <p:attrNameLst>
                                          <p:attrName>style.visibility</p:attrName>
                                        </p:attrNameLst>
                                      </p:cBhvr>
                                      <p:to>
                                        <p:strVal val="visible"/>
                                      </p:to>
                                    </p:set>
                                    <p:anim calcmode="lin" valueType="num">
                                      <p:cBhvr additive="base">
                                        <p:cTn id="22" dur="500"/>
                                        <p:tgtEl>
                                          <p:spTgt spid="181"/>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200"/>
                                  </p:stCondLst>
                                  <p:childTnLst>
                                    <p:set>
                                      <p:cBhvr>
                                        <p:cTn id="24" dur="1" fill="hold">
                                          <p:stCondLst>
                                            <p:cond delay="0"/>
                                          </p:stCondLst>
                                        </p:cTn>
                                        <p:tgtEl>
                                          <p:spTgt spid="180"/>
                                        </p:tgtEl>
                                        <p:attrNameLst>
                                          <p:attrName>style.visibility</p:attrName>
                                        </p:attrNameLst>
                                      </p:cBhvr>
                                      <p:to>
                                        <p:strVal val="visible"/>
                                      </p:to>
                                    </p:set>
                                    <p:anim calcmode="lin" valueType="num">
                                      <p:cBhvr additive="base">
                                        <p:cTn id="25" dur="500"/>
                                        <p:tgtEl>
                                          <p:spTgt spid="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701077" y="2123543"/>
            <a:ext cx="17336022" cy="2632332"/>
          </a:xfrm>
        </p:spPr>
        <p:txBody>
          <a:bodyPr>
            <a:normAutofit fontScale="90000"/>
          </a:bodyPr>
          <a:lstStyle/>
          <a:p>
            <a:r>
              <a:rPr lang="en-US" dirty="0"/>
              <a:t>Garden Nerd : Flower Recognition Data Science Competition</a:t>
            </a:r>
            <a:br>
              <a:rPr lang="en-US" dirty="0"/>
            </a:br>
            <a:br>
              <a:rPr lang="en-US" dirty="0"/>
            </a:br>
            <a:r>
              <a:rPr lang="en-US" sz="2700" b="1" dirty="0" err="1"/>
              <a:t>HackerEarth</a:t>
            </a:r>
            <a:endParaRPr kumimoji="1" lang="ja-JP" altLang="en-US" b="1" dirty="0"/>
          </a:p>
        </p:txBody>
      </p:sp>
      <p:sp>
        <p:nvSpPr>
          <p:cNvPr id="8" name="テキスト プレースホルダー 7"/>
          <p:cNvSpPr>
            <a:spLocks noGrp="1"/>
          </p:cNvSpPr>
          <p:nvPr>
            <p:ph type="body" sz="quarter" idx="12"/>
          </p:nvPr>
        </p:nvSpPr>
        <p:spPr/>
        <p:txBody>
          <a:bodyPr/>
          <a:lstStyle/>
          <a:p>
            <a:r>
              <a:rPr kumimoji="1" lang="en-US" altLang="ja-JP"/>
              <a:t>Applied Machine Learning</a:t>
            </a:r>
            <a:endParaRPr kumimoji="1" lang="ja-JP" altLang="en-US"/>
          </a:p>
        </p:txBody>
      </p:sp>
      <p:graphicFrame>
        <p:nvGraphicFramePr>
          <p:cNvPr id="59" name="Table 58">
            <a:extLst>
              <a:ext uri="{FF2B5EF4-FFF2-40B4-BE49-F238E27FC236}">
                <a16:creationId xmlns:a16="http://schemas.microsoft.com/office/drawing/2014/main" id="{934FF3BA-88F3-423A-93A1-1058689CECC9}"/>
              </a:ext>
            </a:extLst>
          </p:cNvPr>
          <p:cNvGraphicFramePr>
            <a:graphicFrameLocks noGrp="1"/>
          </p:cNvGraphicFramePr>
          <p:nvPr>
            <p:extLst>
              <p:ext uri="{D42A27DB-BD31-4B8C-83A1-F6EECF244321}">
                <p14:modId xmlns:p14="http://schemas.microsoft.com/office/powerpoint/2010/main" val="1830395326"/>
              </p:ext>
            </p:extLst>
          </p:nvPr>
        </p:nvGraphicFramePr>
        <p:xfrm>
          <a:off x="938841" y="5729698"/>
          <a:ext cx="15334712" cy="3004400"/>
        </p:xfrm>
        <a:graphic>
          <a:graphicData uri="http://schemas.openxmlformats.org/drawingml/2006/table">
            <a:tbl>
              <a:tblPr firstRow="1" bandRow="1">
                <a:tableStyleId>{2D5ABB26-0587-4C30-8999-92F81FD0307C}</a:tableStyleId>
              </a:tblPr>
              <a:tblGrid>
                <a:gridCol w="5012152">
                  <a:extLst>
                    <a:ext uri="{9D8B030D-6E8A-4147-A177-3AD203B41FA5}">
                      <a16:colId xmlns:a16="http://schemas.microsoft.com/office/drawing/2014/main" val="2667781213"/>
                    </a:ext>
                  </a:extLst>
                </a:gridCol>
                <a:gridCol w="5161280">
                  <a:extLst>
                    <a:ext uri="{9D8B030D-6E8A-4147-A177-3AD203B41FA5}">
                      <a16:colId xmlns:a16="http://schemas.microsoft.com/office/drawing/2014/main" val="962823340"/>
                    </a:ext>
                  </a:extLst>
                </a:gridCol>
                <a:gridCol w="5161280">
                  <a:extLst>
                    <a:ext uri="{9D8B030D-6E8A-4147-A177-3AD203B41FA5}">
                      <a16:colId xmlns:a16="http://schemas.microsoft.com/office/drawing/2014/main" val="4038849778"/>
                    </a:ext>
                  </a:extLst>
                </a:gridCol>
              </a:tblGrid>
              <a:tr h="2176160">
                <a:tc>
                  <a:txBody>
                    <a:bodyPr/>
                    <a:lstStyle/>
                    <a:p>
                      <a:pPr algn="ctr"/>
                      <a:endParaRPr lang="en-IN" sz="2000" dirty="0"/>
                    </a:p>
                  </a:txBody>
                  <a:tcPr/>
                </a:tc>
                <a:tc>
                  <a:txBody>
                    <a:bodyPr/>
                    <a:lstStyle/>
                    <a:p>
                      <a:pPr algn="ctr"/>
                      <a:endParaRPr lang="en-IN" sz="2000" dirty="0"/>
                    </a:p>
                  </a:txBody>
                  <a:tcPr anchor="ctr"/>
                </a:tc>
                <a:tc>
                  <a:txBody>
                    <a:bodyPr/>
                    <a:lstStyle/>
                    <a:p>
                      <a:pPr algn="ctr"/>
                      <a:endParaRPr lang="en-IN" sz="2000" dirty="0"/>
                    </a:p>
                  </a:txBody>
                  <a:tcPr/>
                </a:tc>
                <a:extLst>
                  <a:ext uri="{0D108BD9-81ED-4DB2-BD59-A6C34878D82A}">
                    <a16:rowId xmlns:a16="http://schemas.microsoft.com/office/drawing/2014/main" val="3216864796"/>
                  </a:ext>
                </a:extLst>
              </a:tr>
              <a:tr h="432000">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1" lang="en-US" altLang="ja-JP" sz="2000"/>
                        <a:t>Harshit </a:t>
                      </a:r>
                      <a:r>
                        <a:rPr lang="en-US" altLang="ja-JP" sz="2000" err="1"/>
                        <a:t>Singhai</a:t>
                      </a:r>
                      <a:endParaRPr kumimoji="1" lang="en-US" altLang="ja-JP" sz="2000" err="1"/>
                    </a:p>
                  </a:txBody>
                  <a:tcP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1" lang="en-IN" altLang="ja-JP" sz="2000"/>
                        <a:t>Shriya Garg</a:t>
                      </a:r>
                      <a:endParaRPr lang="en-IN" sz="2000"/>
                    </a:p>
                  </a:txBody>
                  <a:tcP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en-IN" sz="2000" dirty="0" err="1"/>
                        <a:t>Devansh</a:t>
                      </a:r>
                      <a:r>
                        <a:rPr kumimoji="1" lang="en-IN" altLang="ja-JP" sz="2000" dirty="0"/>
                        <a:t> </a:t>
                      </a:r>
                      <a:r>
                        <a:rPr kumimoji="1" lang="en-IN" altLang="ja-JP" sz="2000" dirty="0" err="1"/>
                        <a:t>Pushkarna</a:t>
                      </a:r>
                      <a:endParaRPr kumimoji="1" lang="ja-JP" altLang="en-US" sz="2000" dirty="0"/>
                    </a:p>
                  </a:txBody>
                  <a:tcPr/>
                </a:tc>
                <a:extLst>
                  <a:ext uri="{0D108BD9-81ED-4DB2-BD59-A6C34878D82A}">
                    <a16:rowId xmlns:a16="http://schemas.microsoft.com/office/drawing/2014/main" val="4258075262"/>
                  </a:ext>
                </a:extLst>
              </a:tr>
              <a:tr h="0">
                <a:tc>
                  <a:txBody>
                    <a:bodyPr/>
                    <a:lstStyle/>
                    <a:p>
                      <a:pPr algn="ctr"/>
                      <a:r>
                        <a:rPr lang="en-US" sz="2000" dirty="0"/>
                        <a:t>E16CSE147</a:t>
                      </a:r>
                      <a:endParaRPr lang="en-IN" sz="2000" dirty="0"/>
                    </a:p>
                  </a:txBody>
                  <a:tcPr/>
                </a:tc>
                <a:tc>
                  <a:txBody>
                    <a:bodyPr/>
                    <a:lstStyle/>
                    <a:p>
                      <a:pPr algn="ctr"/>
                      <a:r>
                        <a:rPr lang="en-US" sz="2000"/>
                        <a:t>E16CSE054</a:t>
                      </a:r>
                      <a:endParaRPr lang="en-IN" sz="2000"/>
                    </a:p>
                  </a:txBody>
                  <a:tcPr/>
                </a:tc>
                <a:tc>
                  <a:txBody>
                    <a:bodyPr/>
                    <a:lstStyle/>
                    <a:p>
                      <a:pPr algn="ctr"/>
                      <a:r>
                        <a:rPr lang="en-US" sz="2000" dirty="0"/>
                        <a:t>E16CSE167</a:t>
                      </a:r>
                      <a:endParaRPr lang="en-IN" sz="2000" dirty="0"/>
                    </a:p>
                  </a:txBody>
                  <a:tcPr/>
                </a:tc>
                <a:extLst>
                  <a:ext uri="{0D108BD9-81ED-4DB2-BD59-A6C34878D82A}">
                    <a16:rowId xmlns:a16="http://schemas.microsoft.com/office/drawing/2014/main" val="2189404300"/>
                  </a:ext>
                </a:extLst>
              </a:tr>
            </a:tbl>
          </a:graphicData>
        </a:graphic>
      </p:graphicFrame>
      <p:pic>
        <p:nvPicPr>
          <p:cNvPr id="61" name="Picture 60">
            <a:extLst>
              <a:ext uri="{FF2B5EF4-FFF2-40B4-BE49-F238E27FC236}">
                <a16:creationId xmlns:a16="http://schemas.microsoft.com/office/drawing/2014/main" id="{12F7C878-DFED-45A9-8170-70428E8A8136}"/>
              </a:ext>
            </a:extLst>
          </p:cNvPr>
          <p:cNvPicPr>
            <a:picLocks noChangeAspect="1"/>
          </p:cNvPicPr>
          <p:nvPr/>
        </p:nvPicPr>
        <p:blipFill rotWithShape="1">
          <a:blip r:embed="rId2">
            <a:extLst>
              <a:ext uri="{28A0092B-C50C-407E-A947-70E740481C1C}">
                <a14:useLocalDpi xmlns:a14="http://schemas.microsoft.com/office/drawing/2010/main" val="0"/>
              </a:ext>
            </a:extLst>
          </a:blip>
          <a:srcRect l="30800" r="34356" b="66742"/>
          <a:stretch/>
        </p:blipFill>
        <p:spPr>
          <a:xfrm>
            <a:off x="7713632" y="5857040"/>
            <a:ext cx="1754134" cy="1749773"/>
          </a:xfrm>
          <a:prstGeom prst="rect">
            <a:avLst/>
          </a:prstGeom>
        </p:spPr>
      </p:pic>
      <p:pic>
        <p:nvPicPr>
          <p:cNvPr id="2" name="Picture 2" descr="A person posing for the camera&#10;&#10;Description generated with very high confidence">
            <a:extLst>
              <a:ext uri="{FF2B5EF4-FFF2-40B4-BE49-F238E27FC236}">
                <a16:creationId xmlns:a16="http://schemas.microsoft.com/office/drawing/2014/main" id="{05C6D9E4-9998-4D53-B53E-56384673C76C}"/>
              </a:ext>
            </a:extLst>
          </p:cNvPr>
          <p:cNvPicPr>
            <a:picLocks noChangeAspect="1"/>
          </p:cNvPicPr>
          <p:nvPr/>
        </p:nvPicPr>
        <p:blipFill>
          <a:blip r:embed="rId3"/>
          <a:stretch>
            <a:fillRect/>
          </a:stretch>
        </p:blipFill>
        <p:spPr>
          <a:xfrm>
            <a:off x="2645982" y="5896573"/>
            <a:ext cx="1688004" cy="1710935"/>
          </a:xfrm>
          <a:prstGeom prst="rect">
            <a:avLst/>
          </a:prstGeom>
        </p:spPr>
      </p:pic>
      <p:pic>
        <p:nvPicPr>
          <p:cNvPr id="3" name="Picture 3" descr="A picture containing person, red&#10;&#10;Description generated with high confidence">
            <a:extLst>
              <a:ext uri="{FF2B5EF4-FFF2-40B4-BE49-F238E27FC236}">
                <a16:creationId xmlns:a16="http://schemas.microsoft.com/office/drawing/2014/main" id="{3D36C080-1C0C-4320-B85C-B3896510B2C6}"/>
              </a:ext>
            </a:extLst>
          </p:cNvPr>
          <p:cNvPicPr>
            <a:picLocks noChangeAspect="1"/>
          </p:cNvPicPr>
          <p:nvPr/>
        </p:nvPicPr>
        <p:blipFill rotWithShape="1">
          <a:blip r:embed="rId4"/>
          <a:srcRect r="29134" b="23224"/>
          <a:stretch/>
        </p:blipFill>
        <p:spPr>
          <a:xfrm>
            <a:off x="12771292" y="5981030"/>
            <a:ext cx="1642378" cy="1717981"/>
          </a:xfrm>
          <a:prstGeom prst="rect">
            <a:avLst/>
          </a:prstGeom>
        </p:spPr>
      </p:pic>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3"/>
        <p:cNvGrpSpPr/>
        <p:nvPr/>
      </p:nvGrpSpPr>
      <p:grpSpPr>
        <a:xfrm>
          <a:off x="0" y="0"/>
          <a:ext cx="0" cy="0"/>
          <a:chOff x="0" y="0"/>
          <a:chExt cx="0" cy="0"/>
        </a:xfrm>
      </p:grpSpPr>
      <p:sp>
        <p:nvSpPr>
          <p:cNvPr id="1314" name="Google Shape;1314;p80"/>
          <p:cNvSpPr txBox="1">
            <a:spLocks noGrp="1"/>
          </p:cNvSpPr>
          <p:nvPr>
            <p:ph type="title"/>
          </p:nvPr>
        </p:nvSpPr>
        <p:spPr>
          <a:xfrm>
            <a:off x="6164777" y="403725"/>
            <a:ext cx="6928255" cy="103256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Ubuntu Medium"/>
              <a:buNone/>
            </a:pPr>
            <a:r>
              <a:rPr lang="en-US" sz="4400" b="1" dirty="0">
                <a:solidFill>
                  <a:schemeClr val="dk1"/>
                </a:solidFill>
              </a:rPr>
              <a:t>First working model</a:t>
            </a:r>
            <a:endParaRPr sz="4400" b="1" dirty="0">
              <a:solidFill>
                <a:schemeClr val="dk1"/>
              </a:solidFill>
            </a:endParaRPr>
          </a:p>
        </p:txBody>
      </p:sp>
      <p:sp>
        <p:nvSpPr>
          <p:cNvPr id="1315" name="Google Shape;1315;p80"/>
          <p:cNvSpPr txBox="1">
            <a:spLocks noGrp="1"/>
          </p:cNvSpPr>
          <p:nvPr>
            <p:ph type="ftr" idx="11"/>
          </p:nvPr>
        </p:nvSpPr>
        <p:spPr>
          <a:xfrm>
            <a:off x="7448145" y="9533053"/>
            <a:ext cx="6208701" cy="5476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rgbClr val="888888"/>
                </a:solidFill>
                <a:latin typeface="Calibri"/>
                <a:ea typeface="Calibri"/>
                <a:cs typeface="Calibri"/>
                <a:sym typeface="Calibri"/>
              </a:rPr>
              <a:t>Applied Machine Learning Presentation 2</a:t>
            </a:r>
            <a:endParaRPr/>
          </a:p>
        </p:txBody>
      </p:sp>
      <p:sp>
        <p:nvSpPr>
          <p:cNvPr id="1318" name="Google Shape;1318;p80"/>
          <p:cNvSpPr txBox="1"/>
          <p:nvPr/>
        </p:nvSpPr>
        <p:spPr>
          <a:xfrm>
            <a:off x="1766972" y="3243280"/>
            <a:ext cx="16136018" cy="5909310"/>
          </a:xfrm>
          <a:prstGeom prst="rect">
            <a:avLst/>
          </a:prstGeom>
          <a:noFill/>
          <a:ln>
            <a:noFill/>
          </a:ln>
        </p:spPr>
        <p:txBody>
          <a:bodyPr spcFirstLastPara="1" wrap="square" lIns="91425" tIns="45700" rIns="91425" bIns="45700" anchor="t" anchorCtr="0">
            <a:noAutofit/>
          </a:bodyPr>
          <a:lstStyle/>
          <a:p>
            <a:pPr marL="457200" lvl="0" indent="-457200">
              <a:buClr>
                <a:schemeClr val="dk1"/>
              </a:buClr>
              <a:buSzPts val="2700"/>
              <a:buFont typeface="Arial"/>
              <a:buChar char="•"/>
            </a:pPr>
            <a:r>
              <a:rPr lang="en-IN" sz="2700" dirty="0">
                <a:solidFill>
                  <a:schemeClr val="dk1"/>
                </a:solidFill>
                <a:latin typeface="Ubuntu"/>
                <a:ea typeface="Ubuntu"/>
                <a:cs typeface="Ubuntu"/>
                <a:sym typeface="Ubuntu"/>
              </a:rPr>
              <a:t>Initially, I tried </a:t>
            </a:r>
            <a:r>
              <a:rPr lang="en-IN" sz="2700" dirty="0" err="1">
                <a:solidFill>
                  <a:schemeClr val="dk1"/>
                </a:solidFill>
                <a:latin typeface="Ubuntu"/>
                <a:ea typeface="Ubuntu"/>
                <a:cs typeface="Ubuntu"/>
                <a:sym typeface="Ubuntu"/>
              </a:rPr>
              <a:t>XGBoost</a:t>
            </a:r>
            <a:r>
              <a:rPr lang="en-IN" sz="2700" dirty="0">
                <a:solidFill>
                  <a:schemeClr val="dk1"/>
                </a:solidFill>
                <a:latin typeface="Ubuntu"/>
                <a:ea typeface="Ubuntu"/>
                <a:cs typeface="Ubuntu"/>
                <a:sym typeface="Ubuntu"/>
              </a:rPr>
              <a:t> model. </a:t>
            </a:r>
            <a:endParaRPr dirty="0"/>
          </a:p>
          <a:p>
            <a:pPr marL="457200" marR="0" lvl="0" indent="-285750" algn="l" rtl="0">
              <a:spcBef>
                <a:spcPts val="0"/>
              </a:spcBef>
              <a:spcAft>
                <a:spcPts val="0"/>
              </a:spcAft>
              <a:buClr>
                <a:schemeClr val="dk1"/>
              </a:buClr>
              <a:buSzPts val="2700"/>
              <a:buFont typeface="Arial"/>
              <a:buNone/>
            </a:pPr>
            <a:endParaRPr sz="2700" dirty="0">
              <a:solidFill>
                <a:schemeClr val="dk1"/>
              </a:solidFill>
              <a:latin typeface="Ubuntu"/>
              <a:ea typeface="Ubuntu"/>
              <a:cs typeface="Ubuntu"/>
              <a:sym typeface="Ubuntu"/>
            </a:endParaRPr>
          </a:p>
          <a:p>
            <a:pPr marL="457200" lvl="0" indent="-457200">
              <a:buClr>
                <a:schemeClr val="dk1"/>
              </a:buClr>
              <a:buSzPts val="2700"/>
              <a:buFont typeface="Arial"/>
              <a:buChar char="•"/>
            </a:pPr>
            <a:r>
              <a:rPr lang="en-US" sz="2700" dirty="0" err="1">
                <a:solidFill>
                  <a:schemeClr val="dk1"/>
                </a:solidFill>
                <a:latin typeface="Ubuntu"/>
                <a:ea typeface="Ubuntu"/>
                <a:cs typeface="Ubuntu"/>
                <a:sym typeface="Ubuntu"/>
              </a:rPr>
              <a:t>XGBoost</a:t>
            </a:r>
            <a:r>
              <a:rPr lang="en-US" sz="2700" dirty="0">
                <a:solidFill>
                  <a:schemeClr val="dk1"/>
                </a:solidFill>
                <a:latin typeface="Ubuntu"/>
                <a:ea typeface="Ubuntu"/>
                <a:cs typeface="Ubuntu"/>
                <a:sym typeface="Ubuntu"/>
              </a:rPr>
              <a:t> is a decision-tree-based ensemble Machine Learning algorithm that uses a gradient boosting framework.</a:t>
            </a:r>
          </a:p>
          <a:p>
            <a:pPr marL="457200" lvl="0" indent="-457200">
              <a:buClr>
                <a:schemeClr val="dk1"/>
              </a:buClr>
              <a:buSzPts val="2700"/>
              <a:buFont typeface="Arial"/>
              <a:buChar char="•"/>
            </a:pPr>
            <a:endParaRPr lang="en-IN" sz="2700" dirty="0">
              <a:solidFill>
                <a:schemeClr val="dk1"/>
              </a:solidFill>
              <a:latin typeface="Ubuntu"/>
              <a:ea typeface="Ubuntu"/>
              <a:cs typeface="Ubuntu"/>
              <a:sym typeface="Ubuntu"/>
            </a:endParaRPr>
          </a:p>
          <a:p>
            <a:pPr marL="457200" lvl="0" indent="-457200">
              <a:buClr>
                <a:schemeClr val="dk1"/>
              </a:buClr>
              <a:buSzPts val="2700"/>
              <a:buFont typeface="Arial"/>
              <a:buChar char="•"/>
            </a:pPr>
            <a:r>
              <a:rPr lang="en-IN" sz="2700" dirty="0" err="1">
                <a:solidFill>
                  <a:schemeClr val="dk1"/>
                </a:solidFill>
                <a:latin typeface="Ubuntu"/>
                <a:ea typeface="Ubuntu"/>
                <a:cs typeface="Ubuntu"/>
                <a:sym typeface="Ubuntu"/>
              </a:rPr>
              <a:t>XGBRegressor</a:t>
            </a:r>
            <a:r>
              <a:rPr lang="en-IN" sz="2700" dirty="0">
                <a:solidFill>
                  <a:schemeClr val="dk1"/>
                </a:solidFill>
                <a:latin typeface="Ubuntu"/>
                <a:ea typeface="Ubuntu"/>
                <a:cs typeface="Ubuntu"/>
                <a:sym typeface="Ubuntu"/>
              </a:rPr>
              <a:t> with </a:t>
            </a:r>
            <a:r>
              <a:rPr lang="en-IN" sz="2700" dirty="0" err="1">
                <a:solidFill>
                  <a:schemeClr val="dk1"/>
                </a:solidFill>
                <a:latin typeface="Ubuntu"/>
                <a:ea typeface="Ubuntu"/>
                <a:cs typeface="Ubuntu"/>
                <a:sym typeface="Ubuntu"/>
              </a:rPr>
              <a:t>max_depth</a:t>
            </a:r>
            <a:r>
              <a:rPr lang="en-IN" sz="2700" dirty="0">
                <a:solidFill>
                  <a:schemeClr val="dk1"/>
                </a:solidFill>
                <a:latin typeface="Ubuntu"/>
                <a:ea typeface="Ubuntu"/>
                <a:cs typeface="Ubuntu"/>
                <a:sym typeface="Ubuntu"/>
              </a:rPr>
              <a:t>=8, </a:t>
            </a:r>
            <a:r>
              <a:rPr lang="en-IN" sz="2700" dirty="0" err="1">
                <a:solidFill>
                  <a:schemeClr val="dk1"/>
                </a:solidFill>
                <a:latin typeface="Ubuntu"/>
                <a:ea typeface="Ubuntu"/>
                <a:cs typeface="Ubuntu"/>
                <a:sym typeface="Ubuntu"/>
              </a:rPr>
              <a:t>n_estimators</a:t>
            </a:r>
            <a:r>
              <a:rPr lang="en-IN" sz="2700" dirty="0">
                <a:solidFill>
                  <a:schemeClr val="dk1"/>
                </a:solidFill>
                <a:latin typeface="Ubuntu"/>
                <a:ea typeface="Ubuntu"/>
                <a:cs typeface="Ubuntu"/>
                <a:sym typeface="Ubuntu"/>
              </a:rPr>
              <a:t>=500 and subsample =0.7 was used</a:t>
            </a:r>
          </a:p>
          <a:p>
            <a:pPr marL="457200" lvl="0" indent="-457200">
              <a:buClr>
                <a:schemeClr val="dk1"/>
              </a:buClr>
              <a:buSzPts val="2700"/>
              <a:buFont typeface="Arial"/>
              <a:buChar char="•"/>
            </a:pPr>
            <a:endParaRPr sz="2700" dirty="0">
              <a:solidFill>
                <a:schemeClr val="dk1"/>
              </a:solidFill>
              <a:latin typeface="Ubuntu"/>
              <a:ea typeface="Ubuntu"/>
              <a:cs typeface="Ubuntu"/>
              <a:sym typeface="Ubuntu"/>
            </a:endParaRPr>
          </a:p>
          <a:p>
            <a:pPr marL="457200" marR="0" lvl="0" indent="-457200" algn="l" rtl="0">
              <a:spcBef>
                <a:spcPts val="0"/>
              </a:spcBef>
              <a:spcAft>
                <a:spcPts val="0"/>
              </a:spcAft>
              <a:buClr>
                <a:schemeClr val="dk1"/>
              </a:buClr>
              <a:buSzPts val="2700"/>
              <a:buFont typeface="Arial"/>
              <a:buChar char="•"/>
            </a:pPr>
            <a:r>
              <a:rPr lang="en-IN" sz="2700" dirty="0">
                <a:solidFill>
                  <a:schemeClr val="dk1"/>
                </a:solidFill>
                <a:latin typeface="Ubuntu"/>
                <a:ea typeface="Ubuntu"/>
                <a:cs typeface="Ubuntu"/>
                <a:sym typeface="Ubuntu"/>
              </a:rPr>
              <a:t>The evaluation metric used was “</a:t>
            </a:r>
            <a:r>
              <a:rPr lang="en-IN" sz="2700" dirty="0" err="1">
                <a:solidFill>
                  <a:schemeClr val="dk1"/>
                </a:solidFill>
                <a:latin typeface="Ubuntu"/>
                <a:ea typeface="Ubuntu"/>
                <a:cs typeface="Ubuntu"/>
                <a:sym typeface="Ubuntu"/>
              </a:rPr>
              <a:t>rmse</a:t>
            </a:r>
            <a:r>
              <a:rPr lang="en-IN" sz="2700" dirty="0">
                <a:solidFill>
                  <a:schemeClr val="dk1"/>
                </a:solidFill>
                <a:latin typeface="Ubuntu"/>
                <a:ea typeface="Ubuntu"/>
                <a:cs typeface="Ubuntu"/>
                <a:sym typeface="Ubuntu"/>
              </a:rPr>
              <a:t>” and </a:t>
            </a:r>
            <a:r>
              <a:rPr lang="en-IN" sz="2700" dirty="0" err="1">
                <a:solidFill>
                  <a:schemeClr val="dk1"/>
                </a:solidFill>
                <a:latin typeface="Ubuntu"/>
                <a:ea typeface="Ubuntu"/>
                <a:cs typeface="Ubuntu"/>
                <a:sym typeface="Ubuntu"/>
              </a:rPr>
              <a:t>early_stopping_rounds</a:t>
            </a:r>
            <a:r>
              <a:rPr lang="en-IN" sz="2700" dirty="0">
                <a:solidFill>
                  <a:schemeClr val="dk1"/>
                </a:solidFill>
                <a:latin typeface="Ubuntu"/>
                <a:ea typeface="Ubuntu"/>
                <a:cs typeface="Ubuntu"/>
                <a:sym typeface="Ubuntu"/>
              </a:rPr>
              <a:t>=20</a:t>
            </a:r>
            <a:endParaRPr dirty="0"/>
          </a:p>
          <a:p>
            <a:pPr marL="457200" marR="0" lvl="0" indent="-285750" algn="l" rtl="0">
              <a:spcBef>
                <a:spcPts val="0"/>
              </a:spcBef>
              <a:spcAft>
                <a:spcPts val="0"/>
              </a:spcAft>
              <a:buClr>
                <a:schemeClr val="dk1"/>
              </a:buClr>
              <a:buSzPts val="2700"/>
              <a:buFont typeface="Arial"/>
              <a:buNone/>
            </a:pPr>
            <a:endParaRPr sz="2700" dirty="0">
              <a:solidFill>
                <a:schemeClr val="dk1"/>
              </a:solidFill>
              <a:latin typeface="Ubuntu"/>
              <a:ea typeface="Ubuntu"/>
              <a:cs typeface="Ubuntu"/>
              <a:sym typeface="Ubuntu"/>
            </a:endParaRPr>
          </a:p>
          <a:p>
            <a:pPr marL="457200" lvl="0" indent="-457200">
              <a:buClr>
                <a:schemeClr val="dk1"/>
              </a:buClr>
              <a:buSzPts val="2700"/>
              <a:buFont typeface="Arial"/>
              <a:buChar char="•"/>
            </a:pPr>
            <a:r>
              <a:rPr lang="en-US" sz="2700" dirty="0">
                <a:solidFill>
                  <a:schemeClr val="dk1"/>
                </a:solidFill>
                <a:latin typeface="Ubuntu"/>
                <a:ea typeface="Ubuntu"/>
                <a:cs typeface="Ubuntu"/>
                <a:sym typeface="Ubuntu"/>
              </a:rPr>
              <a:t>After training the result were as follows Train </a:t>
            </a:r>
            <a:r>
              <a:rPr lang="en-US" sz="2700" dirty="0" err="1">
                <a:solidFill>
                  <a:schemeClr val="dk1"/>
                </a:solidFill>
                <a:latin typeface="Ubuntu"/>
                <a:ea typeface="Ubuntu"/>
                <a:cs typeface="Ubuntu"/>
                <a:sym typeface="Ubuntu"/>
              </a:rPr>
              <a:t>rmse</a:t>
            </a:r>
            <a:r>
              <a:rPr lang="en-US" sz="2700" dirty="0">
                <a:solidFill>
                  <a:schemeClr val="dk1"/>
                </a:solidFill>
                <a:latin typeface="Ubuntu"/>
                <a:ea typeface="Ubuntu"/>
                <a:cs typeface="Ubuntu"/>
                <a:sym typeface="Ubuntu"/>
              </a:rPr>
              <a:t>: 0.6921620336737511</a:t>
            </a:r>
          </a:p>
          <a:p>
            <a:pPr marL="457200" lvl="0" indent="-457200">
              <a:buClr>
                <a:schemeClr val="dk1"/>
              </a:buClr>
              <a:buSzPts val="2700"/>
              <a:buFont typeface="Arial"/>
              <a:buChar char="•"/>
            </a:pPr>
            <a:endParaRPr lang="en-US" sz="2700" dirty="0">
              <a:solidFill>
                <a:schemeClr val="dk1"/>
              </a:solidFill>
              <a:latin typeface="Ubuntu"/>
              <a:ea typeface="Ubuntu"/>
              <a:cs typeface="Ubuntu"/>
              <a:sym typeface="Ubuntu"/>
            </a:endParaRPr>
          </a:p>
          <a:p>
            <a:pPr marL="457200" lvl="0" indent="-457200">
              <a:buClr>
                <a:schemeClr val="dk1"/>
              </a:buClr>
              <a:buSzPts val="2700"/>
              <a:buFont typeface="Arial"/>
              <a:buChar char="•"/>
            </a:pPr>
            <a:r>
              <a:rPr lang="en-IN" sz="2700" dirty="0">
                <a:solidFill>
                  <a:schemeClr val="dk1"/>
                </a:solidFill>
                <a:latin typeface="Ubuntu"/>
                <a:ea typeface="Ubuntu"/>
                <a:cs typeface="Ubuntu"/>
                <a:sym typeface="Ubuntu"/>
              </a:rPr>
              <a:t>Validation </a:t>
            </a:r>
            <a:r>
              <a:rPr lang="en-IN" sz="2700" dirty="0" err="1">
                <a:solidFill>
                  <a:schemeClr val="dk1"/>
                </a:solidFill>
                <a:latin typeface="Ubuntu"/>
                <a:ea typeface="Ubuntu"/>
                <a:cs typeface="Ubuntu"/>
                <a:sym typeface="Ubuntu"/>
              </a:rPr>
              <a:t>rmse</a:t>
            </a:r>
            <a:r>
              <a:rPr lang="en-IN" sz="2700" dirty="0">
                <a:solidFill>
                  <a:schemeClr val="dk1"/>
                </a:solidFill>
                <a:latin typeface="Ubuntu"/>
                <a:ea typeface="Ubuntu"/>
                <a:cs typeface="Ubuntu"/>
                <a:sym typeface="Ubuntu"/>
              </a:rPr>
              <a:t>: 0.7898067075909768</a:t>
            </a:r>
          </a:p>
          <a:p>
            <a:pPr lvl="0">
              <a:buClr>
                <a:schemeClr val="dk1"/>
              </a:buClr>
              <a:buSzPts val="2700"/>
            </a:pPr>
            <a:endParaRPr sz="2700" dirty="0">
              <a:solidFill>
                <a:schemeClr val="dk1"/>
              </a:solidFill>
              <a:latin typeface="Ubuntu"/>
              <a:ea typeface="Ubuntu"/>
              <a:cs typeface="Ubuntu"/>
              <a:sym typeface="Ubuntu"/>
            </a:endParaRPr>
          </a:p>
        </p:txBody>
      </p:sp>
      <p:sp>
        <p:nvSpPr>
          <p:cNvPr id="2" name="Slide Number Placeholder 1">
            <a:extLst>
              <a:ext uri="{FF2B5EF4-FFF2-40B4-BE49-F238E27FC236}">
                <a16:creationId xmlns:a16="http://schemas.microsoft.com/office/drawing/2014/main" id="{E5478F4B-5C32-4190-B1F1-04C2C56C050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sp>
        <p:nvSpPr>
          <p:cNvPr id="7" name="Rectangle 5">
            <a:extLst>
              <a:ext uri="{FF2B5EF4-FFF2-40B4-BE49-F238E27FC236}">
                <a16:creationId xmlns:a16="http://schemas.microsoft.com/office/drawing/2014/main" id="{954953F4-278D-437E-97DC-B3AE9358801B}"/>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5801CA29-CD28-4108-9D3F-EEA37F88CB3F}"/>
              </a:ext>
            </a:extLst>
          </p:cNvPr>
          <p:cNvPicPr>
            <a:picLocks noGrp="1" noChangeAspect="1"/>
          </p:cNvPicPr>
          <p:nvPr>
            <p:ph type="pic" idx="2"/>
          </p:nvPr>
        </p:nvPicPr>
        <p:blipFill>
          <a:blip r:embed="rId3">
            <a:alphaModFix amt="50000"/>
          </a:blip>
          <a:srcRect l="31284" r="31284"/>
          <a:stretch>
            <a:fillRect/>
          </a:stretch>
        </p:blipFill>
        <p:spPr/>
      </p:pic>
      <p:sp>
        <p:nvSpPr>
          <p:cNvPr id="1343" name="Google Shape;1343;p83"/>
          <p:cNvSpPr txBox="1">
            <a:spLocks noGrp="1"/>
          </p:cNvSpPr>
          <p:nvPr>
            <p:ph type="body" idx="1"/>
          </p:nvPr>
        </p:nvSpPr>
        <p:spPr>
          <a:xfrm>
            <a:off x="1248229" y="0"/>
            <a:ext cx="6400800" cy="102855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344" name="Google Shape;1344;p83"/>
          <p:cNvSpPr txBox="1">
            <a:spLocks noGrp="1"/>
          </p:cNvSpPr>
          <p:nvPr>
            <p:ph type="body" idx="5"/>
          </p:nvPr>
        </p:nvSpPr>
        <p:spPr>
          <a:xfrm>
            <a:off x="8945030" y="9637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45" name="Google Shape;1345;p83"/>
          <p:cNvSpPr txBox="1">
            <a:spLocks noGrp="1"/>
          </p:cNvSpPr>
          <p:nvPr>
            <p:ph type="body" idx="6"/>
          </p:nvPr>
        </p:nvSpPr>
        <p:spPr>
          <a:xfrm>
            <a:off x="8297030" y="8989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46" name="Google Shape;1346;p83"/>
          <p:cNvSpPr txBox="1">
            <a:spLocks noGrp="1"/>
          </p:cNvSpPr>
          <p:nvPr>
            <p:ph type="body" idx="7"/>
          </p:nvPr>
        </p:nvSpPr>
        <p:spPr>
          <a:xfrm>
            <a:off x="7649030" y="8341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47" name="Google Shape;1347;p83"/>
          <p:cNvSpPr txBox="1">
            <a:spLocks noGrp="1"/>
          </p:cNvSpPr>
          <p:nvPr>
            <p:ph type="body" idx="8"/>
          </p:nvPr>
        </p:nvSpPr>
        <p:spPr>
          <a:xfrm>
            <a:off x="7649030" y="9637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48" name="Google Shape;1348;p83"/>
          <p:cNvSpPr txBox="1">
            <a:spLocks noGrp="1"/>
          </p:cNvSpPr>
          <p:nvPr>
            <p:ph type="body" idx="3"/>
          </p:nvPr>
        </p:nvSpPr>
        <p:spPr>
          <a:xfrm>
            <a:off x="1553028"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5</a:t>
            </a:r>
            <a:endParaRPr/>
          </a:p>
        </p:txBody>
      </p:sp>
      <p:sp>
        <p:nvSpPr>
          <p:cNvPr id="1349" name="Google Shape;1349;p83"/>
          <p:cNvSpPr txBox="1">
            <a:spLocks noGrp="1"/>
          </p:cNvSpPr>
          <p:nvPr>
            <p:ph type="body" idx="4"/>
          </p:nvPr>
        </p:nvSpPr>
        <p:spPr>
          <a:xfrm>
            <a:off x="1553028" y="6104021"/>
            <a:ext cx="59400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400"/>
              <a:buFont typeface="Ubuntu"/>
              <a:buNone/>
            </a:pPr>
            <a:r>
              <a:rPr lang="en-US" sz="5400"/>
              <a:t>Selection of Algorithm</a:t>
            </a:r>
            <a:endParaRPr sz="5400"/>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84"/>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Selection of Algorithm</a:t>
            </a:r>
            <a:endParaRPr/>
          </a:p>
        </p:txBody>
      </p:sp>
      <p:sp>
        <p:nvSpPr>
          <p:cNvPr id="1356" name="Google Shape;1356;p84"/>
          <p:cNvSpPr txBox="1">
            <a:spLocks noGrp="1"/>
          </p:cNvSpPr>
          <p:nvPr>
            <p:ph type="body" idx="4294967295"/>
          </p:nvPr>
        </p:nvSpPr>
        <p:spPr>
          <a:xfrm>
            <a:off x="687889" y="2831967"/>
            <a:ext cx="5166900" cy="747000"/>
          </a:xfrm>
          <a:prstGeom prst="rect">
            <a:avLst/>
          </a:prstGeom>
          <a:noFill/>
          <a:ln>
            <a:noFill/>
          </a:ln>
        </p:spPr>
        <p:txBody>
          <a:bodyPr spcFirstLastPara="1" wrap="square" lIns="91425" tIns="45700" rIns="91425" bIns="45700" anchor="ctr" anchorCtr="0">
            <a:noAutofit/>
          </a:bodyPr>
          <a:lstStyle/>
          <a:p>
            <a:r>
              <a:rPr lang="en-IN" sz="3000" b="1" dirty="0" err="1"/>
              <a:t>XGBoost</a:t>
            </a:r>
            <a:endParaRPr lang="en-IN" sz="3000" b="1" dirty="0"/>
          </a:p>
        </p:txBody>
      </p:sp>
      <p:sp>
        <p:nvSpPr>
          <p:cNvPr id="1357" name="Google Shape;1357;p84"/>
          <p:cNvSpPr txBox="1">
            <a:spLocks noGrp="1"/>
          </p:cNvSpPr>
          <p:nvPr>
            <p:ph type="body" idx="4294967295"/>
          </p:nvPr>
        </p:nvSpPr>
        <p:spPr>
          <a:xfrm>
            <a:off x="6484394" y="2790180"/>
            <a:ext cx="5166900" cy="747000"/>
          </a:xfrm>
          <a:prstGeom prst="rect">
            <a:avLst/>
          </a:prstGeom>
          <a:noFill/>
          <a:ln>
            <a:noFill/>
          </a:ln>
        </p:spPr>
        <p:txBody>
          <a:bodyPr spcFirstLastPara="1" wrap="square" lIns="91425" tIns="45700" rIns="91425" bIns="45700" anchor="ctr" anchorCtr="0">
            <a:noAutofit/>
          </a:bodyPr>
          <a:lstStyle/>
          <a:p>
            <a:r>
              <a:rPr lang="en-IN" sz="3000" b="1" dirty="0" err="1"/>
              <a:t>LightGBM</a:t>
            </a:r>
            <a:endParaRPr lang="en-IN" sz="3000" b="1" dirty="0"/>
          </a:p>
        </p:txBody>
      </p:sp>
      <p:sp>
        <p:nvSpPr>
          <p:cNvPr id="1358" name="Google Shape;1358;p84"/>
          <p:cNvSpPr txBox="1">
            <a:spLocks noGrp="1"/>
          </p:cNvSpPr>
          <p:nvPr>
            <p:ph type="body" idx="4294967295"/>
          </p:nvPr>
        </p:nvSpPr>
        <p:spPr>
          <a:xfrm>
            <a:off x="11976099" y="4013114"/>
            <a:ext cx="5166900" cy="2908500"/>
          </a:xfrm>
          <a:prstGeom prst="rect">
            <a:avLst/>
          </a:prstGeom>
          <a:noFill/>
          <a:ln>
            <a:noFill/>
          </a:ln>
        </p:spPr>
        <p:txBody>
          <a:bodyPr spcFirstLastPara="1" wrap="square" lIns="91425" tIns="45700" rIns="91425" bIns="45700" anchor="t" anchorCtr="0">
            <a:noAutofit/>
          </a:bodyPr>
          <a:lstStyle/>
          <a:p>
            <a:pPr lvl="0" indent="-419100">
              <a:buSzPts val="3000"/>
              <a:buChar char="●"/>
            </a:pPr>
            <a:r>
              <a:rPr lang="en-US" sz="3000" dirty="0" err="1"/>
              <a:t>RandomForestRegressor</a:t>
            </a:r>
            <a:r>
              <a:rPr lang="en-US" sz="3000" dirty="0"/>
              <a:t>(</a:t>
            </a:r>
            <a:r>
              <a:rPr lang="en-US" sz="3000" dirty="0" err="1"/>
              <a:t>n_estimators</a:t>
            </a:r>
            <a:r>
              <a:rPr lang="en-US" sz="3000" dirty="0"/>
              <a:t>=50, </a:t>
            </a:r>
            <a:r>
              <a:rPr lang="en-US" sz="3000" dirty="0" err="1"/>
              <a:t>max_depth</a:t>
            </a:r>
            <a:r>
              <a:rPr lang="en-US" sz="3000" dirty="0"/>
              <a:t>=7, </a:t>
            </a:r>
            <a:r>
              <a:rPr lang="en-US" sz="3000" dirty="0" err="1"/>
              <a:t>random_state</a:t>
            </a:r>
            <a:r>
              <a:rPr lang="en-US" sz="3000" dirty="0"/>
              <a:t>=0, </a:t>
            </a:r>
            <a:r>
              <a:rPr lang="en-US" sz="3000" dirty="0" err="1"/>
              <a:t>n_jobs</a:t>
            </a:r>
            <a:r>
              <a:rPr lang="en-US" sz="3000" dirty="0"/>
              <a:t>=-1).</a:t>
            </a:r>
            <a:endParaRPr sz="3000" dirty="0"/>
          </a:p>
          <a:p>
            <a:pPr lvl="0" indent="-419100">
              <a:spcBef>
                <a:spcPts val="0"/>
              </a:spcBef>
              <a:buSzPts val="3000"/>
              <a:buChar char="●"/>
            </a:pPr>
            <a:r>
              <a:rPr lang="fr-FR" sz="3000" dirty="0"/>
              <a:t>Train rmse: 0.6985868322226099 Validation rmse: 0.776123635046122</a:t>
            </a:r>
            <a:endParaRPr sz="2220" dirty="0"/>
          </a:p>
          <a:p>
            <a:pPr marL="342900" lvl="0" indent="-213677" algn="l" rtl="0">
              <a:lnSpc>
                <a:spcPct val="120000"/>
              </a:lnSpc>
              <a:spcBef>
                <a:spcPts val="1200"/>
              </a:spcBef>
              <a:spcAft>
                <a:spcPts val="0"/>
              </a:spcAft>
              <a:buClr>
                <a:schemeClr val="dk2"/>
              </a:buClr>
              <a:buSzPts val="2035"/>
              <a:buFont typeface="Arial"/>
              <a:buNone/>
            </a:pPr>
            <a:endParaRPr sz="3000" dirty="0"/>
          </a:p>
        </p:txBody>
      </p:sp>
      <p:sp>
        <p:nvSpPr>
          <p:cNvPr id="1359" name="Google Shape;1359;p84"/>
          <p:cNvSpPr txBox="1">
            <a:spLocks noGrp="1"/>
          </p:cNvSpPr>
          <p:nvPr>
            <p:ph type="body" idx="4294967295"/>
          </p:nvPr>
        </p:nvSpPr>
        <p:spPr>
          <a:xfrm>
            <a:off x="11899899" y="2743250"/>
            <a:ext cx="5683200" cy="840900"/>
          </a:xfrm>
          <a:prstGeom prst="rect">
            <a:avLst/>
          </a:prstGeom>
          <a:noFill/>
          <a:ln>
            <a:noFill/>
          </a:ln>
        </p:spPr>
        <p:txBody>
          <a:bodyPr spcFirstLastPara="1" wrap="square" lIns="91425" tIns="45700" rIns="91425" bIns="45700" anchor="ctr" anchorCtr="0">
            <a:noAutofit/>
          </a:bodyPr>
          <a:lstStyle/>
          <a:p>
            <a:r>
              <a:rPr lang="en-IN" sz="3000" b="1" dirty="0"/>
              <a:t>Random Forest</a:t>
            </a:r>
          </a:p>
        </p:txBody>
      </p:sp>
      <p:sp>
        <p:nvSpPr>
          <p:cNvPr id="1360" name="Google Shape;1360;p84"/>
          <p:cNvSpPr txBox="1">
            <a:spLocks noGrp="1"/>
          </p:cNvSpPr>
          <p:nvPr>
            <p:ph type="body" idx="4294967295"/>
          </p:nvPr>
        </p:nvSpPr>
        <p:spPr>
          <a:xfrm>
            <a:off x="739630" y="4056230"/>
            <a:ext cx="5166900" cy="5431500"/>
          </a:xfrm>
          <a:prstGeom prst="rect">
            <a:avLst/>
          </a:prstGeom>
          <a:noFill/>
          <a:ln>
            <a:noFill/>
          </a:ln>
        </p:spPr>
        <p:txBody>
          <a:bodyPr spcFirstLastPara="1" wrap="square" lIns="91425" tIns="45700" rIns="91425" bIns="45700" anchor="t" anchorCtr="0">
            <a:noAutofit/>
          </a:bodyPr>
          <a:lstStyle/>
          <a:p>
            <a:pPr lvl="0" indent="-431800">
              <a:buSzPts val="3200"/>
              <a:buChar char="●"/>
            </a:pPr>
            <a:r>
              <a:rPr lang="en-US" sz="2800" dirty="0"/>
              <a:t>I ran the </a:t>
            </a:r>
            <a:r>
              <a:rPr lang="en-US" sz="2800" dirty="0" err="1"/>
              <a:t>XGBoost</a:t>
            </a:r>
            <a:r>
              <a:rPr lang="en-US" sz="2800" dirty="0"/>
              <a:t> with GPU version, and I follow the same tuning procedures as mentioned in </a:t>
            </a:r>
            <a:r>
              <a:rPr lang="en-US" sz="2800" dirty="0" err="1"/>
              <a:t>LightGBM</a:t>
            </a:r>
            <a:r>
              <a:rPr lang="en-US" sz="2800" dirty="0"/>
              <a:t>. </a:t>
            </a:r>
          </a:p>
          <a:p>
            <a:pPr lvl="0" indent="-431800">
              <a:buSzPts val="3200"/>
              <a:buChar char="●"/>
            </a:pPr>
            <a:r>
              <a:rPr lang="en-US" sz="2800" dirty="0"/>
              <a:t>For some reason, I can’t seem to get a consistent result while running </a:t>
            </a:r>
            <a:r>
              <a:rPr lang="en-US" sz="2800" dirty="0" err="1"/>
              <a:t>XGBoost</a:t>
            </a:r>
            <a:r>
              <a:rPr lang="en-US" sz="2800" dirty="0"/>
              <a:t>, even with the same parameters. </a:t>
            </a:r>
            <a:endParaRPr lang="en-US" sz="2800" dirty="0">
              <a:solidFill>
                <a:srgbClr val="000000"/>
              </a:solidFill>
              <a:latin typeface="Arial"/>
              <a:ea typeface="Arial"/>
              <a:cs typeface="Arial"/>
              <a:sym typeface="Arial"/>
            </a:endParaRPr>
          </a:p>
          <a:p>
            <a:pPr marL="342900" lvl="0" indent="-139700" algn="l" rtl="0">
              <a:lnSpc>
                <a:spcPct val="130000"/>
              </a:lnSpc>
              <a:spcBef>
                <a:spcPts val="1200"/>
              </a:spcBef>
              <a:spcAft>
                <a:spcPts val="0"/>
              </a:spcAft>
              <a:buClr>
                <a:schemeClr val="dk2"/>
              </a:buClr>
              <a:buSzPts val="3200"/>
              <a:buFont typeface="Arial"/>
              <a:buNone/>
            </a:pPr>
            <a:endParaRPr lang="en-US" sz="3000" dirty="0">
              <a:solidFill>
                <a:srgbClr val="000000"/>
              </a:solidFill>
              <a:latin typeface="Arial"/>
              <a:ea typeface="Arial"/>
              <a:cs typeface="Arial"/>
              <a:sym typeface="Arial"/>
            </a:endParaRPr>
          </a:p>
        </p:txBody>
      </p:sp>
      <p:sp>
        <p:nvSpPr>
          <p:cNvPr id="1361" name="Google Shape;1361;p84"/>
          <p:cNvSpPr txBox="1">
            <a:spLocks noGrp="1"/>
          </p:cNvSpPr>
          <p:nvPr>
            <p:ph type="body" idx="4294967295"/>
          </p:nvPr>
        </p:nvSpPr>
        <p:spPr>
          <a:xfrm>
            <a:off x="6408144" y="4028964"/>
            <a:ext cx="5166900" cy="4425300"/>
          </a:xfrm>
          <a:prstGeom prst="rect">
            <a:avLst/>
          </a:prstGeom>
          <a:noFill/>
          <a:ln>
            <a:noFill/>
          </a:ln>
        </p:spPr>
        <p:txBody>
          <a:bodyPr spcFirstLastPara="1" wrap="square" lIns="91425" tIns="45700" rIns="91425" bIns="45700" anchor="t" anchorCtr="0">
            <a:noAutofit/>
          </a:bodyPr>
          <a:lstStyle/>
          <a:p>
            <a:pPr lvl="0" indent="-419100">
              <a:buSzPts val="3000"/>
              <a:buChar char="●"/>
            </a:pPr>
            <a:r>
              <a:rPr lang="en-US" sz="3000" dirty="0"/>
              <a:t>Light GBM grows tree vertically while other algorithm grows trees horizontally meaning that Light GBM grows tree leaf-wise while other algorithm grows level-wise.</a:t>
            </a:r>
            <a:endParaRPr lang="en-US" sz="3000" dirty="0">
              <a:solidFill>
                <a:srgbClr val="000000"/>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1A09F529-2907-44BC-869D-F3D5F1072AD5}"/>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A5899488-CD27-45FB-B956-2D222DA0EA3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D152DE72-B4F0-40E8-803F-DE8E0E5ACA69}"/>
              </a:ext>
            </a:extLst>
          </p:cNvPr>
          <p:cNvPicPr>
            <a:picLocks noGrp="1" noChangeAspect="1"/>
          </p:cNvPicPr>
          <p:nvPr>
            <p:ph type="pic" idx="2"/>
          </p:nvPr>
        </p:nvPicPr>
        <p:blipFill>
          <a:blip r:embed="rId3">
            <a:alphaModFix amt="50000"/>
          </a:blip>
          <a:srcRect l="31284" r="31284"/>
          <a:stretch>
            <a:fillRect/>
          </a:stretch>
        </p:blipFill>
        <p:spPr/>
      </p:pic>
      <p:sp>
        <p:nvSpPr>
          <p:cNvPr id="1367" name="Google Shape;1367;p85"/>
          <p:cNvSpPr txBox="1">
            <a:spLocks noGrp="1"/>
          </p:cNvSpPr>
          <p:nvPr>
            <p:ph type="body" idx="1"/>
          </p:nvPr>
        </p:nvSpPr>
        <p:spPr>
          <a:xfrm>
            <a:off x="10568692" y="-288758"/>
            <a:ext cx="6400800" cy="102855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368" name="Google Shape;1368;p85"/>
          <p:cNvSpPr txBox="1">
            <a:spLocks noGrp="1"/>
          </p:cNvSpPr>
          <p:nvPr>
            <p:ph type="body" idx="5"/>
          </p:nvPr>
        </p:nvSpPr>
        <p:spPr>
          <a:xfrm>
            <a:off x="9920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69" name="Google Shape;1369;p85"/>
          <p:cNvSpPr txBox="1">
            <a:spLocks noGrp="1"/>
          </p:cNvSpPr>
          <p:nvPr>
            <p:ph type="body" idx="6"/>
          </p:nvPr>
        </p:nvSpPr>
        <p:spPr>
          <a:xfrm>
            <a:off x="9272692" y="8989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70" name="Google Shape;1370;p85"/>
          <p:cNvSpPr txBox="1">
            <a:spLocks noGrp="1"/>
          </p:cNvSpPr>
          <p:nvPr>
            <p:ph type="body" idx="7"/>
          </p:nvPr>
        </p:nvSpPr>
        <p:spPr>
          <a:xfrm>
            <a:off x="9920692" y="8341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71" name="Google Shape;1371;p85"/>
          <p:cNvSpPr txBox="1">
            <a:spLocks noGrp="1"/>
          </p:cNvSpPr>
          <p:nvPr>
            <p:ph type="body" idx="8"/>
          </p:nvPr>
        </p:nvSpPr>
        <p:spPr>
          <a:xfrm>
            <a:off x="8624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72" name="Google Shape;1372;p85"/>
          <p:cNvSpPr txBox="1">
            <a:spLocks noGrp="1"/>
          </p:cNvSpPr>
          <p:nvPr>
            <p:ph type="body" idx="3"/>
          </p:nvPr>
        </p:nvSpPr>
        <p:spPr>
          <a:xfrm>
            <a:off x="10925628"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6</a:t>
            </a:r>
            <a:endParaRPr/>
          </a:p>
        </p:txBody>
      </p:sp>
      <p:sp>
        <p:nvSpPr>
          <p:cNvPr id="1373" name="Google Shape;1373;p85"/>
          <p:cNvSpPr txBox="1">
            <a:spLocks noGrp="1"/>
          </p:cNvSpPr>
          <p:nvPr>
            <p:ph type="body" idx="4"/>
          </p:nvPr>
        </p:nvSpPr>
        <p:spPr>
          <a:xfrm>
            <a:off x="10925628" y="6104021"/>
            <a:ext cx="56868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4400"/>
              <a:buFont typeface="Ubuntu"/>
              <a:buNone/>
            </a:pPr>
            <a:r>
              <a:rPr lang="en-US"/>
              <a:t>Process of hyper paramter tuning</a:t>
            </a: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86"/>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Hyper parameter tuning</a:t>
            </a:r>
            <a:endParaRPr/>
          </a:p>
        </p:txBody>
      </p:sp>
      <p:sp>
        <p:nvSpPr>
          <p:cNvPr id="1380" name="Google Shape;1380;p86"/>
          <p:cNvSpPr txBox="1">
            <a:spLocks noGrp="1"/>
          </p:cNvSpPr>
          <p:nvPr>
            <p:ph type="body" idx="2"/>
          </p:nvPr>
        </p:nvSpPr>
        <p:spPr>
          <a:xfrm>
            <a:off x="11877319" y="2368105"/>
            <a:ext cx="5827200" cy="747000"/>
          </a:xfrm>
          <a:prstGeom prst="rect">
            <a:avLst/>
          </a:prstGeom>
        </p:spPr>
        <p:txBody>
          <a:bodyPr spcFirstLastPara="1" wrap="square" lIns="91425" tIns="45700" rIns="91425" bIns="45700" anchor="ctr" anchorCtr="0">
            <a:noAutofit/>
          </a:bodyPr>
          <a:lstStyle/>
          <a:p>
            <a:pPr marL="0" lvl="0" indent="0"/>
            <a:r>
              <a:rPr lang="en-US" b="1" dirty="0">
                <a:latin typeface="Ubuntu"/>
                <a:ea typeface="Ubuntu"/>
                <a:cs typeface="Ubuntu"/>
                <a:sym typeface="Ubuntu"/>
              </a:rPr>
              <a:t>Cross validations</a:t>
            </a:r>
            <a:endParaRPr b="1" dirty="0">
              <a:latin typeface="Ubuntu"/>
              <a:ea typeface="Ubuntu"/>
              <a:cs typeface="Ubuntu"/>
              <a:sym typeface="Ubuntu"/>
            </a:endParaRPr>
          </a:p>
        </p:txBody>
      </p:sp>
      <p:sp>
        <p:nvSpPr>
          <p:cNvPr id="1382" name="Google Shape;1382;p86"/>
          <p:cNvSpPr txBox="1">
            <a:spLocks noGrp="1"/>
          </p:cNvSpPr>
          <p:nvPr>
            <p:ph type="body" idx="4"/>
          </p:nvPr>
        </p:nvSpPr>
        <p:spPr>
          <a:xfrm>
            <a:off x="11904424" y="6230155"/>
            <a:ext cx="5827200" cy="747000"/>
          </a:xfrm>
          <a:prstGeom prst="rect">
            <a:avLst/>
          </a:prstGeom>
        </p:spPr>
        <p:txBody>
          <a:bodyPr spcFirstLastPara="1" wrap="square" lIns="91425" tIns="45700" rIns="91425" bIns="45700" anchor="ctr" anchorCtr="0">
            <a:noAutofit/>
          </a:bodyPr>
          <a:lstStyle/>
          <a:p>
            <a:pPr marL="0" lvl="0" indent="0"/>
            <a:r>
              <a:rPr lang="en-US" b="1" dirty="0" err="1">
                <a:latin typeface="Ubuntu"/>
                <a:ea typeface="Ubuntu"/>
                <a:cs typeface="Ubuntu"/>
                <a:sym typeface="Ubuntu"/>
              </a:rPr>
              <a:t>random_state</a:t>
            </a:r>
            <a:r>
              <a:rPr lang="en-US" b="1" dirty="0">
                <a:latin typeface="Ubuntu"/>
                <a:ea typeface="Ubuntu"/>
                <a:cs typeface="Ubuntu"/>
                <a:sym typeface="Ubuntu"/>
              </a:rPr>
              <a:t> </a:t>
            </a:r>
            <a:endParaRPr b="1" dirty="0">
              <a:latin typeface="Ubuntu"/>
              <a:ea typeface="Ubuntu"/>
              <a:cs typeface="Ubuntu"/>
              <a:sym typeface="Ubuntu"/>
            </a:endParaRPr>
          </a:p>
        </p:txBody>
      </p:sp>
      <p:sp>
        <p:nvSpPr>
          <p:cNvPr id="1384" name="Google Shape;1384;p86"/>
          <p:cNvSpPr txBox="1">
            <a:spLocks noGrp="1"/>
          </p:cNvSpPr>
          <p:nvPr>
            <p:ph type="body" idx="6"/>
          </p:nvPr>
        </p:nvSpPr>
        <p:spPr>
          <a:xfrm>
            <a:off x="543540" y="6230155"/>
            <a:ext cx="5827200" cy="747000"/>
          </a:xfrm>
          <a:prstGeom prst="rect">
            <a:avLst/>
          </a:prstGeom>
        </p:spPr>
        <p:txBody>
          <a:bodyPr spcFirstLastPara="1" wrap="square" lIns="91425" tIns="45700" rIns="91425" bIns="45700" anchor="ctr" anchorCtr="0">
            <a:noAutofit/>
          </a:bodyPr>
          <a:lstStyle/>
          <a:p>
            <a:pPr marL="0" lvl="0" indent="0"/>
            <a:r>
              <a:rPr lang="en-US" b="1" dirty="0" err="1">
                <a:latin typeface="Ubuntu"/>
                <a:ea typeface="Ubuntu"/>
                <a:cs typeface="Ubuntu"/>
                <a:sym typeface="Ubuntu"/>
              </a:rPr>
              <a:t>early_stopping_rounds</a:t>
            </a:r>
            <a:endParaRPr b="1" dirty="0">
              <a:latin typeface="Ubuntu"/>
              <a:ea typeface="Ubuntu"/>
              <a:cs typeface="Ubuntu"/>
              <a:sym typeface="Ubuntu"/>
            </a:endParaRPr>
          </a:p>
        </p:txBody>
      </p:sp>
      <p:sp>
        <p:nvSpPr>
          <p:cNvPr id="1386" name="Google Shape;1386;p86"/>
          <p:cNvSpPr txBox="1">
            <a:spLocks noGrp="1"/>
          </p:cNvSpPr>
          <p:nvPr>
            <p:ph type="body" idx="8"/>
          </p:nvPr>
        </p:nvSpPr>
        <p:spPr>
          <a:xfrm>
            <a:off x="543540" y="2249302"/>
            <a:ext cx="5827200" cy="747000"/>
          </a:xfrm>
          <a:prstGeom prst="rect">
            <a:avLst/>
          </a:prstGeom>
        </p:spPr>
        <p:txBody>
          <a:bodyPr spcFirstLastPara="1" wrap="square" lIns="91425" tIns="45700" rIns="91425" bIns="45700" anchor="ctr" anchorCtr="0">
            <a:noAutofit/>
          </a:bodyPr>
          <a:lstStyle/>
          <a:p>
            <a:pPr marL="0" lvl="0" indent="0">
              <a:lnSpc>
                <a:spcPct val="118000"/>
              </a:lnSpc>
              <a:spcBef>
                <a:spcPts val="2900"/>
              </a:spcBef>
            </a:pPr>
            <a:r>
              <a:rPr lang="en-US" b="1" dirty="0" err="1">
                <a:latin typeface="Ubuntu"/>
                <a:ea typeface="Ubuntu"/>
                <a:cs typeface="Ubuntu"/>
                <a:sym typeface="Ubuntu"/>
              </a:rPr>
              <a:t>n_estimators</a:t>
            </a:r>
            <a:endParaRPr b="1" dirty="0">
              <a:latin typeface="Ubuntu"/>
              <a:ea typeface="Ubuntu"/>
              <a:cs typeface="Ubuntu"/>
              <a:sym typeface="Ubuntu"/>
            </a:endParaRPr>
          </a:p>
        </p:txBody>
      </p:sp>
      <p:sp>
        <p:nvSpPr>
          <p:cNvPr id="2" name="Footer Placeholder 1">
            <a:extLst>
              <a:ext uri="{FF2B5EF4-FFF2-40B4-BE49-F238E27FC236}">
                <a16:creationId xmlns:a16="http://schemas.microsoft.com/office/drawing/2014/main" id="{2AC9C6CD-7C46-48D4-90DB-681C998404B5}"/>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006F7C3F-0B20-41BB-804D-089DF34C86E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F0280233-29F9-4204-8007-74BA9E1589CB}"/>
              </a:ext>
            </a:extLst>
          </p:cNvPr>
          <p:cNvPicPr>
            <a:picLocks noGrp="1" noChangeAspect="1"/>
          </p:cNvPicPr>
          <p:nvPr>
            <p:ph type="pic" idx="2"/>
          </p:nvPr>
        </p:nvPicPr>
        <p:blipFill>
          <a:blip r:embed="rId3">
            <a:alphaModFix amt="50000"/>
          </a:blip>
          <a:srcRect l="31284" r="31284"/>
          <a:stretch>
            <a:fillRect/>
          </a:stretch>
        </p:blipFill>
        <p:spPr/>
      </p:pic>
      <p:sp>
        <p:nvSpPr>
          <p:cNvPr id="1392" name="Google Shape;1392;p87"/>
          <p:cNvSpPr txBox="1">
            <a:spLocks noGrp="1"/>
          </p:cNvSpPr>
          <p:nvPr>
            <p:ph type="body" idx="1"/>
          </p:nvPr>
        </p:nvSpPr>
        <p:spPr>
          <a:xfrm>
            <a:off x="1248229" y="0"/>
            <a:ext cx="6400800" cy="102855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393" name="Google Shape;1393;p87"/>
          <p:cNvSpPr txBox="1">
            <a:spLocks noGrp="1"/>
          </p:cNvSpPr>
          <p:nvPr>
            <p:ph type="body" idx="3"/>
          </p:nvPr>
        </p:nvSpPr>
        <p:spPr>
          <a:xfrm>
            <a:off x="1605165"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7</a:t>
            </a:r>
            <a:endParaRPr/>
          </a:p>
        </p:txBody>
      </p:sp>
      <p:sp>
        <p:nvSpPr>
          <p:cNvPr id="1394" name="Google Shape;1394;p87"/>
          <p:cNvSpPr txBox="1">
            <a:spLocks noGrp="1"/>
          </p:cNvSpPr>
          <p:nvPr>
            <p:ph type="body" idx="4"/>
          </p:nvPr>
        </p:nvSpPr>
        <p:spPr>
          <a:xfrm>
            <a:off x="1605165" y="6104021"/>
            <a:ext cx="56868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4400"/>
              <a:buFont typeface="Ubuntu"/>
              <a:buNone/>
            </a:pPr>
            <a:r>
              <a:rPr lang="en-US"/>
              <a:t>List of hyper parametered values</a:t>
            </a:r>
            <a:endParaRPr/>
          </a:p>
        </p:txBody>
      </p:sp>
      <p:sp>
        <p:nvSpPr>
          <p:cNvPr id="1395" name="Google Shape;1395;p87"/>
          <p:cNvSpPr txBox="1">
            <a:spLocks noGrp="1"/>
          </p:cNvSpPr>
          <p:nvPr>
            <p:ph type="body" idx="5"/>
          </p:nvPr>
        </p:nvSpPr>
        <p:spPr>
          <a:xfrm>
            <a:off x="8945030" y="9637413"/>
            <a:ext cx="648000" cy="6480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96" name="Google Shape;1396;p87"/>
          <p:cNvSpPr txBox="1">
            <a:spLocks noGrp="1"/>
          </p:cNvSpPr>
          <p:nvPr>
            <p:ph type="body" idx="6"/>
          </p:nvPr>
        </p:nvSpPr>
        <p:spPr>
          <a:xfrm>
            <a:off x="8297030" y="8989413"/>
            <a:ext cx="648000" cy="6480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97" name="Google Shape;1397;p87"/>
          <p:cNvSpPr txBox="1">
            <a:spLocks noGrp="1"/>
          </p:cNvSpPr>
          <p:nvPr>
            <p:ph type="body" idx="7"/>
          </p:nvPr>
        </p:nvSpPr>
        <p:spPr>
          <a:xfrm>
            <a:off x="7649030" y="8341413"/>
            <a:ext cx="648000" cy="6480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98" name="Google Shape;1398;p87"/>
          <p:cNvSpPr txBox="1">
            <a:spLocks noGrp="1"/>
          </p:cNvSpPr>
          <p:nvPr>
            <p:ph type="body" idx="8"/>
          </p:nvPr>
        </p:nvSpPr>
        <p:spPr>
          <a:xfrm>
            <a:off x="7649030" y="9637413"/>
            <a:ext cx="648000" cy="6480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88"/>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 Tuned hyper-parameter</a:t>
            </a:r>
            <a:endParaRPr/>
          </a:p>
        </p:txBody>
      </p:sp>
      <p:sp>
        <p:nvSpPr>
          <p:cNvPr id="1404" name="Google Shape;1404;p88"/>
          <p:cNvSpPr txBox="1">
            <a:spLocks noGrp="1"/>
          </p:cNvSpPr>
          <p:nvPr>
            <p:ph type="body" idx="1"/>
          </p:nvPr>
        </p:nvSpPr>
        <p:spPr>
          <a:xfrm>
            <a:off x="5790392" y="2853789"/>
            <a:ext cx="7733101" cy="747000"/>
          </a:xfrm>
          <a:prstGeom prst="rect">
            <a:avLst/>
          </a:prstGeom>
        </p:spPr>
        <p:txBody>
          <a:bodyPr spcFirstLastPara="1" wrap="square" lIns="91425" tIns="45700" rIns="91425" bIns="45700" anchor="t" anchorCtr="0">
            <a:noAutofit/>
          </a:bodyPr>
          <a:lstStyle/>
          <a:p>
            <a:pPr marL="0" lvl="0" indent="0"/>
            <a:r>
              <a:rPr lang="en-US" sz="2400" dirty="0"/>
              <a:t>The value of </a:t>
            </a:r>
            <a:r>
              <a:rPr lang="en-US" sz="2400" dirty="0" err="1"/>
              <a:t>n_estimators</a:t>
            </a:r>
            <a:r>
              <a:rPr lang="en-US" sz="2400" dirty="0"/>
              <a:t> for </a:t>
            </a:r>
            <a:r>
              <a:rPr lang="en-US" sz="2400" dirty="0" err="1"/>
              <a:t>XGBRegressor</a:t>
            </a:r>
            <a:r>
              <a:rPr lang="en-US" sz="2400" dirty="0"/>
              <a:t> is 500</a:t>
            </a:r>
            <a:endParaRPr sz="2400" dirty="0"/>
          </a:p>
        </p:txBody>
      </p:sp>
      <p:sp>
        <p:nvSpPr>
          <p:cNvPr id="1405" name="Google Shape;1405;p88"/>
          <p:cNvSpPr txBox="1">
            <a:spLocks noGrp="1"/>
          </p:cNvSpPr>
          <p:nvPr>
            <p:ph type="body" idx="2"/>
          </p:nvPr>
        </p:nvSpPr>
        <p:spPr>
          <a:xfrm>
            <a:off x="6162163" y="2077430"/>
            <a:ext cx="5998200" cy="747000"/>
          </a:xfrm>
          <a:prstGeom prst="rect">
            <a:avLst/>
          </a:prstGeom>
        </p:spPr>
        <p:txBody>
          <a:bodyPr spcFirstLastPara="1" wrap="square" lIns="91425" tIns="45700" rIns="91425" bIns="45700" anchor="ctr" anchorCtr="0">
            <a:noAutofit/>
          </a:bodyPr>
          <a:lstStyle/>
          <a:p>
            <a:pPr marL="0" lvl="0" indent="0">
              <a:lnSpc>
                <a:spcPct val="118000"/>
              </a:lnSpc>
              <a:spcBef>
                <a:spcPts val="2900"/>
              </a:spcBef>
            </a:pPr>
            <a:r>
              <a:rPr lang="en-US" sz="3200" b="1" dirty="0" err="1">
                <a:latin typeface="Ubuntu"/>
                <a:ea typeface="Ubuntu"/>
                <a:cs typeface="Ubuntu"/>
                <a:sym typeface="Ubuntu"/>
              </a:rPr>
              <a:t>n_estimators</a:t>
            </a:r>
            <a:endParaRPr lang="en-US" sz="3200" b="1" dirty="0">
              <a:latin typeface="Ubuntu"/>
              <a:ea typeface="Ubuntu"/>
              <a:cs typeface="Ubuntu"/>
              <a:sym typeface="Ubuntu"/>
            </a:endParaRPr>
          </a:p>
        </p:txBody>
      </p:sp>
      <p:sp>
        <p:nvSpPr>
          <p:cNvPr id="1406" name="Google Shape;1406;p88"/>
          <p:cNvSpPr txBox="1">
            <a:spLocks noGrp="1"/>
          </p:cNvSpPr>
          <p:nvPr>
            <p:ph type="body" idx="5"/>
          </p:nvPr>
        </p:nvSpPr>
        <p:spPr>
          <a:xfrm>
            <a:off x="12090811" y="5548358"/>
            <a:ext cx="4250700" cy="1096200"/>
          </a:xfrm>
          <a:prstGeom prst="rect">
            <a:avLst/>
          </a:prstGeom>
        </p:spPr>
        <p:txBody>
          <a:bodyPr spcFirstLastPara="1" wrap="square" lIns="91425" tIns="45700" rIns="91425" bIns="45700" anchor="t" anchorCtr="0">
            <a:noAutofit/>
          </a:bodyPr>
          <a:lstStyle/>
          <a:p>
            <a:pPr marL="0" lvl="0" indent="0"/>
            <a:r>
              <a:rPr lang="en-US" sz="2400" dirty="0"/>
              <a:t>booster='</a:t>
            </a:r>
            <a:r>
              <a:rPr lang="en-US" sz="2400" dirty="0" err="1"/>
              <a:t>gbtree</a:t>
            </a:r>
            <a:r>
              <a:rPr lang="en-US" sz="2400" dirty="0"/>
              <a:t>'</a:t>
            </a:r>
            <a:endParaRPr sz="2400" dirty="0"/>
          </a:p>
        </p:txBody>
      </p:sp>
      <p:sp>
        <p:nvSpPr>
          <p:cNvPr id="1407" name="Google Shape;1407;p88"/>
          <p:cNvSpPr txBox="1">
            <a:spLocks noGrp="1"/>
          </p:cNvSpPr>
          <p:nvPr>
            <p:ph type="body" idx="6"/>
          </p:nvPr>
        </p:nvSpPr>
        <p:spPr>
          <a:xfrm>
            <a:off x="12090811" y="4807554"/>
            <a:ext cx="4250700" cy="747000"/>
          </a:xfrm>
          <a:prstGeom prst="rect">
            <a:avLst/>
          </a:prstGeom>
        </p:spPr>
        <p:txBody>
          <a:bodyPr spcFirstLastPara="1" wrap="square" lIns="91425" tIns="45700" rIns="91425" bIns="45700" anchor="ctr" anchorCtr="0">
            <a:noAutofit/>
          </a:bodyPr>
          <a:lstStyle/>
          <a:p>
            <a:pPr marL="0" indent="0"/>
            <a:r>
              <a:rPr lang="en-US" sz="3200" b="1" dirty="0">
                <a:latin typeface="Ubuntu"/>
                <a:ea typeface="Ubuntu"/>
                <a:cs typeface="Ubuntu"/>
                <a:sym typeface="Ubuntu"/>
              </a:rPr>
              <a:t>booster</a:t>
            </a:r>
            <a:r>
              <a:rPr lang="en-US" dirty="0"/>
              <a:t>	</a:t>
            </a:r>
            <a:endParaRPr dirty="0"/>
          </a:p>
        </p:txBody>
      </p:sp>
      <p:sp>
        <p:nvSpPr>
          <p:cNvPr id="1408" name="Google Shape;1408;p88"/>
          <p:cNvSpPr txBox="1">
            <a:spLocks noGrp="1"/>
          </p:cNvSpPr>
          <p:nvPr>
            <p:ph type="body" idx="8"/>
          </p:nvPr>
        </p:nvSpPr>
        <p:spPr>
          <a:xfrm>
            <a:off x="242183" y="5458800"/>
            <a:ext cx="5998200" cy="1096200"/>
          </a:xfrm>
          <a:prstGeom prst="rect">
            <a:avLst/>
          </a:prstGeom>
        </p:spPr>
        <p:txBody>
          <a:bodyPr spcFirstLastPara="1" wrap="square" lIns="91425" tIns="45700" rIns="91425" bIns="45700" anchor="t" anchorCtr="0">
            <a:noAutofit/>
          </a:bodyPr>
          <a:lstStyle/>
          <a:p>
            <a:pPr marL="0" lvl="0" indent="0"/>
            <a:r>
              <a:rPr lang="en-US" sz="2400" dirty="0" err="1"/>
              <a:t>early_stopping_rounds</a:t>
            </a:r>
            <a:r>
              <a:rPr lang="en-US" sz="2400" dirty="0"/>
              <a:t> = 20 gave the best results</a:t>
            </a:r>
          </a:p>
        </p:txBody>
      </p:sp>
      <p:sp>
        <p:nvSpPr>
          <p:cNvPr id="1409" name="Google Shape;1409;p88"/>
          <p:cNvSpPr txBox="1">
            <a:spLocks noGrp="1"/>
          </p:cNvSpPr>
          <p:nvPr>
            <p:ph type="body" idx="9"/>
          </p:nvPr>
        </p:nvSpPr>
        <p:spPr>
          <a:xfrm>
            <a:off x="1491916" y="4711835"/>
            <a:ext cx="4748467" cy="747000"/>
          </a:xfrm>
          <a:prstGeom prst="rect">
            <a:avLst/>
          </a:prstGeom>
        </p:spPr>
        <p:txBody>
          <a:bodyPr spcFirstLastPara="1" wrap="square" lIns="91425" tIns="45700" rIns="91425" bIns="45700" anchor="ctr" anchorCtr="0">
            <a:noAutofit/>
          </a:bodyPr>
          <a:lstStyle/>
          <a:p>
            <a:pPr marL="0" lvl="0" indent="0"/>
            <a:r>
              <a:rPr lang="en-US" sz="3200" b="1" dirty="0" err="1">
                <a:latin typeface="Ubuntu"/>
                <a:ea typeface="Ubuntu"/>
                <a:cs typeface="Ubuntu"/>
                <a:sym typeface="Ubuntu"/>
              </a:rPr>
              <a:t>early_stopping_rounds</a:t>
            </a:r>
            <a:endParaRPr lang="en-US" sz="3200" b="1" dirty="0">
              <a:latin typeface="Ubuntu"/>
              <a:ea typeface="Ubuntu"/>
              <a:cs typeface="Ubuntu"/>
              <a:sym typeface="Ubuntu"/>
            </a:endParaRPr>
          </a:p>
        </p:txBody>
      </p:sp>
      <p:sp>
        <p:nvSpPr>
          <p:cNvPr id="1410" name="Google Shape;1410;p88"/>
          <p:cNvSpPr txBox="1">
            <a:spLocks noGrp="1"/>
          </p:cNvSpPr>
          <p:nvPr>
            <p:ph type="body" idx="14"/>
          </p:nvPr>
        </p:nvSpPr>
        <p:spPr>
          <a:xfrm>
            <a:off x="12878475" y="7668750"/>
            <a:ext cx="4682700" cy="1871700"/>
          </a:xfrm>
          <a:prstGeom prst="rect">
            <a:avLst/>
          </a:prstGeom>
        </p:spPr>
        <p:txBody>
          <a:bodyPr spcFirstLastPara="1" wrap="square" lIns="91425" tIns="45700" rIns="91425" bIns="45700" anchor="t" anchorCtr="0">
            <a:noAutofit/>
          </a:bodyPr>
          <a:lstStyle/>
          <a:p>
            <a:pPr marL="457200" lvl="0" indent="0" algn="l" rtl="0">
              <a:spcBef>
                <a:spcPts val="1200"/>
              </a:spcBef>
              <a:spcAft>
                <a:spcPts val="0"/>
              </a:spcAft>
              <a:buNone/>
            </a:pPr>
            <a:r>
              <a:rPr lang="en-US" sz="2400" dirty="0"/>
              <a:t>The best value is 0.5</a:t>
            </a:r>
            <a:endParaRPr sz="2400" dirty="0"/>
          </a:p>
        </p:txBody>
      </p:sp>
      <p:sp>
        <p:nvSpPr>
          <p:cNvPr id="1411" name="Google Shape;1411;p88"/>
          <p:cNvSpPr txBox="1">
            <a:spLocks noGrp="1"/>
          </p:cNvSpPr>
          <p:nvPr>
            <p:ph type="body" idx="15"/>
          </p:nvPr>
        </p:nvSpPr>
        <p:spPr>
          <a:xfrm>
            <a:off x="13221077" y="6921750"/>
            <a:ext cx="4983600" cy="747000"/>
          </a:xfrm>
          <a:prstGeom prst="rect">
            <a:avLst/>
          </a:prstGeom>
        </p:spPr>
        <p:txBody>
          <a:bodyPr spcFirstLastPara="1" wrap="square" lIns="91425" tIns="45700" rIns="91425" bIns="45700" anchor="ctr" anchorCtr="0">
            <a:noAutofit/>
          </a:bodyPr>
          <a:lstStyle/>
          <a:p>
            <a:pPr marL="0" lvl="0" indent="0"/>
            <a:r>
              <a:rPr lang="en-US" sz="3000" dirty="0" err="1"/>
              <a:t>min_child_weight</a:t>
            </a:r>
            <a:endParaRPr sz="3000" dirty="0"/>
          </a:p>
        </p:txBody>
      </p:sp>
      <p:sp>
        <p:nvSpPr>
          <p:cNvPr id="1412" name="Google Shape;1412;p88"/>
          <p:cNvSpPr txBox="1">
            <a:spLocks noGrp="1"/>
          </p:cNvSpPr>
          <p:nvPr>
            <p:ph type="body" idx="17"/>
          </p:nvPr>
        </p:nvSpPr>
        <p:spPr>
          <a:xfrm>
            <a:off x="816225" y="7758010"/>
            <a:ext cx="4250700" cy="1096200"/>
          </a:xfrm>
          <a:prstGeom prst="rect">
            <a:avLst/>
          </a:prstGeom>
        </p:spPr>
        <p:txBody>
          <a:bodyPr spcFirstLastPara="1" wrap="square" lIns="91425" tIns="45700" rIns="91425" bIns="45700" anchor="t" anchorCtr="0">
            <a:noAutofit/>
          </a:bodyPr>
          <a:lstStyle/>
          <a:p>
            <a:pPr marL="0" lvl="0" indent="0"/>
            <a:r>
              <a:rPr lang="en-US" sz="2400" dirty="0" err="1"/>
              <a:t>max_depth</a:t>
            </a:r>
            <a:r>
              <a:rPr lang="en-US" sz="2400" dirty="0"/>
              <a:t>=10</a:t>
            </a:r>
            <a:endParaRPr sz="2400" dirty="0"/>
          </a:p>
        </p:txBody>
      </p:sp>
      <p:sp>
        <p:nvSpPr>
          <p:cNvPr id="1413" name="Google Shape;1413;p88"/>
          <p:cNvSpPr txBox="1">
            <a:spLocks noGrp="1"/>
          </p:cNvSpPr>
          <p:nvPr>
            <p:ph type="body" idx="18"/>
          </p:nvPr>
        </p:nvSpPr>
        <p:spPr>
          <a:xfrm>
            <a:off x="816225" y="7002057"/>
            <a:ext cx="4250700" cy="747000"/>
          </a:xfrm>
          <a:prstGeom prst="rect">
            <a:avLst/>
          </a:prstGeom>
        </p:spPr>
        <p:txBody>
          <a:bodyPr spcFirstLastPara="1" wrap="square" lIns="91425" tIns="45700" rIns="91425" bIns="45700" anchor="ctr" anchorCtr="0">
            <a:noAutofit/>
          </a:bodyPr>
          <a:lstStyle/>
          <a:p>
            <a:pPr marL="0" lvl="0" indent="0"/>
            <a:r>
              <a:rPr lang="en-US" sz="3000" dirty="0" err="1"/>
              <a:t>max_depth</a:t>
            </a:r>
            <a:endParaRPr sz="3000" dirty="0"/>
          </a:p>
        </p:txBody>
      </p:sp>
      <p:sp>
        <p:nvSpPr>
          <p:cNvPr id="2" name="Footer Placeholder 1">
            <a:extLst>
              <a:ext uri="{FF2B5EF4-FFF2-40B4-BE49-F238E27FC236}">
                <a16:creationId xmlns:a16="http://schemas.microsoft.com/office/drawing/2014/main" id="{014FEA51-401F-4200-BF2A-FBC211EDA9B0}"/>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45D41839-5A3D-4AD5-ACF1-ECB116FB43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4D053EFA-FDE5-427B-A626-A08A30A81D7F}"/>
              </a:ext>
            </a:extLst>
          </p:cNvPr>
          <p:cNvPicPr>
            <a:picLocks noGrp="1" noChangeAspect="1"/>
          </p:cNvPicPr>
          <p:nvPr>
            <p:ph type="pic" idx="2"/>
          </p:nvPr>
        </p:nvPicPr>
        <p:blipFill>
          <a:blip r:embed="rId3">
            <a:alphaModFix amt="50000"/>
          </a:blip>
          <a:srcRect l="31284" r="31284"/>
          <a:stretch>
            <a:fillRect/>
          </a:stretch>
        </p:blipFill>
        <p:spPr/>
      </p:pic>
      <p:sp>
        <p:nvSpPr>
          <p:cNvPr id="1419" name="Google Shape;1419;p89"/>
          <p:cNvSpPr txBox="1">
            <a:spLocks noGrp="1"/>
          </p:cNvSpPr>
          <p:nvPr>
            <p:ph type="body" idx="1"/>
          </p:nvPr>
        </p:nvSpPr>
        <p:spPr>
          <a:xfrm>
            <a:off x="10568692" y="0"/>
            <a:ext cx="6400800" cy="10285500"/>
          </a:xfrm>
          <a:prstGeom prst="rect">
            <a:avLst/>
          </a:prstGeom>
          <a:solidFill>
            <a:schemeClr val="accent4">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420" name="Google Shape;1420;p89"/>
          <p:cNvSpPr txBox="1">
            <a:spLocks noGrp="1"/>
          </p:cNvSpPr>
          <p:nvPr>
            <p:ph type="body" idx="3"/>
          </p:nvPr>
        </p:nvSpPr>
        <p:spPr>
          <a:xfrm>
            <a:off x="10925628"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8</a:t>
            </a:r>
            <a:endParaRPr/>
          </a:p>
        </p:txBody>
      </p:sp>
      <p:sp>
        <p:nvSpPr>
          <p:cNvPr id="1421" name="Google Shape;1421;p89"/>
          <p:cNvSpPr txBox="1">
            <a:spLocks noGrp="1"/>
          </p:cNvSpPr>
          <p:nvPr>
            <p:ph type="body" idx="4"/>
          </p:nvPr>
        </p:nvSpPr>
        <p:spPr>
          <a:xfrm>
            <a:off x="10925628" y="6104021"/>
            <a:ext cx="56868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4400"/>
              <a:buFont typeface="Ubuntu"/>
              <a:buNone/>
            </a:pPr>
            <a:r>
              <a:rPr lang="en-US"/>
              <a:t>How many algorithms tried?</a:t>
            </a:r>
            <a:endParaRPr/>
          </a:p>
        </p:txBody>
      </p:sp>
      <p:sp>
        <p:nvSpPr>
          <p:cNvPr id="1422" name="Google Shape;1422;p89"/>
          <p:cNvSpPr txBox="1">
            <a:spLocks noGrp="1"/>
          </p:cNvSpPr>
          <p:nvPr>
            <p:ph type="body" idx="5"/>
          </p:nvPr>
        </p:nvSpPr>
        <p:spPr>
          <a:xfrm>
            <a:off x="9920692" y="9637413"/>
            <a:ext cx="648000" cy="648000"/>
          </a:xfrm>
          <a:prstGeom prst="rect">
            <a:avLst/>
          </a:prstGeom>
          <a:solidFill>
            <a:schemeClr val="accent4">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23" name="Google Shape;1423;p89"/>
          <p:cNvSpPr txBox="1">
            <a:spLocks noGrp="1"/>
          </p:cNvSpPr>
          <p:nvPr>
            <p:ph type="body" idx="6"/>
          </p:nvPr>
        </p:nvSpPr>
        <p:spPr>
          <a:xfrm>
            <a:off x="9272692" y="8989413"/>
            <a:ext cx="648000" cy="648000"/>
          </a:xfrm>
          <a:prstGeom prst="rect">
            <a:avLst/>
          </a:prstGeom>
          <a:solidFill>
            <a:schemeClr val="accent4">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24" name="Google Shape;1424;p89"/>
          <p:cNvSpPr txBox="1">
            <a:spLocks noGrp="1"/>
          </p:cNvSpPr>
          <p:nvPr>
            <p:ph type="body" idx="7"/>
          </p:nvPr>
        </p:nvSpPr>
        <p:spPr>
          <a:xfrm>
            <a:off x="9920692" y="8341413"/>
            <a:ext cx="648000" cy="648000"/>
          </a:xfrm>
          <a:prstGeom prst="rect">
            <a:avLst/>
          </a:prstGeom>
          <a:solidFill>
            <a:schemeClr val="accent4">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25" name="Google Shape;1425;p89"/>
          <p:cNvSpPr txBox="1">
            <a:spLocks noGrp="1"/>
          </p:cNvSpPr>
          <p:nvPr>
            <p:ph type="body" idx="8"/>
          </p:nvPr>
        </p:nvSpPr>
        <p:spPr>
          <a:xfrm>
            <a:off x="8624692" y="9637413"/>
            <a:ext cx="648000" cy="648000"/>
          </a:xfrm>
          <a:prstGeom prst="rect">
            <a:avLst/>
          </a:prstGeom>
          <a:solidFill>
            <a:schemeClr val="accent4">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90"/>
          <p:cNvSpPr txBox="1">
            <a:spLocks noGrp="1"/>
          </p:cNvSpPr>
          <p:nvPr>
            <p:ph type="title"/>
          </p:nvPr>
        </p:nvSpPr>
        <p:spPr>
          <a:xfrm>
            <a:off x="493225" y="348351"/>
            <a:ext cx="17336100" cy="1541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Tried</a:t>
            </a:r>
            <a:endParaRPr/>
          </a:p>
        </p:txBody>
      </p:sp>
      <p:sp>
        <p:nvSpPr>
          <p:cNvPr id="1432" name="Google Shape;1432;p90"/>
          <p:cNvSpPr txBox="1">
            <a:spLocks noGrp="1"/>
          </p:cNvSpPr>
          <p:nvPr>
            <p:ph type="body" idx="13"/>
          </p:nvPr>
        </p:nvSpPr>
        <p:spPr>
          <a:xfrm>
            <a:off x="11832817" y="6118543"/>
            <a:ext cx="4608900" cy="655500"/>
          </a:xfrm>
          <a:prstGeom prst="rect">
            <a:avLst/>
          </a:prstGeom>
        </p:spPr>
        <p:txBody>
          <a:bodyPr spcFirstLastPara="1" wrap="square" lIns="91425" tIns="45700" rIns="91425" bIns="45700" anchor="b" anchorCtr="0">
            <a:noAutofit/>
          </a:bodyPr>
          <a:lstStyle/>
          <a:p>
            <a:pPr marL="0" lvl="0" indent="0"/>
            <a:r>
              <a:rPr lang="en-US" b="1" dirty="0">
                <a:latin typeface="Ubuntu"/>
                <a:ea typeface="Ubuntu"/>
                <a:cs typeface="Ubuntu"/>
                <a:sym typeface="Ubuntu"/>
              </a:rPr>
              <a:t>KNN Regressor</a:t>
            </a:r>
            <a:endParaRPr b="1" dirty="0">
              <a:latin typeface="Ubuntu"/>
              <a:ea typeface="Ubuntu"/>
              <a:cs typeface="Ubuntu"/>
              <a:sym typeface="Ubuntu"/>
            </a:endParaRPr>
          </a:p>
        </p:txBody>
      </p:sp>
      <p:sp>
        <p:nvSpPr>
          <p:cNvPr id="1434" name="Google Shape;1434;p90"/>
          <p:cNvSpPr txBox="1">
            <a:spLocks noGrp="1"/>
          </p:cNvSpPr>
          <p:nvPr>
            <p:ph type="body" idx="15"/>
          </p:nvPr>
        </p:nvSpPr>
        <p:spPr>
          <a:xfrm>
            <a:off x="11832817" y="3965275"/>
            <a:ext cx="4608900" cy="655500"/>
          </a:xfrm>
          <a:prstGeom prst="rect">
            <a:avLst/>
          </a:prstGeom>
        </p:spPr>
        <p:txBody>
          <a:bodyPr spcFirstLastPara="1" wrap="square" lIns="91425" tIns="45700" rIns="91425" bIns="45700" anchor="b" anchorCtr="0">
            <a:noAutofit/>
          </a:bodyPr>
          <a:lstStyle/>
          <a:p>
            <a:r>
              <a:rPr lang="en-IN" b="1" dirty="0" err="1"/>
              <a:t>Catboost</a:t>
            </a:r>
            <a:endParaRPr lang="en-IN" b="1" dirty="0"/>
          </a:p>
        </p:txBody>
      </p:sp>
      <p:sp>
        <p:nvSpPr>
          <p:cNvPr id="1436" name="Google Shape;1436;p90"/>
          <p:cNvSpPr txBox="1">
            <a:spLocks noGrp="1"/>
          </p:cNvSpPr>
          <p:nvPr>
            <p:ph type="body" idx="17"/>
          </p:nvPr>
        </p:nvSpPr>
        <p:spPr>
          <a:xfrm>
            <a:off x="11139309" y="1990885"/>
            <a:ext cx="4608900" cy="655500"/>
          </a:xfrm>
          <a:prstGeom prst="rect">
            <a:avLst/>
          </a:prstGeom>
        </p:spPr>
        <p:txBody>
          <a:bodyPr spcFirstLastPara="1" wrap="square" lIns="91425" tIns="45700" rIns="91425" bIns="45700" anchor="b" anchorCtr="0">
            <a:noAutofit/>
          </a:bodyPr>
          <a:lstStyle/>
          <a:p>
            <a:pPr marL="0" lvl="0" indent="0"/>
            <a:r>
              <a:rPr lang="en-IN" b="1" dirty="0" err="1"/>
              <a:t>Lightgbm</a:t>
            </a:r>
            <a:endParaRPr b="1" dirty="0">
              <a:latin typeface="Ubuntu"/>
              <a:ea typeface="Ubuntu"/>
              <a:cs typeface="Ubuntu"/>
              <a:sym typeface="Ubuntu"/>
            </a:endParaRPr>
          </a:p>
        </p:txBody>
      </p:sp>
      <p:sp>
        <p:nvSpPr>
          <p:cNvPr id="1438" name="Google Shape;1438;p90"/>
          <p:cNvSpPr txBox="1">
            <a:spLocks noGrp="1"/>
          </p:cNvSpPr>
          <p:nvPr>
            <p:ph type="body" idx="19"/>
          </p:nvPr>
        </p:nvSpPr>
        <p:spPr>
          <a:xfrm>
            <a:off x="2305172" y="2020191"/>
            <a:ext cx="4608900" cy="632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r>
              <a:rPr lang="en-US" b="1" dirty="0">
                <a:latin typeface="Ubuntu"/>
                <a:ea typeface="Ubuntu"/>
                <a:cs typeface="Ubuntu"/>
                <a:sym typeface="Ubuntu"/>
              </a:rPr>
              <a:t>Random Forest</a:t>
            </a:r>
            <a:endParaRPr b="1" dirty="0">
              <a:latin typeface="Ubuntu"/>
              <a:ea typeface="Ubuntu"/>
              <a:cs typeface="Ubuntu"/>
              <a:sym typeface="Ubuntu"/>
            </a:endParaRPr>
          </a:p>
        </p:txBody>
      </p:sp>
      <p:sp>
        <p:nvSpPr>
          <p:cNvPr id="1440" name="Google Shape;1440;p90"/>
          <p:cNvSpPr txBox="1">
            <a:spLocks noGrp="1"/>
          </p:cNvSpPr>
          <p:nvPr>
            <p:ph type="body" idx="21"/>
          </p:nvPr>
        </p:nvSpPr>
        <p:spPr>
          <a:xfrm>
            <a:off x="1597978" y="4043285"/>
            <a:ext cx="4608900" cy="632100"/>
          </a:xfrm>
          <a:prstGeom prst="rect">
            <a:avLst/>
          </a:prstGeom>
        </p:spPr>
        <p:txBody>
          <a:bodyPr spcFirstLastPara="1" wrap="square" lIns="91425" tIns="45700" rIns="91425" bIns="45700" anchor="b" anchorCtr="0">
            <a:noAutofit/>
          </a:bodyPr>
          <a:lstStyle/>
          <a:p>
            <a:r>
              <a:rPr lang="en-IN" b="1" dirty="0" err="1"/>
              <a:t>XGBoost</a:t>
            </a:r>
            <a:endParaRPr lang="en-IN" b="1" dirty="0"/>
          </a:p>
        </p:txBody>
      </p:sp>
      <p:sp>
        <p:nvSpPr>
          <p:cNvPr id="1442" name="Google Shape;1442;p90"/>
          <p:cNvSpPr txBox="1">
            <a:spLocks noGrp="1"/>
          </p:cNvSpPr>
          <p:nvPr>
            <p:ph type="body" idx="23"/>
          </p:nvPr>
        </p:nvSpPr>
        <p:spPr>
          <a:xfrm>
            <a:off x="1846283" y="6066379"/>
            <a:ext cx="4608900" cy="632100"/>
          </a:xfrm>
          <a:prstGeom prst="rect">
            <a:avLst/>
          </a:prstGeom>
        </p:spPr>
        <p:txBody>
          <a:bodyPr spcFirstLastPara="1" wrap="square" lIns="91425" tIns="45700" rIns="91425" bIns="45700" anchor="b" anchorCtr="0">
            <a:noAutofit/>
          </a:bodyPr>
          <a:lstStyle/>
          <a:p>
            <a:r>
              <a:rPr lang="en-IN" b="1" dirty="0"/>
              <a:t>Linear Regression</a:t>
            </a:r>
          </a:p>
        </p:txBody>
      </p:sp>
      <p:sp>
        <p:nvSpPr>
          <p:cNvPr id="2" name="Footer Placeholder 1">
            <a:extLst>
              <a:ext uri="{FF2B5EF4-FFF2-40B4-BE49-F238E27FC236}">
                <a16:creationId xmlns:a16="http://schemas.microsoft.com/office/drawing/2014/main" id="{86D48AE4-D0E9-421C-8760-0526875F0122}"/>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E09D5F4A-9652-498E-A016-AC53B26D0F1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93"/>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Attempts (26)</a:t>
            </a:r>
            <a:endParaRPr/>
          </a:p>
        </p:txBody>
      </p:sp>
      <p:pic>
        <p:nvPicPr>
          <p:cNvPr id="1463" name="Google Shape;1463;p93"/>
          <p:cNvPicPr preferRelativeResize="0"/>
          <p:nvPr/>
        </p:nvPicPr>
        <p:blipFill>
          <a:blip r:embed="rId3">
            <a:alphaModFix/>
          </a:blip>
          <a:stretch>
            <a:fillRect/>
          </a:stretch>
        </p:blipFill>
        <p:spPr>
          <a:xfrm>
            <a:off x="609600" y="1780850"/>
            <a:ext cx="17038651" cy="7684100"/>
          </a:xfrm>
          <a:prstGeom prst="rect">
            <a:avLst/>
          </a:prstGeom>
          <a:noFill/>
          <a:ln>
            <a:noFill/>
          </a:ln>
        </p:spPr>
      </p:pic>
      <p:sp>
        <p:nvSpPr>
          <p:cNvPr id="2" name="Footer Placeholder 1">
            <a:extLst>
              <a:ext uri="{FF2B5EF4-FFF2-40B4-BE49-F238E27FC236}">
                <a16:creationId xmlns:a16="http://schemas.microsoft.com/office/drawing/2014/main" id="{303FFAA4-7EC7-4D87-BA38-3DB0B2B29269}"/>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DCFA541B-FC9C-4CB2-8CE1-5295735097F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72"/>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Font typeface="Ubuntu Medium"/>
              <a:buNone/>
            </a:pPr>
            <a:r>
              <a:rPr lang="en-US" b="1"/>
              <a:t>Presentation Agenda</a:t>
            </a:r>
            <a:endParaRPr b="1"/>
          </a:p>
        </p:txBody>
      </p:sp>
      <p:sp>
        <p:nvSpPr>
          <p:cNvPr id="1226" name="Google Shape;1226;p72"/>
          <p:cNvSpPr txBox="1">
            <a:spLocks noGrp="1"/>
          </p:cNvSpPr>
          <p:nvPr>
            <p:ph type="body" idx="2"/>
          </p:nvPr>
        </p:nvSpPr>
        <p:spPr>
          <a:xfrm>
            <a:off x="3670581" y="2712954"/>
            <a:ext cx="5808126" cy="10288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t>Pre-processing of data set</a:t>
            </a:r>
            <a:endParaRPr/>
          </a:p>
        </p:txBody>
      </p:sp>
      <p:sp>
        <p:nvSpPr>
          <p:cNvPr id="1227" name="Google Shape;1227;p72"/>
          <p:cNvSpPr txBox="1">
            <a:spLocks noGrp="1"/>
          </p:cNvSpPr>
          <p:nvPr>
            <p:ph type="body" idx="4"/>
          </p:nvPr>
        </p:nvSpPr>
        <p:spPr>
          <a:xfrm>
            <a:off x="3670581" y="4829516"/>
            <a:ext cx="5354446" cy="74703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t>Feature engineering </a:t>
            </a:r>
            <a:endParaRPr/>
          </a:p>
        </p:txBody>
      </p:sp>
      <p:sp>
        <p:nvSpPr>
          <p:cNvPr id="1228" name="Google Shape;1228;p72"/>
          <p:cNvSpPr txBox="1">
            <a:spLocks noGrp="1"/>
          </p:cNvSpPr>
          <p:nvPr>
            <p:ph type="body" idx="6"/>
          </p:nvPr>
        </p:nvSpPr>
        <p:spPr>
          <a:xfrm>
            <a:off x="3670581" y="6854188"/>
            <a:ext cx="6496467" cy="7626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t>First working model </a:t>
            </a:r>
            <a:endParaRPr>
              <a:latin typeface="Ubuntu Medium"/>
              <a:ea typeface="Ubuntu Medium"/>
              <a:cs typeface="Ubuntu Medium"/>
              <a:sym typeface="Ubuntu Medium"/>
            </a:endParaRPr>
          </a:p>
        </p:txBody>
      </p:sp>
      <p:sp>
        <p:nvSpPr>
          <p:cNvPr id="1229" name="Google Shape;1229;p72"/>
          <p:cNvSpPr txBox="1">
            <a:spLocks noGrp="1"/>
          </p:cNvSpPr>
          <p:nvPr>
            <p:ph type="body" idx="8"/>
          </p:nvPr>
        </p:nvSpPr>
        <p:spPr>
          <a:xfrm>
            <a:off x="10640297" y="3174231"/>
            <a:ext cx="7263030" cy="4965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t>Algorithm and hyper-parameter </a:t>
            </a:r>
            <a:endParaRPr/>
          </a:p>
          <a:p>
            <a:pPr marL="0" lvl="0" indent="0" algn="l" rtl="0">
              <a:lnSpc>
                <a:spcPct val="100000"/>
              </a:lnSpc>
              <a:spcBef>
                <a:spcPts val="0"/>
              </a:spcBef>
              <a:spcAft>
                <a:spcPts val="0"/>
              </a:spcAft>
              <a:buClr>
                <a:schemeClr val="dk2"/>
              </a:buClr>
              <a:buSzPts val="3200"/>
              <a:buFont typeface="Ubuntu Medium"/>
              <a:buNone/>
            </a:pPr>
            <a:endParaRPr>
              <a:latin typeface="Ubuntu Medium"/>
              <a:ea typeface="Ubuntu Medium"/>
              <a:cs typeface="Ubuntu Medium"/>
              <a:sym typeface="Ubuntu Medium"/>
            </a:endParaRPr>
          </a:p>
        </p:txBody>
      </p:sp>
      <p:sp>
        <p:nvSpPr>
          <p:cNvPr id="1230" name="Google Shape;1230;p72"/>
          <p:cNvSpPr txBox="1">
            <a:spLocks noGrp="1"/>
          </p:cNvSpPr>
          <p:nvPr>
            <p:ph type="body" idx="13"/>
          </p:nvPr>
        </p:nvSpPr>
        <p:spPr>
          <a:xfrm>
            <a:off x="10640297" y="4847161"/>
            <a:ext cx="7184810" cy="73137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t>Summary</a:t>
            </a:r>
            <a:endParaRPr/>
          </a:p>
        </p:txBody>
      </p:sp>
      <p:sp>
        <p:nvSpPr>
          <p:cNvPr id="1231" name="Google Shape;1231;p72"/>
          <p:cNvSpPr txBox="1">
            <a:spLocks noGrp="1"/>
          </p:cNvSpPr>
          <p:nvPr>
            <p:ph type="body" idx="15"/>
          </p:nvPr>
        </p:nvSpPr>
        <p:spPr>
          <a:xfrm>
            <a:off x="10640297" y="7003193"/>
            <a:ext cx="8342476" cy="44958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Ubuntu Medium"/>
              <a:buNone/>
            </a:pPr>
            <a:r>
              <a:rPr lang="en-US">
                <a:latin typeface="Ubuntu Medium"/>
                <a:ea typeface="Ubuntu Medium"/>
                <a:cs typeface="Ubuntu Medium"/>
                <a:sym typeface="Ubuntu Medium"/>
              </a:rPr>
              <a:t>Further improvements</a:t>
            </a:r>
            <a:endParaRPr/>
          </a:p>
        </p:txBody>
      </p:sp>
      <p:sp>
        <p:nvSpPr>
          <p:cNvPr id="1232" name="Google Shape;1232;p72"/>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Applied Machine Learning Presentation 2</a:t>
            </a:r>
            <a:endParaRPr/>
          </a:p>
        </p:txBody>
      </p:sp>
      <p:sp>
        <p:nvSpPr>
          <p:cNvPr id="4" name="Slide Number Placeholder 3">
            <a:extLst>
              <a:ext uri="{FF2B5EF4-FFF2-40B4-BE49-F238E27FC236}">
                <a16:creationId xmlns:a16="http://schemas.microsoft.com/office/drawing/2014/main" id="{4763416B-B1D2-4FE9-82B5-DC8B210EEAD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84F08546-6813-4892-80B2-207B0A87F95F}"/>
              </a:ext>
            </a:extLst>
          </p:cNvPr>
          <p:cNvPicPr>
            <a:picLocks noGrp="1" noChangeAspect="1"/>
          </p:cNvPicPr>
          <p:nvPr>
            <p:ph type="pic" idx="2"/>
          </p:nvPr>
        </p:nvPicPr>
        <p:blipFill>
          <a:blip r:embed="rId3">
            <a:alphaModFix amt="50000"/>
          </a:blip>
          <a:srcRect l="31284" r="31284"/>
          <a:stretch>
            <a:fillRect/>
          </a:stretch>
        </p:blipFill>
        <p:spPr/>
      </p:pic>
      <p:sp>
        <p:nvSpPr>
          <p:cNvPr id="1476" name="Google Shape;1476;p95"/>
          <p:cNvSpPr txBox="1">
            <a:spLocks noGrp="1"/>
          </p:cNvSpPr>
          <p:nvPr>
            <p:ph type="body" idx="1"/>
          </p:nvPr>
        </p:nvSpPr>
        <p:spPr>
          <a:xfrm>
            <a:off x="1248229" y="0"/>
            <a:ext cx="6400800" cy="102855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477" name="Google Shape;1477;p95"/>
          <p:cNvSpPr txBox="1">
            <a:spLocks noGrp="1"/>
          </p:cNvSpPr>
          <p:nvPr>
            <p:ph type="body" idx="5"/>
          </p:nvPr>
        </p:nvSpPr>
        <p:spPr>
          <a:xfrm>
            <a:off x="8945030" y="9637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78" name="Google Shape;1478;p95"/>
          <p:cNvSpPr txBox="1">
            <a:spLocks noGrp="1"/>
          </p:cNvSpPr>
          <p:nvPr>
            <p:ph type="body" idx="6"/>
          </p:nvPr>
        </p:nvSpPr>
        <p:spPr>
          <a:xfrm>
            <a:off x="8297030" y="8989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79" name="Google Shape;1479;p95"/>
          <p:cNvSpPr txBox="1">
            <a:spLocks noGrp="1"/>
          </p:cNvSpPr>
          <p:nvPr>
            <p:ph type="body" idx="7"/>
          </p:nvPr>
        </p:nvSpPr>
        <p:spPr>
          <a:xfrm>
            <a:off x="7649030" y="8341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80" name="Google Shape;1480;p95"/>
          <p:cNvSpPr txBox="1">
            <a:spLocks noGrp="1"/>
          </p:cNvSpPr>
          <p:nvPr>
            <p:ph type="body" idx="8"/>
          </p:nvPr>
        </p:nvSpPr>
        <p:spPr>
          <a:xfrm>
            <a:off x="7649030" y="9637413"/>
            <a:ext cx="648000" cy="648000"/>
          </a:xfrm>
          <a:prstGeom prst="rect">
            <a:avLst/>
          </a:prstGeom>
          <a:solidFill>
            <a:schemeClr val="accent1">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481" name="Google Shape;1481;p95"/>
          <p:cNvSpPr txBox="1">
            <a:spLocks noGrp="1"/>
          </p:cNvSpPr>
          <p:nvPr>
            <p:ph type="body" idx="3"/>
          </p:nvPr>
        </p:nvSpPr>
        <p:spPr>
          <a:xfrm>
            <a:off x="1553028"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9</a:t>
            </a:r>
            <a:endParaRPr/>
          </a:p>
        </p:txBody>
      </p:sp>
      <p:sp>
        <p:nvSpPr>
          <p:cNvPr id="1482" name="Google Shape;1482;p95"/>
          <p:cNvSpPr txBox="1">
            <a:spLocks noGrp="1"/>
          </p:cNvSpPr>
          <p:nvPr>
            <p:ph type="body" idx="4"/>
          </p:nvPr>
        </p:nvSpPr>
        <p:spPr>
          <a:xfrm>
            <a:off x="1553028" y="6104021"/>
            <a:ext cx="59400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400"/>
              <a:buFont typeface="Ubuntu"/>
              <a:buNone/>
            </a:pPr>
            <a:r>
              <a:rPr lang="en-US" sz="5400"/>
              <a:t>Summarize the project</a:t>
            </a:r>
            <a:endParaRPr sz="5400"/>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97"/>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Advantages</a:t>
            </a:r>
            <a:endParaRPr/>
          </a:p>
        </p:txBody>
      </p:sp>
      <p:sp>
        <p:nvSpPr>
          <p:cNvPr id="1495" name="Google Shape;1495;p97"/>
          <p:cNvSpPr txBox="1">
            <a:spLocks noGrp="1"/>
          </p:cNvSpPr>
          <p:nvPr>
            <p:ph type="body" idx="1"/>
          </p:nvPr>
        </p:nvSpPr>
        <p:spPr>
          <a:xfrm>
            <a:off x="3300846" y="3460711"/>
            <a:ext cx="11939100" cy="122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dirty="0"/>
              <a:t>Predicting futures sales is huge asset for any company or organization.</a:t>
            </a:r>
            <a:endParaRPr sz="3000" dirty="0"/>
          </a:p>
        </p:txBody>
      </p:sp>
      <p:sp>
        <p:nvSpPr>
          <p:cNvPr id="1496" name="Google Shape;1496;p97"/>
          <p:cNvSpPr txBox="1">
            <a:spLocks noGrp="1"/>
          </p:cNvSpPr>
          <p:nvPr>
            <p:ph type="body" idx="4294967295"/>
          </p:nvPr>
        </p:nvSpPr>
        <p:spPr>
          <a:xfrm>
            <a:off x="3300845" y="6320011"/>
            <a:ext cx="13944417" cy="1221600"/>
          </a:xfrm>
          <a:prstGeom prst="rect">
            <a:avLst/>
          </a:prstGeom>
        </p:spPr>
        <p:txBody>
          <a:bodyPr spcFirstLastPara="1" wrap="square" lIns="91425" tIns="45700" rIns="91425" bIns="45700" anchor="t" anchorCtr="0">
            <a:noAutofit/>
          </a:bodyPr>
          <a:lstStyle/>
          <a:p>
            <a:pPr marL="0" lvl="0" indent="0"/>
            <a:r>
              <a:rPr lang="en-US" sz="3000" dirty="0"/>
              <a:t>Have a positive impact on stock prices and investor perceptions. Inversely, failing to meet the forecasted goal can significantly hurt stock prices</a:t>
            </a:r>
            <a:endParaRPr sz="3000" dirty="0"/>
          </a:p>
        </p:txBody>
      </p:sp>
      <p:sp>
        <p:nvSpPr>
          <p:cNvPr id="1497" name="Google Shape;1497;p97"/>
          <p:cNvSpPr txBox="1">
            <a:spLocks noGrp="1"/>
          </p:cNvSpPr>
          <p:nvPr>
            <p:ph type="body" idx="2"/>
          </p:nvPr>
        </p:nvSpPr>
        <p:spPr>
          <a:xfrm>
            <a:off x="3300846" y="5001349"/>
            <a:ext cx="11939100" cy="1225800"/>
          </a:xfrm>
          <a:prstGeom prst="rect">
            <a:avLst/>
          </a:prstGeom>
        </p:spPr>
        <p:txBody>
          <a:bodyPr spcFirstLastPara="1" wrap="square" lIns="91425" tIns="45700" rIns="91425" bIns="45700" anchor="t" anchorCtr="0">
            <a:noAutofit/>
          </a:bodyPr>
          <a:lstStyle/>
          <a:p>
            <a:pPr marL="0" lvl="0" indent="0"/>
            <a:r>
              <a:rPr lang="en-US" sz="3000" dirty="0"/>
              <a:t>Companies use sales forecasting to predict business performance in the coming quarters</a:t>
            </a:r>
            <a:endParaRPr dirty="0"/>
          </a:p>
        </p:txBody>
      </p:sp>
      <p:sp>
        <p:nvSpPr>
          <p:cNvPr id="2" name="Footer Placeholder 1">
            <a:extLst>
              <a:ext uri="{FF2B5EF4-FFF2-40B4-BE49-F238E27FC236}">
                <a16:creationId xmlns:a16="http://schemas.microsoft.com/office/drawing/2014/main" id="{CB7489DF-88E9-4DC8-BA49-2984370428B1}"/>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3712ED83-C4D8-486D-8CC7-BC47F6BCC3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98"/>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Drawbacks</a:t>
            </a:r>
            <a:endParaRPr/>
          </a:p>
        </p:txBody>
      </p:sp>
      <p:sp>
        <p:nvSpPr>
          <p:cNvPr id="1503" name="Google Shape;1503;p98"/>
          <p:cNvSpPr txBox="1">
            <a:spLocks noGrp="1"/>
          </p:cNvSpPr>
          <p:nvPr>
            <p:ph type="body" idx="1"/>
          </p:nvPr>
        </p:nvSpPr>
        <p:spPr>
          <a:xfrm>
            <a:off x="3300846" y="3480187"/>
            <a:ext cx="11939100" cy="122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dirty="0"/>
              <a:t>More better EDA can be done	</a:t>
            </a:r>
            <a:endParaRPr sz="3000" dirty="0"/>
          </a:p>
        </p:txBody>
      </p:sp>
      <p:sp>
        <p:nvSpPr>
          <p:cNvPr id="1504" name="Google Shape;1504;p98"/>
          <p:cNvSpPr txBox="1">
            <a:spLocks noGrp="1"/>
          </p:cNvSpPr>
          <p:nvPr>
            <p:ph type="body" idx="4294967295"/>
          </p:nvPr>
        </p:nvSpPr>
        <p:spPr>
          <a:xfrm>
            <a:off x="3300846" y="6227149"/>
            <a:ext cx="11240400" cy="1221600"/>
          </a:xfrm>
          <a:prstGeom prst="rect">
            <a:avLst/>
          </a:prstGeom>
        </p:spPr>
        <p:txBody>
          <a:bodyPr spcFirstLastPara="1" wrap="square" lIns="91425" tIns="45700" rIns="91425" bIns="45700" anchor="t" anchorCtr="0">
            <a:noAutofit/>
          </a:bodyPr>
          <a:lstStyle/>
          <a:p>
            <a:pPr marL="0" lvl="0" indent="0"/>
            <a:r>
              <a:rPr lang="en-US" sz="3000" dirty="0"/>
              <a:t>Steep learning curve using </a:t>
            </a:r>
            <a:r>
              <a:rPr lang="en-US" sz="3000" dirty="0" err="1"/>
              <a:t>XGBoost</a:t>
            </a:r>
            <a:r>
              <a:rPr lang="en-US" sz="3000" dirty="0"/>
              <a:t>, </a:t>
            </a:r>
            <a:r>
              <a:rPr lang="en-US" sz="3000" dirty="0" err="1"/>
              <a:t>Catboost</a:t>
            </a:r>
            <a:r>
              <a:rPr lang="en-US" sz="3000" dirty="0"/>
              <a:t>, </a:t>
            </a:r>
            <a:r>
              <a:rPr lang="en-US" sz="3000" dirty="0" err="1"/>
              <a:t>LightGBM</a:t>
            </a:r>
            <a:endParaRPr sz="3000" dirty="0"/>
          </a:p>
        </p:txBody>
      </p:sp>
      <p:sp>
        <p:nvSpPr>
          <p:cNvPr id="1505" name="Google Shape;1505;p98"/>
          <p:cNvSpPr txBox="1">
            <a:spLocks noGrp="1"/>
          </p:cNvSpPr>
          <p:nvPr>
            <p:ph type="body" idx="2"/>
          </p:nvPr>
        </p:nvSpPr>
        <p:spPr>
          <a:xfrm>
            <a:off x="3300846" y="5001349"/>
            <a:ext cx="11939100" cy="122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dirty="0"/>
              <a:t>More time to try different algorithms and parameters. </a:t>
            </a:r>
            <a:endParaRPr dirty="0"/>
          </a:p>
        </p:txBody>
      </p:sp>
      <p:sp>
        <p:nvSpPr>
          <p:cNvPr id="2" name="Footer Placeholder 1">
            <a:extLst>
              <a:ext uri="{FF2B5EF4-FFF2-40B4-BE49-F238E27FC236}">
                <a16:creationId xmlns:a16="http://schemas.microsoft.com/office/drawing/2014/main" id="{B8AD1DE7-D0FB-449F-9C5A-BB0A94A8EB7F}"/>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A89EB6AC-FE08-4763-8EB8-CED36E23CCA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5D985328-F64E-4B08-AE13-A7ED27ED1298}"/>
              </a:ext>
            </a:extLst>
          </p:cNvPr>
          <p:cNvPicPr>
            <a:picLocks noGrp="1" noChangeAspect="1"/>
          </p:cNvPicPr>
          <p:nvPr>
            <p:ph type="pic" idx="2"/>
          </p:nvPr>
        </p:nvPicPr>
        <p:blipFill>
          <a:blip r:embed="rId3">
            <a:alphaModFix amt="50000"/>
          </a:blip>
          <a:srcRect l="31284" r="31284"/>
          <a:stretch>
            <a:fillRect/>
          </a:stretch>
        </p:blipFill>
        <p:spPr/>
      </p:pic>
      <p:sp>
        <p:nvSpPr>
          <p:cNvPr id="1511" name="Google Shape;1511;p99"/>
          <p:cNvSpPr txBox="1">
            <a:spLocks noGrp="1"/>
          </p:cNvSpPr>
          <p:nvPr>
            <p:ph type="body" idx="1"/>
          </p:nvPr>
        </p:nvSpPr>
        <p:spPr>
          <a:xfrm>
            <a:off x="10568692" y="-288758"/>
            <a:ext cx="6400800" cy="10285500"/>
          </a:xfrm>
          <a:prstGeom prst="rect">
            <a:avLst/>
          </a:prstGeom>
          <a:solidFill>
            <a:schemeClr val="accent2">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512" name="Google Shape;1512;p99"/>
          <p:cNvSpPr txBox="1">
            <a:spLocks noGrp="1"/>
          </p:cNvSpPr>
          <p:nvPr>
            <p:ph type="body" idx="3"/>
          </p:nvPr>
        </p:nvSpPr>
        <p:spPr>
          <a:xfrm>
            <a:off x="10925628" y="1925052"/>
            <a:ext cx="5686800" cy="434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10</a:t>
            </a:r>
            <a:endParaRPr/>
          </a:p>
        </p:txBody>
      </p:sp>
      <p:sp>
        <p:nvSpPr>
          <p:cNvPr id="1513" name="Google Shape;1513;p99"/>
          <p:cNvSpPr txBox="1">
            <a:spLocks noGrp="1"/>
          </p:cNvSpPr>
          <p:nvPr>
            <p:ph type="body" idx="4"/>
          </p:nvPr>
        </p:nvSpPr>
        <p:spPr>
          <a:xfrm>
            <a:off x="10925628" y="6104021"/>
            <a:ext cx="5940000" cy="1211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400"/>
              <a:buFont typeface="Ubuntu"/>
              <a:buNone/>
            </a:pPr>
            <a:r>
              <a:rPr lang="en-US" sz="5400"/>
              <a:t> Approach to further improve the project outcome</a:t>
            </a:r>
            <a:endParaRPr sz="5400"/>
          </a:p>
        </p:txBody>
      </p:sp>
      <p:sp>
        <p:nvSpPr>
          <p:cNvPr id="1514" name="Google Shape;1514;p99"/>
          <p:cNvSpPr txBox="1">
            <a:spLocks noGrp="1"/>
          </p:cNvSpPr>
          <p:nvPr>
            <p:ph type="body" idx="5"/>
          </p:nvPr>
        </p:nvSpPr>
        <p:spPr>
          <a:xfrm>
            <a:off x="9920692" y="9637413"/>
            <a:ext cx="648000" cy="648000"/>
          </a:xfrm>
          <a:prstGeom prst="rect">
            <a:avLst/>
          </a:prstGeom>
          <a:solidFill>
            <a:schemeClr val="accent2">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515" name="Google Shape;1515;p99"/>
          <p:cNvSpPr txBox="1">
            <a:spLocks noGrp="1"/>
          </p:cNvSpPr>
          <p:nvPr>
            <p:ph type="body" idx="6"/>
          </p:nvPr>
        </p:nvSpPr>
        <p:spPr>
          <a:xfrm>
            <a:off x="9272692" y="8989413"/>
            <a:ext cx="648000" cy="648000"/>
          </a:xfrm>
          <a:prstGeom prst="rect">
            <a:avLst/>
          </a:prstGeom>
          <a:solidFill>
            <a:schemeClr val="accent2">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516" name="Google Shape;1516;p99"/>
          <p:cNvSpPr txBox="1">
            <a:spLocks noGrp="1"/>
          </p:cNvSpPr>
          <p:nvPr>
            <p:ph type="body" idx="7"/>
          </p:nvPr>
        </p:nvSpPr>
        <p:spPr>
          <a:xfrm>
            <a:off x="9920692" y="8341413"/>
            <a:ext cx="648000" cy="648000"/>
          </a:xfrm>
          <a:prstGeom prst="rect">
            <a:avLst/>
          </a:prstGeom>
          <a:solidFill>
            <a:schemeClr val="accent2">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517" name="Google Shape;1517;p99"/>
          <p:cNvSpPr txBox="1">
            <a:spLocks noGrp="1"/>
          </p:cNvSpPr>
          <p:nvPr>
            <p:ph type="body" idx="8"/>
          </p:nvPr>
        </p:nvSpPr>
        <p:spPr>
          <a:xfrm>
            <a:off x="8624692" y="9637413"/>
            <a:ext cx="648000" cy="648000"/>
          </a:xfrm>
          <a:prstGeom prst="rect">
            <a:avLst/>
          </a:prstGeom>
          <a:solidFill>
            <a:schemeClr val="accent2">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100"/>
          <p:cNvSpPr txBox="1">
            <a:spLocks noGrp="1"/>
          </p:cNvSpPr>
          <p:nvPr>
            <p:ph type="title"/>
          </p:nvPr>
        </p:nvSpPr>
        <p:spPr>
          <a:xfrm>
            <a:off x="493213" y="348343"/>
            <a:ext cx="17336100" cy="128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Scope of further improvements in project</a:t>
            </a:r>
            <a:endParaRPr/>
          </a:p>
          <a:p>
            <a:pPr marL="0" lvl="0" indent="0" algn="ctr" rtl="0">
              <a:spcBef>
                <a:spcPts val="0"/>
              </a:spcBef>
              <a:spcAft>
                <a:spcPts val="0"/>
              </a:spcAft>
              <a:buNone/>
            </a:pPr>
            <a:endParaRPr/>
          </a:p>
        </p:txBody>
      </p:sp>
      <p:sp>
        <p:nvSpPr>
          <p:cNvPr id="1523" name="Google Shape;1523;p100"/>
          <p:cNvSpPr txBox="1">
            <a:spLocks noGrp="1"/>
          </p:cNvSpPr>
          <p:nvPr>
            <p:ph type="body" idx="1"/>
          </p:nvPr>
        </p:nvSpPr>
        <p:spPr>
          <a:xfrm>
            <a:off x="3300846" y="3541345"/>
            <a:ext cx="11939100" cy="1225800"/>
          </a:xfrm>
          <a:prstGeom prst="rect">
            <a:avLst/>
          </a:prstGeom>
        </p:spPr>
        <p:txBody>
          <a:bodyPr spcFirstLastPara="1" wrap="square" lIns="91425" tIns="45700" rIns="91425" bIns="45700" anchor="t" anchorCtr="0">
            <a:noAutofit/>
          </a:bodyPr>
          <a:lstStyle/>
          <a:p>
            <a:pPr lvl="0" indent="0">
              <a:lnSpc>
                <a:spcPct val="100000"/>
              </a:lnSpc>
            </a:pPr>
            <a:r>
              <a:rPr lang="en-US" sz="3200" dirty="0"/>
              <a:t>Implement neural network</a:t>
            </a:r>
            <a:endParaRPr sz="3200" dirty="0">
              <a:latin typeface="Ubuntu" panose="020B0604020202020204" charset="0"/>
            </a:endParaRPr>
          </a:p>
        </p:txBody>
      </p:sp>
      <p:sp>
        <p:nvSpPr>
          <p:cNvPr id="1524" name="Google Shape;1524;p100"/>
          <p:cNvSpPr txBox="1">
            <a:spLocks noGrp="1"/>
          </p:cNvSpPr>
          <p:nvPr>
            <p:ph type="body" idx="4294967295"/>
          </p:nvPr>
        </p:nvSpPr>
        <p:spPr>
          <a:xfrm>
            <a:off x="3300852" y="6428500"/>
            <a:ext cx="11240400" cy="1221600"/>
          </a:xfrm>
          <a:prstGeom prst="rect">
            <a:avLst/>
          </a:prstGeom>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IN" sz="3000" dirty="0">
                <a:latin typeface="Ubuntu" panose="020B0604020202020204" charset="0"/>
                <a:ea typeface="Ubuntu Medium"/>
                <a:cs typeface="Ubuntu Medium"/>
                <a:sym typeface="Ubuntu Medium"/>
              </a:rPr>
              <a:t>LSTM neural network</a:t>
            </a:r>
            <a:endParaRPr sz="3000" dirty="0">
              <a:latin typeface="Ubuntu" panose="020B0604020202020204" charset="0"/>
              <a:ea typeface="Ubuntu Medium"/>
              <a:cs typeface="Ubuntu Medium"/>
              <a:sym typeface="Ubuntu Medium"/>
            </a:endParaRPr>
          </a:p>
          <a:p>
            <a:pPr marL="0" lvl="0" indent="0" algn="l" rtl="0">
              <a:spcBef>
                <a:spcPts val="1200"/>
              </a:spcBef>
              <a:spcAft>
                <a:spcPts val="0"/>
              </a:spcAft>
              <a:buNone/>
            </a:pPr>
            <a:endParaRPr sz="3000" dirty="0">
              <a:latin typeface="Ubuntu" panose="020B0604020202020204" charset="0"/>
            </a:endParaRPr>
          </a:p>
        </p:txBody>
      </p:sp>
      <p:sp>
        <p:nvSpPr>
          <p:cNvPr id="1525" name="Google Shape;1525;p100"/>
          <p:cNvSpPr txBox="1">
            <a:spLocks noGrp="1"/>
          </p:cNvSpPr>
          <p:nvPr>
            <p:ph type="body" idx="2"/>
          </p:nvPr>
        </p:nvSpPr>
        <p:spPr>
          <a:xfrm>
            <a:off x="3300846" y="5178424"/>
            <a:ext cx="11939100" cy="1225800"/>
          </a:xfrm>
          <a:prstGeom prst="rect">
            <a:avLst/>
          </a:prstGeom>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IN" sz="3000" dirty="0">
                <a:latin typeface="Ubuntu" panose="020B0604020202020204" charset="0"/>
                <a:ea typeface="Ubuntu Medium"/>
                <a:cs typeface="Ubuntu Medium"/>
                <a:sym typeface="Ubuntu Medium"/>
              </a:rPr>
              <a:t>Time series</a:t>
            </a:r>
            <a:endParaRPr sz="3000" dirty="0">
              <a:latin typeface="Ubuntu" panose="020B0604020202020204" charset="0"/>
            </a:endParaRPr>
          </a:p>
          <a:p>
            <a:pPr marL="0" lvl="0" indent="0" algn="l" rtl="0">
              <a:spcBef>
                <a:spcPts val="0"/>
              </a:spcBef>
              <a:spcAft>
                <a:spcPts val="0"/>
              </a:spcAft>
              <a:buNone/>
            </a:pPr>
            <a:endParaRPr sz="3000" dirty="0">
              <a:latin typeface="Ubuntu" panose="020B0604020202020204" charset="0"/>
            </a:endParaRPr>
          </a:p>
        </p:txBody>
      </p:sp>
      <p:sp>
        <p:nvSpPr>
          <p:cNvPr id="2" name="Footer Placeholder 1">
            <a:extLst>
              <a:ext uri="{FF2B5EF4-FFF2-40B4-BE49-F238E27FC236}">
                <a16:creationId xmlns:a16="http://schemas.microsoft.com/office/drawing/2014/main" id="{81BC6A51-00E5-4C2E-AEF0-DBF46DA8342C}"/>
              </a:ext>
            </a:extLst>
          </p:cNvPr>
          <p:cNvSpPr>
            <a:spLocks noGrp="1"/>
          </p:cNvSpPr>
          <p:nvPr>
            <p:ph type="ftr" idx="11"/>
          </p:nvPr>
        </p:nvSpPr>
        <p:spPr/>
        <p:txBody>
          <a:bodyPr/>
          <a:lstStyle/>
          <a:p>
            <a:r>
              <a:rPr lang="en-US"/>
              <a:t>Applied Machine Learning Presentation 2</a:t>
            </a:r>
          </a:p>
        </p:txBody>
      </p:sp>
      <p:sp>
        <p:nvSpPr>
          <p:cNvPr id="3" name="Slide Number Placeholder 2">
            <a:extLst>
              <a:ext uri="{FF2B5EF4-FFF2-40B4-BE49-F238E27FC236}">
                <a16:creationId xmlns:a16="http://schemas.microsoft.com/office/drawing/2014/main" id="{406F76EA-5DED-48D3-9B78-85E20213B3B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101"/>
          <p:cNvSpPr txBox="1">
            <a:spLocks noGrp="1"/>
          </p:cNvSpPr>
          <p:nvPr>
            <p:ph type="title"/>
          </p:nvPr>
        </p:nvSpPr>
        <p:spPr>
          <a:xfrm>
            <a:off x="475989" y="3650343"/>
            <a:ext cx="17336022" cy="128004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6000"/>
              <a:buFont typeface="Ubuntu Medium"/>
              <a:buNone/>
            </a:pPr>
            <a:r>
              <a:rPr lang="en-US"/>
              <a:t>Thank you!</a:t>
            </a:r>
            <a:endParaRPr/>
          </a:p>
        </p:txBody>
      </p:sp>
      <p:sp>
        <p:nvSpPr>
          <p:cNvPr id="1531" name="Google Shape;1531;p101"/>
          <p:cNvSpPr txBox="1">
            <a:spLocks noGrp="1"/>
          </p:cNvSpPr>
          <p:nvPr>
            <p:ph type="body" idx="1"/>
          </p:nvPr>
        </p:nvSpPr>
        <p:spPr>
          <a:xfrm>
            <a:off x="3200400" y="5346700"/>
            <a:ext cx="11887200" cy="74703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2800"/>
              <a:buFont typeface="Ubuntu Medium"/>
              <a:buNone/>
            </a:pPr>
            <a:r>
              <a:rPr lang="en-US"/>
              <a:t>Any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D409C15A-41DB-423B-A2BC-4D430FF8D44D}"/>
              </a:ext>
            </a:extLst>
          </p:cNvPr>
          <p:cNvPicPr>
            <a:picLocks noGrp="1" noChangeAspect="1"/>
          </p:cNvPicPr>
          <p:nvPr>
            <p:ph type="pic" idx="2"/>
          </p:nvPr>
        </p:nvPicPr>
        <p:blipFill>
          <a:blip r:embed="rId3">
            <a:alphaModFix amt="35000"/>
          </a:blip>
          <a:srcRect l="31284" r="31284"/>
          <a:stretch>
            <a:fillRect/>
          </a:stretch>
        </p:blipFill>
        <p:spPr/>
      </p:pic>
      <p:sp>
        <p:nvSpPr>
          <p:cNvPr id="1238" name="Google Shape;1238;p73"/>
          <p:cNvSpPr txBox="1">
            <a:spLocks noGrp="1"/>
          </p:cNvSpPr>
          <p:nvPr>
            <p:ph type="body" idx="1"/>
          </p:nvPr>
        </p:nvSpPr>
        <p:spPr>
          <a:xfrm>
            <a:off x="1248229" y="0"/>
            <a:ext cx="6400801" cy="10285413"/>
          </a:xfrm>
          <a:prstGeom prst="rect">
            <a:avLst/>
          </a:prstGeom>
          <a:solidFill>
            <a:schemeClr val="accent1">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239" name="Google Shape;1239;p73"/>
          <p:cNvSpPr txBox="1">
            <a:spLocks noGrp="1"/>
          </p:cNvSpPr>
          <p:nvPr>
            <p:ph type="body" idx="3"/>
          </p:nvPr>
        </p:nvSpPr>
        <p:spPr>
          <a:xfrm>
            <a:off x="1605165" y="1925052"/>
            <a:ext cx="5686928" cy="434741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1</a:t>
            </a:r>
            <a:endParaRPr/>
          </a:p>
        </p:txBody>
      </p:sp>
      <p:sp>
        <p:nvSpPr>
          <p:cNvPr id="1240" name="Google Shape;1240;p73"/>
          <p:cNvSpPr txBox="1">
            <a:spLocks noGrp="1"/>
          </p:cNvSpPr>
          <p:nvPr>
            <p:ph type="body" idx="4"/>
          </p:nvPr>
        </p:nvSpPr>
        <p:spPr>
          <a:xfrm>
            <a:off x="1605165" y="6104021"/>
            <a:ext cx="5786235" cy="12111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000"/>
              <a:buFont typeface="Ubuntu"/>
              <a:buNone/>
            </a:pPr>
            <a:r>
              <a:rPr lang="en-US" sz="5000"/>
              <a:t>Pre-processing</a:t>
            </a:r>
            <a:endParaRPr sz="5000"/>
          </a:p>
        </p:txBody>
      </p:sp>
      <p:sp>
        <p:nvSpPr>
          <p:cNvPr id="1241" name="Google Shape;1241;p73"/>
          <p:cNvSpPr txBox="1">
            <a:spLocks noGrp="1"/>
          </p:cNvSpPr>
          <p:nvPr>
            <p:ph type="body" idx="5"/>
          </p:nvPr>
        </p:nvSpPr>
        <p:spPr>
          <a:xfrm>
            <a:off x="894503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dirty="0"/>
          </a:p>
        </p:txBody>
      </p:sp>
      <p:sp>
        <p:nvSpPr>
          <p:cNvPr id="1242" name="Google Shape;1242;p73"/>
          <p:cNvSpPr txBox="1">
            <a:spLocks noGrp="1"/>
          </p:cNvSpPr>
          <p:nvPr>
            <p:ph type="body" idx="6"/>
          </p:nvPr>
        </p:nvSpPr>
        <p:spPr>
          <a:xfrm>
            <a:off x="8297030" y="8989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dirty="0"/>
          </a:p>
        </p:txBody>
      </p:sp>
      <p:sp>
        <p:nvSpPr>
          <p:cNvPr id="1243" name="Google Shape;1243;p73"/>
          <p:cNvSpPr txBox="1">
            <a:spLocks noGrp="1"/>
          </p:cNvSpPr>
          <p:nvPr>
            <p:ph type="body" idx="7"/>
          </p:nvPr>
        </p:nvSpPr>
        <p:spPr>
          <a:xfrm>
            <a:off x="7649030" y="8341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44" name="Google Shape;1244;p73"/>
          <p:cNvSpPr txBox="1">
            <a:spLocks noGrp="1"/>
          </p:cNvSpPr>
          <p:nvPr>
            <p:ph type="body" idx="8"/>
          </p:nvPr>
        </p:nvSpPr>
        <p:spPr>
          <a:xfrm>
            <a:off x="7649030" y="9637413"/>
            <a:ext cx="648000" cy="648000"/>
          </a:xfrm>
          <a:prstGeom prst="rect">
            <a:avLst/>
          </a:prstGeom>
          <a:solidFill>
            <a:schemeClr val="accent1">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4"/>
          <p:cNvSpPr txBox="1">
            <a:spLocks noGrp="1"/>
          </p:cNvSpPr>
          <p:nvPr>
            <p:ph type="title"/>
          </p:nvPr>
        </p:nvSpPr>
        <p:spPr>
          <a:xfrm>
            <a:off x="475989" y="444594"/>
            <a:ext cx="17336022" cy="128004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Font typeface="Ubuntu Medium"/>
              <a:buNone/>
            </a:pPr>
            <a:r>
              <a:rPr lang="en-US" b="1"/>
              <a:t>Pre-processing</a:t>
            </a:r>
            <a:endParaRPr b="1"/>
          </a:p>
        </p:txBody>
      </p:sp>
      <p:sp>
        <p:nvSpPr>
          <p:cNvPr id="1250" name="Google Shape;1250;p74"/>
          <p:cNvSpPr txBox="1">
            <a:spLocks noGrp="1"/>
          </p:cNvSpPr>
          <p:nvPr>
            <p:ph type="body" idx="1"/>
          </p:nvPr>
        </p:nvSpPr>
        <p:spPr>
          <a:xfrm>
            <a:off x="3300846" y="3499439"/>
            <a:ext cx="134250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Data has no missing values</a:t>
            </a:r>
            <a:endParaRPr sz="3000" b="1" dirty="0"/>
          </a:p>
        </p:txBody>
      </p:sp>
      <p:sp>
        <p:nvSpPr>
          <p:cNvPr id="1251" name="Google Shape;1251;p74"/>
          <p:cNvSpPr txBox="1">
            <a:spLocks noGrp="1"/>
          </p:cNvSpPr>
          <p:nvPr>
            <p:ph type="body" idx="2"/>
          </p:nvPr>
        </p:nvSpPr>
        <p:spPr>
          <a:xfrm>
            <a:off x="3300846" y="5032201"/>
            <a:ext cx="143328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Number of sold items declines over the year</a:t>
            </a:r>
          </a:p>
        </p:txBody>
      </p:sp>
      <p:sp>
        <p:nvSpPr>
          <p:cNvPr id="1252" name="Google Shape;1252;p74"/>
          <p:cNvSpPr txBox="1">
            <a:spLocks noGrp="1"/>
          </p:cNvSpPr>
          <p:nvPr>
            <p:ph type="body" idx="3"/>
          </p:nvPr>
        </p:nvSpPr>
        <p:spPr>
          <a:xfrm>
            <a:off x="3300846" y="6500044"/>
            <a:ext cx="136131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There are peaks in November and similar item count </a:t>
            </a:r>
            <a:r>
              <a:rPr lang="en-US" sz="3000" b="1" dirty="0" err="1"/>
              <a:t>zic-zac</a:t>
            </a:r>
            <a:r>
              <a:rPr lang="en-US" sz="3000" b="1" dirty="0"/>
              <a:t> behaviors in June-July-August. This inspires me to look up Russia national holiday and create a Boolean holiday features.</a:t>
            </a:r>
            <a:endParaRPr sz="3000" b="1" dirty="0"/>
          </a:p>
        </p:txBody>
      </p:sp>
      <p:sp>
        <p:nvSpPr>
          <p:cNvPr id="1253" name="Google Shape;1253;p7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Applied Machine Learning Presentation 2</a:t>
            </a:r>
            <a:endParaRPr dirty="0"/>
          </a:p>
        </p:txBody>
      </p:sp>
      <p:sp>
        <p:nvSpPr>
          <p:cNvPr id="2" name="Slide Number Placeholder 1">
            <a:extLst>
              <a:ext uri="{FF2B5EF4-FFF2-40B4-BE49-F238E27FC236}">
                <a16:creationId xmlns:a16="http://schemas.microsoft.com/office/drawing/2014/main" id="{C4D9BABA-1D22-4072-8615-80585F60E84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EF881664-595C-4DB6-B679-06D61EA07BBD}"/>
              </a:ext>
            </a:extLst>
          </p:cNvPr>
          <p:cNvPicPr>
            <a:picLocks noGrp="1" noChangeAspect="1"/>
          </p:cNvPicPr>
          <p:nvPr>
            <p:ph type="pic" idx="2"/>
          </p:nvPr>
        </p:nvPicPr>
        <p:blipFill>
          <a:blip r:embed="rId3">
            <a:alphaModFix amt="50000"/>
          </a:blip>
          <a:srcRect l="31284" r="31284"/>
          <a:stretch>
            <a:fillRect/>
          </a:stretch>
        </p:blipFill>
        <p:spPr/>
      </p:pic>
      <p:sp>
        <p:nvSpPr>
          <p:cNvPr id="1259" name="Google Shape;1259;p75"/>
          <p:cNvSpPr txBox="1">
            <a:spLocks noGrp="1"/>
          </p:cNvSpPr>
          <p:nvPr>
            <p:ph type="body" idx="1"/>
          </p:nvPr>
        </p:nvSpPr>
        <p:spPr>
          <a:xfrm>
            <a:off x="10568692" y="0"/>
            <a:ext cx="6400801" cy="10285413"/>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260" name="Google Shape;1260;p75"/>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2</a:t>
            </a:r>
            <a:endParaRPr/>
          </a:p>
        </p:txBody>
      </p:sp>
      <p:sp>
        <p:nvSpPr>
          <p:cNvPr id="1261" name="Google Shape;1261;p75"/>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5000"/>
              <a:buFont typeface="Ubuntu"/>
              <a:buNone/>
            </a:pPr>
            <a:r>
              <a:rPr lang="en-US" sz="5000"/>
              <a:t>Feature Engineering</a:t>
            </a:r>
            <a:endParaRPr sz="5000"/>
          </a:p>
        </p:txBody>
      </p:sp>
      <p:sp>
        <p:nvSpPr>
          <p:cNvPr id="1262" name="Google Shape;1262;p75"/>
          <p:cNvSpPr txBox="1">
            <a:spLocks noGrp="1"/>
          </p:cNvSpPr>
          <p:nvPr>
            <p:ph type="body" idx="5"/>
          </p:nvPr>
        </p:nvSpPr>
        <p:spPr>
          <a:xfrm>
            <a:off x="9920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63" name="Google Shape;1263;p75"/>
          <p:cNvSpPr txBox="1">
            <a:spLocks noGrp="1"/>
          </p:cNvSpPr>
          <p:nvPr>
            <p:ph type="body" idx="6"/>
          </p:nvPr>
        </p:nvSpPr>
        <p:spPr>
          <a:xfrm>
            <a:off x="9272692" y="8989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64" name="Google Shape;1264;p75"/>
          <p:cNvSpPr txBox="1">
            <a:spLocks noGrp="1"/>
          </p:cNvSpPr>
          <p:nvPr>
            <p:ph type="body" idx="7"/>
          </p:nvPr>
        </p:nvSpPr>
        <p:spPr>
          <a:xfrm>
            <a:off x="9920692" y="8341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65" name="Google Shape;1265;p75"/>
          <p:cNvSpPr txBox="1">
            <a:spLocks noGrp="1"/>
          </p:cNvSpPr>
          <p:nvPr>
            <p:ph type="body" idx="8"/>
          </p:nvPr>
        </p:nvSpPr>
        <p:spPr>
          <a:xfrm>
            <a:off x="8624692" y="9637413"/>
            <a:ext cx="648000" cy="648000"/>
          </a:xfrm>
          <a:prstGeom prst="rect">
            <a:avLst/>
          </a:prstGeom>
          <a:solidFill>
            <a:schemeClr val="accent2">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4"/>
          <p:cNvSpPr txBox="1">
            <a:spLocks noGrp="1"/>
          </p:cNvSpPr>
          <p:nvPr>
            <p:ph type="title"/>
          </p:nvPr>
        </p:nvSpPr>
        <p:spPr>
          <a:xfrm>
            <a:off x="475989" y="444594"/>
            <a:ext cx="17336022" cy="128004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Font typeface="Ubuntu Medium"/>
              <a:buNone/>
            </a:pPr>
            <a:r>
              <a:rPr lang="en-US" b="1"/>
              <a:t>Pre-processing</a:t>
            </a:r>
            <a:endParaRPr b="1"/>
          </a:p>
        </p:txBody>
      </p:sp>
      <p:sp>
        <p:nvSpPr>
          <p:cNvPr id="1250" name="Google Shape;1250;p74"/>
          <p:cNvSpPr txBox="1">
            <a:spLocks noGrp="1"/>
          </p:cNvSpPr>
          <p:nvPr>
            <p:ph type="body" idx="1"/>
          </p:nvPr>
        </p:nvSpPr>
        <p:spPr>
          <a:xfrm>
            <a:off x="3300846" y="3417277"/>
            <a:ext cx="134250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Generate all shop-item pairs and Mean Encoding: </a:t>
            </a:r>
            <a:r>
              <a:rPr lang="en-US" sz="2500" dirty="0"/>
              <a:t>Since the competition task is to make a monthly prediction, we need to aggregate the data to monthly level before doing any encodings</a:t>
            </a:r>
            <a:endParaRPr sz="2500" dirty="0"/>
          </a:p>
        </p:txBody>
      </p:sp>
      <p:sp>
        <p:nvSpPr>
          <p:cNvPr id="1251" name="Google Shape;1251;p74"/>
          <p:cNvSpPr txBox="1">
            <a:spLocks noGrp="1"/>
          </p:cNvSpPr>
          <p:nvPr>
            <p:ph type="body" idx="2"/>
          </p:nvPr>
        </p:nvSpPr>
        <p:spPr>
          <a:xfrm>
            <a:off x="3300846" y="5032201"/>
            <a:ext cx="143328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Generate lag features:  </a:t>
            </a:r>
            <a:r>
              <a:rPr lang="en-US" sz="2500" dirty="0"/>
              <a:t>Lag features are values at prior time steps. All sale record before 2014 are dropped, since there would be no lag features before 2014 as we have a 12-month lag.</a:t>
            </a:r>
          </a:p>
        </p:txBody>
      </p:sp>
      <p:sp>
        <p:nvSpPr>
          <p:cNvPr id="1252" name="Google Shape;1252;p74"/>
          <p:cNvSpPr txBox="1">
            <a:spLocks noGrp="1"/>
          </p:cNvSpPr>
          <p:nvPr>
            <p:ph type="body" idx="3"/>
          </p:nvPr>
        </p:nvSpPr>
        <p:spPr>
          <a:xfrm>
            <a:off x="3300846" y="6500044"/>
            <a:ext cx="13613100" cy="1225800"/>
          </a:xfrm>
          <a:prstGeom prst="rect">
            <a:avLst/>
          </a:prstGeom>
          <a:noFill/>
          <a:ln>
            <a:noFill/>
          </a:ln>
        </p:spPr>
        <p:txBody>
          <a:bodyPr spcFirstLastPara="1" wrap="square" lIns="91425" tIns="45700" rIns="91425" bIns="45700" anchor="t" anchorCtr="0">
            <a:noAutofit/>
          </a:bodyPr>
          <a:lstStyle/>
          <a:p>
            <a:pPr marL="0" lvl="0" indent="0"/>
            <a:r>
              <a:rPr lang="en-US" sz="3000" b="1" dirty="0"/>
              <a:t>Holiday Boolean features: </a:t>
            </a:r>
            <a:r>
              <a:rPr lang="en-US" sz="2500" dirty="0"/>
              <a:t>I look up few Russia national holidays and created few 5 more features: December (to mark December), </a:t>
            </a:r>
            <a:r>
              <a:rPr lang="en-US" sz="2500" dirty="0" err="1"/>
              <a:t>Newyear_Xmas</a:t>
            </a:r>
            <a:r>
              <a:rPr lang="en-US" sz="2500" dirty="0"/>
              <a:t> (for January), </a:t>
            </a:r>
            <a:r>
              <a:rPr lang="en-US" sz="2500" dirty="0" err="1"/>
              <a:t>Valentine_Menday</a:t>
            </a:r>
            <a:r>
              <a:rPr lang="en-US" sz="2500" dirty="0"/>
              <a:t> (February), </a:t>
            </a:r>
            <a:r>
              <a:rPr lang="en-US" sz="2500" dirty="0" err="1"/>
              <a:t>Women_Day</a:t>
            </a:r>
            <a:r>
              <a:rPr lang="en-US" sz="2500" dirty="0"/>
              <a:t> (March), </a:t>
            </a:r>
            <a:r>
              <a:rPr lang="en-US" sz="2500" dirty="0" err="1"/>
              <a:t>Easter_Labor</a:t>
            </a:r>
            <a:r>
              <a:rPr lang="en-US" sz="2500" dirty="0"/>
              <a:t> (April). This might help boosting my score a little since December feature seems to be helpful</a:t>
            </a:r>
            <a:endParaRPr sz="2500" dirty="0"/>
          </a:p>
        </p:txBody>
      </p:sp>
      <p:sp>
        <p:nvSpPr>
          <p:cNvPr id="1253" name="Google Shape;1253;p74"/>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Applied Machine Learning Presentation 2</a:t>
            </a:r>
            <a:endParaRPr dirty="0"/>
          </a:p>
        </p:txBody>
      </p:sp>
      <p:sp>
        <p:nvSpPr>
          <p:cNvPr id="2" name="Slide Number Placeholder 1">
            <a:extLst>
              <a:ext uri="{FF2B5EF4-FFF2-40B4-BE49-F238E27FC236}">
                <a16:creationId xmlns:a16="http://schemas.microsoft.com/office/drawing/2014/main" id="{C4D9BABA-1D22-4072-8615-80585F60E84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20371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77D46FC5-4213-4714-8CAE-20F9013F6364}"/>
              </a:ext>
            </a:extLst>
          </p:cNvPr>
          <p:cNvPicPr>
            <a:picLocks noGrp="1" noChangeAspect="1"/>
          </p:cNvPicPr>
          <p:nvPr>
            <p:ph type="pic" idx="2"/>
          </p:nvPr>
        </p:nvPicPr>
        <p:blipFill>
          <a:blip r:embed="rId3">
            <a:alphaModFix amt="50000"/>
          </a:blip>
          <a:srcRect l="31284" r="31284"/>
          <a:stretch>
            <a:fillRect/>
          </a:stretch>
        </p:blipFill>
        <p:spPr/>
      </p:pic>
      <p:sp>
        <p:nvSpPr>
          <p:cNvPr id="1283" name="Google Shape;1283;p77"/>
          <p:cNvSpPr txBox="1">
            <a:spLocks noGrp="1"/>
          </p:cNvSpPr>
          <p:nvPr>
            <p:ph type="body" idx="1"/>
          </p:nvPr>
        </p:nvSpPr>
        <p:spPr>
          <a:xfrm>
            <a:off x="1248229" y="0"/>
            <a:ext cx="6400801" cy="10285413"/>
          </a:xfrm>
          <a:prstGeom prst="rect">
            <a:avLst/>
          </a:prstGeom>
          <a:solidFill>
            <a:schemeClr val="accent3">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284" name="Google Shape;1284;p77"/>
          <p:cNvSpPr txBox="1">
            <a:spLocks noGrp="1"/>
          </p:cNvSpPr>
          <p:nvPr>
            <p:ph type="body" idx="3"/>
          </p:nvPr>
        </p:nvSpPr>
        <p:spPr>
          <a:xfrm>
            <a:off x="1605165" y="1925052"/>
            <a:ext cx="5686928" cy="434741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3</a:t>
            </a:r>
            <a:endParaRPr/>
          </a:p>
        </p:txBody>
      </p:sp>
      <p:sp>
        <p:nvSpPr>
          <p:cNvPr id="1285" name="Google Shape;1285;p77"/>
          <p:cNvSpPr txBox="1">
            <a:spLocks noGrp="1"/>
          </p:cNvSpPr>
          <p:nvPr>
            <p:ph type="body" idx="4"/>
          </p:nvPr>
        </p:nvSpPr>
        <p:spPr>
          <a:xfrm>
            <a:off x="1605165" y="6104021"/>
            <a:ext cx="5686928" cy="12111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4400"/>
              <a:buFont typeface="Ubuntu"/>
              <a:buNone/>
            </a:pPr>
            <a:r>
              <a:rPr lang="en-US"/>
              <a:t>Included and excluded features</a:t>
            </a:r>
            <a:endParaRPr/>
          </a:p>
        </p:txBody>
      </p:sp>
      <p:sp>
        <p:nvSpPr>
          <p:cNvPr id="1286" name="Google Shape;1286;p77"/>
          <p:cNvSpPr txBox="1">
            <a:spLocks noGrp="1"/>
          </p:cNvSpPr>
          <p:nvPr>
            <p:ph type="body" idx="5"/>
          </p:nvPr>
        </p:nvSpPr>
        <p:spPr>
          <a:xfrm>
            <a:off x="8945030" y="9637413"/>
            <a:ext cx="648000" cy="648000"/>
          </a:xfrm>
          <a:prstGeom prst="rect">
            <a:avLst/>
          </a:prstGeom>
          <a:solidFill>
            <a:schemeClr val="accent3">
              <a:alpha val="69800"/>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87" name="Google Shape;1287;p77"/>
          <p:cNvSpPr txBox="1">
            <a:spLocks noGrp="1"/>
          </p:cNvSpPr>
          <p:nvPr>
            <p:ph type="body" idx="6"/>
          </p:nvPr>
        </p:nvSpPr>
        <p:spPr>
          <a:xfrm>
            <a:off x="8297030" y="8989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88" name="Google Shape;1288;p77"/>
          <p:cNvSpPr txBox="1">
            <a:spLocks noGrp="1"/>
          </p:cNvSpPr>
          <p:nvPr>
            <p:ph type="body" idx="7"/>
          </p:nvPr>
        </p:nvSpPr>
        <p:spPr>
          <a:xfrm>
            <a:off x="7649030" y="8341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289" name="Google Shape;1289;p77"/>
          <p:cNvSpPr txBox="1">
            <a:spLocks noGrp="1"/>
          </p:cNvSpPr>
          <p:nvPr>
            <p:ph type="body" idx="8"/>
          </p:nvPr>
        </p:nvSpPr>
        <p:spPr>
          <a:xfrm>
            <a:off x="7649030" y="9637413"/>
            <a:ext cx="648000" cy="648000"/>
          </a:xfrm>
          <a:prstGeom prst="rect">
            <a:avLst/>
          </a:prstGeom>
          <a:solidFill>
            <a:schemeClr val="accent3">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78"/>
          <p:cNvSpPr txBox="1">
            <a:spLocks noGrp="1"/>
          </p:cNvSpPr>
          <p:nvPr>
            <p:ph type="title"/>
          </p:nvPr>
        </p:nvSpPr>
        <p:spPr>
          <a:xfrm>
            <a:off x="493213" y="348343"/>
            <a:ext cx="17336022" cy="128004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Font typeface="Ubuntu Medium"/>
              <a:buNone/>
            </a:pPr>
            <a:r>
              <a:rPr lang="en-US" b="1"/>
              <a:t>Included and Excluded features</a:t>
            </a:r>
            <a:endParaRPr b="1"/>
          </a:p>
        </p:txBody>
      </p:sp>
      <p:sp>
        <p:nvSpPr>
          <p:cNvPr id="1295" name="Google Shape;1295;p78"/>
          <p:cNvSpPr txBox="1">
            <a:spLocks noGrp="1"/>
          </p:cNvSpPr>
          <p:nvPr>
            <p:ph type="ftr" idx="11"/>
          </p:nvPr>
        </p:nvSpPr>
        <p:spPr>
          <a:xfrm>
            <a:off x="6057900" y="9582811"/>
            <a:ext cx="6172200" cy="5476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Applied Machine Learning Presentation 2</a:t>
            </a:r>
            <a:endParaRPr/>
          </a:p>
        </p:txBody>
      </p:sp>
      <p:sp>
        <p:nvSpPr>
          <p:cNvPr id="1296" name="Google Shape;1296;p78"/>
          <p:cNvSpPr txBox="1">
            <a:spLocks noGrp="1"/>
          </p:cNvSpPr>
          <p:nvPr>
            <p:ph type="body" idx="1"/>
          </p:nvPr>
        </p:nvSpPr>
        <p:spPr>
          <a:xfrm>
            <a:off x="3217624" y="5017489"/>
            <a:ext cx="14492859" cy="2366400"/>
          </a:xfrm>
          <a:prstGeom prst="rect">
            <a:avLst/>
          </a:prstGeom>
          <a:noFill/>
          <a:ln>
            <a:noFill/>
          </a:ln>
        </p:spPr>
        <p:txBody>
          <a:bodyPr spcFirstLastPara="1" wrap="square" lIns="91425" tIns="45700" rIns="91425" bIns="45700" anchor="t" anchorCtr="0">
            <a:noAutofit/>
          </a:bodyPr>
          <a:lstStyle/>
          <a:p>
            <a:pPr lvl="0" indent="-457200">
              <a:spcBef>
                <a:spcPts val="0"/>
              </a:spcBef>
              <a:buSzPts val="3000"/>
              <a:buFont typeface="Arial"/>
              <a:buChar char="•"/>
            </a:pPr>
            <a:r>
              <a:rPr lang="en-US" sz="3000" dirty="0"/>
              <a:t>There are items with strange prices and sales. After detailed exploration I decided to remove items with price &gt; 100000 and sales &gt; 1001 (1000 is ok).</a:t>
            </a:r>
          </a:p>
          <a:p>
            <a:pPr lvl="0" indent="-457200">
              <a:spcBef>
                <a:spcPts val="0"/>
              </a:spcBef>
              <a:buSzPts val="3000"/>
              <a:buFont typeface="Arial"/>
              <a:buChar char="•"/>
            </a:pPr>
            <a:r>
              <a:rPr lang="en-US" sz="3000" dirty="0"/>
              <a:t>Several shops are duplicates of each other (according to its name). Fix train and test set.</a:t>
            </a:r>
          </a:p>
          <a:p>
            <a:pPr lvl="0" indent="-457200">
              <a:spcBef>
                <a:spcPts val="0"/>
              </a:spcBef>
              <a:buSzPts val="3000"/>
              <a:buFont typeface="Arial"/>
              <a:buChar char="•"/>
            </a:pPr>
            <a:r>
              <a:rPr lang="en-US" sz="3000" dirty="0"/>
              <a:t>We are asked to predict total sales for every product and store in the next month, and our data is given by day, so we remove unwanted columns and aggregate the data by month.</a:t>
            </a:r>
            <a:endParaRPr sz="3000" dirty="0"/>
          </a:p>
        </p:txBody>
      </p:sp>
      <p:sp>
        <p:nvSpPr>
          <p:cNvPr id="1297" name="Google Shape;1297;p78"/>
          <p:cNvSpPr txBox="1">
            <a:spLocks noGrp="1"/>
          </p:cNvSpPr>
          <p:nvPr>
            <p:ph type="body" idx="2"/>
          </p:nvPr>
        </p:nvSpPr>
        <p:spPr>
          <a:xfrm>
            <a:off x="3200400" y="3578967"/>
            <a:ext cx="11887200" cy="74703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Ubuntu Medium"/>
              <a:buNone/>
            </a:pPr>
            <a:r>
              <a:rPr lang="en-US" dirty="0"/>
              <a:t> List of included and excluded features</a:t>
            </a:r>
            <a:endParaRPr dirty="0"/>
          </a:p>
        </p:txBody>
      </p:sp>
      <p:sp>
        <p:nvSpPr>
          <p:cNvPr id="2" name="Slide Number Placeholder 1">
            <a:extLst>
              <a:ext uri="{FF2B5EF4-FFF2-40B4-BE49-F238E27FC236}">
                <a16:creationId xmlns:a16="http://schemas.microsoft.com/office/drawing/2014/main" id="{1348923E-C53A-4E00-B7A2-EE19E2F122D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pic>
        <p:nvPicPr>
          <p:cNvPr id="5" name="Picture Placeholder 4" descr="A picture containing room, clock, drawing&#10;&#10;Description automatically generated">
            <a:extLst>
              <a:ext uri="{FF2B5EF4-FFF2-40B4-BE49-F238E27FC236}">
                <a16:creationId xmlns:a16="http://schemas.microsoft.com/office/drawing/2014/main" id="{ABF0C355-41CA-443C-8259-FC4F9009717A}"/>
              </a:ext>
            </a:extLst>
          </p:cNvPr>
          <p:cNvPicPr>
            <a:picLocks noGrp="1" noChangeAspect="1"/>
          </p:cNvPicPr>
          <p:nvPr>
            <p:ph type="pic" idx="2"/>
          </p:nvPr>
        </p:nvPicPr>
        <p:blipFill>
          <a:blip r:embed="rId3">
            <a:alphaModFix amt="50000"/>
          </a:blip>
          <a:srcRect l="31284" r="31284"/>
          <a:stretch>
            <a:fillRect/>
          </a:stretch>
        </p:blipFill>
        <p:spPr/>
      </p:pic>
      <p:sp>
        <p:nvSpPr>
          <p:cNvPr id="1303" name="Google Shape;1303;p79"/>
          <p:cNvSpPr txBox="1">
            <a:spLocks noGrp="1"/>
          </p:cNvSpPr>
          <p:nvPr>
            <p:ph type="body" idx="1"/>
          </p:nvPr>
        </p:nvSpPr>
        <p:spPr>
          <a:xfrm>
            <a:off x="10568692" y="0"/>
            <a:ext cx="6400801" cy="10285413"/>
          </a:xfrm>
          <a:prstGeom prst="rect">
            <a:avLst/>
          </a:prstGeom>
          <a:solidFill>
            <a:schemeClr val="accent4">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r>
              <a:rPr lang="en-US"/>
              <a:t> </a:t>
            </a:r>
            <a:endParaRPr/>
          </a:p>
        </p:txBody>
      </p:sp>
      <p:sp>
        <p:nvSpPr>
          <p:cNvPr id="1304" name="Google Shape;1304;p79"/>
          <p:cNvSpPr txBox="1">
            <a:spLocks noGrp="1"/>
          </p:cNvSpPr>
          <p:nvPr>
            <p:ph type="body" idx="3"/>
          </p:nvPr>
        </p:nvSpPr>
        <p:spPr>
          <a:xfrm>
            <a:off x="10925628" y="1925052"/>
            <a:ext cx="5686928" cy="434741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0000"/>
              <a:buFont typeface="Ubuntu"/>
              <a:buNone/>
            </a:pPr>
            <a:r>
              <a:rPr lang="en-US"/>
              <a:t>4</a:t>
            </a:r>
            <a:endParaRPr/>
          </a:p>
        </p:txBody>
      </p:sp>
      <p:sp>
        <p:nvSpPr>
          <p:cNvPr id="1305" name="Google Shape;1305;p79"/>
          <p:cNvSpPr txBox="1">
            <a:spLocks noGrp="1"/>
          </p:cNvSpPr>
          <p:nvPr>
            <p:ph type="body" idx="4"/>
          </p:nvPr>
        </p:nvSpPr>
        <p:spPr>
          <a:xfrm>
            <a:off x="10925628" y="6104021"/>
            <a:ext cx="5686928" cy="12111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4400"/>
              <a:buFont typeface="Ubuntu"/>
              <a:buNone/>
            </a:pPr>
            <a:r>
              <a:rPr lang="en-US"/>
              <a:t>First working model</a:t>
            </a:r>
            <a:endParaRPr/>
          </a:p>
        </p:txBody>
      </p:sp>
      <p:sp>
        <p:nvSpPr>
          <p:cNvPr id="1306" name="Google Shape;1306;p79"/>
          <p:cNvSpPr txBox="1">
            <a:spLocks noGrp="1"/>
          </p:cNvSpPr>
          <p:nvPr>
            <p:ph type="body" idx="5"/>
          </p:nvPr>
        </p:nvSpPr>
        <p:spPr>
          <a:xfrm>
            <a:off x="9920692" y="9637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07" name="Google Shape;1307;p79"/>
          <p:cNvSpPr txBox="1">
            <a:spLocks noGrp="1"/>
          </p:cNvSpPr>
          <p:nvPr>
            <p:ph type="body" idx="6"/>
          </p:nvPr>
        </p:nvSpPr>
        <p:spPr>
          <a:xfrm>
            <a:off x="9272692" y="8989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08" name="Google Shape;1308;p79"/>
          <p:cNvSpPr txBox="1">
            <a:spLocks noGrp="1"/>
          </p:cNvSpPr>
          <p:nvPr>
            <p:ph type="body" idx="7"/>
          </p:nvPr>
        </p:nvSpPr>
        <p:spPr>
          <a:xfrm>
            <a:off x="9920692" y="8341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
        <p:nvSpPr>
          <p:cNvPr id="1309" name="Google Shape;1309;p79"/>
          <p:cNvSpPr txBox="1">
            <a:spLocks noGrp="1"/>
          </p:cNvSpPr>
          <p:nvPr>
            <p:ph type="body" idx="8"/>
          </p:nvPr>
        </p:nvSpPr>
        <p:spPr>
          <a:xfrm>
            <a:off x="8624692" y="9637413"/>
            <a:ext cx="648000" cy="648000"/>
          </a:xfrm>
          <a:prstGeom prst="rect">
            <a:avLst/>
          </a:prstGeom>
          <a:solidFill>
            <a:schemeClr val="accent4">
              <a:alpha val="69803"/>
            </a:schemeClr>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2"/>
              </a:buClr>
              <a:buSzPts val="2400"/>
              <a:buFont typeface="Ubuntu"/>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Arcturus - Free Layout">
  <a:themeElements>
    <a:clrScheme name="Arcturus">
      <a:dk1>
        <a:srgbClr val="3B3B3B"/>
      </a:dk1>
      <a:lt1>
        <a:srgbClr val="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cturus - Content">
  <a:themeElements>
    <a:clrScheme name="Arcturus">
      <a:dk1>
        <a:srgbClr val="3B3B3B"/>
      </a:dk1>
      <a:lt1>
        <a:srgbClr val="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813</Words>
  <Application>Microsoft Office PowerPoint</Application>
  <PresentationFormat>Custom</PresentationFormat>
  <Paragraphs>145</Paragraphs>
  <Slides>25</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Ubuntu Medium</vt:lpstr>
      <vt:lpstr>Ubuntu</vt:lpstr>
      <vt:lpstr>Arial</vt:lpstr>
      <vt:lpstr>Calibri</vt:lpstr>
      <vt:lpstr>Noto Sans Symbols</vt:lpstr>
      <vt:lpstr>Arcturus - Free Layout</vt:lpstr>
      <vt:lpstr>Arcturus - Content</vt:lpstr>
      <vt:lpstr>Garden Nerd : Flower Recognition Data Science Competition  HackerEarth</vt:lpstr>
      <vt:lpstr>Presentation Agenda</vt:lpstr>
      <vt:lpstr>PowerPoint Presentation</vt:lpstr>
      <vt:lpstr>Pre-processing</vt:lpstr>
      <vt:lpstr>PowerPoint Presentation</vt:lpstr>
      <vt:lpstr>Pre-processing</vt:lpstr>
      <vt:lpstr>PowerPoint Presentation</vt:lpstr>
      <vt:lpstr>Included and Excluded features</vt:lpstr>
      <vt:lpstr>PowerPoint Presentation</vt:lpstr>
      <vt:lpstr>First working model</vt:lpstr>
      <vt:lpstr>PowerPoint Presentation</vt:lpstr>
      <vt:lpstr>Selection of Algorithm</vt:lpstr>
      <vt:lpstr>PowerPoint Presentation</vt:lpstr>
      <vt:lpstr>Hyper parameter tuning</vt:lpstr>
      <vt:lpstr>PowerPoint Presentation</vt:lpstr>
      <vt:lpstr> Tuned hyper-parameter</vt:lpstr>
      <vt:lpstr>PowerPoint Presentation</vt:lpstr>
      <vt:lpstr>Algorithms Tried</vt:lpstr>
      <vt:lpstr>Attempts (26)</vt:lpstr>
      <vt:lpstr>PowerPoint Presentation</vt:lpstr>
      <vt:lpstr>Advantages</vt:lpstr>
      <vt:lpstr>Drawbacks</vt:lpstr>
      <vt:lpstr>PowerPoint Presentation</vt:lpstr>
      <vt:lpstr>Scope of further improvements in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Nerd : Flower Recognition Data Science Competition  HackerEarth</dc:title>
  <cp:lastModifiedBy>Shadow .</cp:lastModifiedBy>
  <cp:revision>20</cp:revision>
  <dcterms:modified xsi:type="dcterms:W3CDTF">2019-10-21T19:57:03Z</dcterms:modified>
</cp:coreProperties>
</file>