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Lst>
  <p:notesMasterIdLst>
    <p:notesMasterId r:id="rId44"/>
  </p:notesMasterIdLst>
  <p:handoutMasterIdLst>
    <p:handoutMasterId r:id="rId45"/>
  </p:handoutMasterIdLst>
  <p:sldIdLst>
    <p:sldId id="320" r:id="rId5"/>
    <p:sldId id="314" r:id="rId6"/>
    <p:sldId id="315" r:id="rId7"/>
    <p:sldId id="316" r:id="rId8"/>
    <p:sldId id="317" r:id="rId9"/>
    <p:sldId id="318" r:id="rId10"/>
    <p:sldId id="319" r:id="rId11"/>
    <p:sldId id="321" r:id="rId12"/>
    <p:sldId id="322" r:id="rId13"/>
    <p:sldId id="323" r:id="rId14"/>
    <p:sldId id="324" r:id="rId15"/>
    <p:sldId id="325" r:id="rId16"/>
    <p:sldId id="326" r:id="rId17"/>
    <p:sldId id="327" r:id="rId18"/>
    <p:sldId id="328" r:id="rId19"/>
    <p:sldId id="332" r:id="rId20"/>
    <p:sldId id="329" r:id="rId21"/>
    <p:sldId id="330" r:id="rId22"/>
    <p:sldId id="331" r:id="rId23"/>
    <p:sldId id="256" r:id="rId24"/>
    <p:sldId id="289" r:id="rId25"/>
    <p:sldId id="280" r:id="rId26"/>
    <p:sldId id="298" r:id="rId27"/>
    <p:sldId id="299" r:id="rId28"/>
    <p:sldId id="300" r:id="rId29"/>
    <p:sldId id="301" r:id="rId30"/>
    <p:sldId id="302" r:id="rId31"/>
    <p:sldId id="303" r:id="rId32"/>
    <p:sldId id="304" r:id="rId33"/>
    <p:sldId id="307" r:id="rId34"/>
    <p:sldId id="305" r:id="rId35"/>
    <p:sldId id="306" r:id="rId36"/>
    <p:sldId id="308" r:id="rId37"/>
    <p:sldId id="309" r:id="rId38"/>
    <p:sldId id="310" r:id="rId39"/>
    <p:sldId id="311" r:id="rId40"/>
    <p:sldId id="312" r:id="rId41"/>
    <p:sldId id="313" r:id="rId42"/>
    <p:sldId id="333" r:id="rId4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F5FAF3"/>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63" autoAdjust="0"/>
    <p:restoredTop sz="94660"/>
  </p:normalViewPr>
  <p:slideViewPr>
    <p:cSldViewPr>
      <p:cViewPr varScale="1">
        <p:scale>
          <a:sx n="63" d="100"/>
          <a:sy n="63" d="100"/>
        </p:scale>
        <p:origin x="1336" y="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EEE22F-1D76-4128-8471-22AF36CE0C26}" type="doc">
      <dgm:prSet loTypeId="urn:microsoft.com/office/officeart/2005/8/layout/hierarchy4" loCatId="list" qsTypeId="urn:microsoft.com/office/officeart/2005/8/quickstyle/simple1" qsCatId="simple" csTypeId="urn:microsoft.com/office/officeart/2005/8/colors/accent0_1" csCatId="mainScheme" phldr="1"/>
      <dgm:spPr/>
      <dgm:t>
        <a:bodyPr/>
        <a:lstStyle/>
        <a:p>
          <a:endParaRPr lang="en-US"/>
        </a:p>
      </dgm:t>
    </dgm:pt>
    <dgm:pt modelId="{FD40F23E-5E1E-4B3C-B6FB-7CA835E950FA}">
      <dgm:prSet phldrT="[Text]"/>
      <dgm:spPr/>
      <dgm:t>
        <a:bodyPr/>
        <a:lstStyle/>
        <a:p>
          <a:r>
            <a:rPr lang="en-US" dirty="0"/>
            <a:t>HTML and HTML 5</a:t>
          </a:r>
        </a:p>
      </dgm:t>
    </dgm:pt>
    <dgm:pt modelId="{EF29939D-F244-48F3-8F8A-ED1B4B9E8730}" type="parTrans" cxnId="{43138ACA-8AAD-4844-AFBE-EF68D2E787CD}">
      <dgm:prSet/>
      <dgm:spPr/>
      <dgm:t>
        <a:bodyPr/>
        <a:lstStyle/>
        <a:p>
          <a:endParaRPr lang="en-US"/>
        </a:p>
      </dgm:t>
    </dgm:pt>
    <dgm:pt modelId="{6221FA19-4482-4C2F-A9A4-98E3A999B1B5}" type="sibTrans" cxnId="{43138ACA-8AAD-4844-AFBE-EF68D2E787CD}">
      <dgm:prSet/>
      <dgm:spPr/>
      <dgm:t>
        <a:bodyPr/>
        <a:lstStyle/>
        <a:p>
          <a:endParaRPr lang="en-US"/>
        </a:p>
      </dgm:t>
    </dgm:pt>
    <dgm:pt modelId="{3177FF4B-95FB-4818-8A0D-E4708C3C1C7B}">
      <dgm:prSet phldrT="[Text]"/>
      <dgm:spPr/>
      <dgm:t>
        <a:bodyPr/>
        <a:lstStyle/>
        <a:p>
          <a:r>
            <a:rPr lang="en-US" dirty="0"/>
            <a:t>Slides By:</a:t>
          </a:r>
        </a:p>
        <a:p>
          <a:r>
            <a:rPr lang="en-US" dirty="0"/>
            <a:t>Prof. Vijayetha</a:t>
          </a:r>
        </a:p>
        <a:p>
          <a:r>
            <a:rPr lang="en-US" dirty="0"/>
            <a:t>ANY Queries : Mail at t.Vijayetha@nmims.edu</a:t>
          </a:r>
        </a:p>
      </dgm:t>
    </dgm:pt>
    <dgm:pt modelId="{524878AC-EF5C-48D1-8DA4-57274EED42BD}" type="parTrans" cxnId="{929F178A-B947-45A4-B2BD-93DD64504F32}">
      <dgm:prSet/>
      <dgm:spPr/>
      <dgm:t>
        <a:bodyPr/>
        <a:lstStyle/>
        <a:p>
          <a:endParaRPr lang="en-US"/>
        </a:p>
      </dgm:t>
    </dgm:pt>
    <dgm:pt modelId="{D97DF03D-6456-426F-9AFA-E7B5E6F97618}" type="sibTrans" cxnId="{929F178A-B947-45A4-B2BD-93DD64504F32}">
      <dgm:prSet/>
      <dgm:spPr/>
      <dgm:t>
        <a:bodyPr/>
        <a:lstStyle/>
        <a:p>
          <a:endParaRPr lang="en-US"/>
        </a:p>
      </dgm:t>
    </dgm:pt>
    <dgm:pt modelId="{6020709F-F8E3-4AE2-B430-58C1A1529FD0}" type="pres">
      <dgm:prSet presAssocID="{7EEEE22F-1D76-4128-8471-22AF36CE0C26}" presName="Name0" presStyleCnt="0">
        <dgm:presLayoutVars>
          <dgm:chPref val="1"/>
          <dgm:dir/>
          <dgm:animOne val="branch"/>
          <dgm:animLvl val="lvl"/>
          <dgm:resizeHandles/>
        </dgm:presLayoutVars>
      </dgm:prSet>
      <dgm:spPr/>
    </dgm:pt>
    <dgm:pt modelId="{67401F45-4FB3-424F-B2BC-BBDFBF31FF7B}" type="pres">
      <dgm:prSet presAssocID="{FD40F23E-5E1E-4B3C-B6FB-7CA835E950FA}" presName="vertOne" presStyleCnt="0"/>
      <dgm:spPr/>
    </dgm:pt>
    <dgm:pt modelId="{771765AF-5215-4B2F-826A-3C12ACECBDB8}" type="pres">
      <dgm:prSet presAssocID="{FD40F23E-5E1E-4B3C-B6FB-7CA835E950FA}" presName="txOne" presStyleLbl="node0" presStyleIdx="0" presStyleCnt="1">
        <dgm:presLayoutVars>
          <dgm:chPref val="3"/>
        </dgm:presLayoutVars>
      </dgm:prSet>
      <dgm:spPr/>
    </dgm:pt>
    <dgm:pt modelId="{70433462-D10E-4735-8328-F5A26C438C41}" type="pres">
      <dgm:prSet presAssocID="{FD40F23E-5E1E-4B3C-B6FB-7CA835E950FA}" presName="parTransOne" presStyleCnt="0"/>
      <dgm:spPr/>
    </dgm:pt>
    <dgm:pt modelId="{F4CDB9E6-8EEF-41FF-82FD-15DA882C8E05}" type="pres">
      <dgm:prSet presAssocID="{FD40F23E-5E1E-4B3C-B6FB-7CA835E950FA}" presName="horzOne" presStyleCnt="0"/>
      <dgm:spPr/>
    </dgm:pt>
    <dgm:pt modelId="{14978037-55D8-4920-AE1E-F2E428FF283B}" type="pres">
      <dgm:prSet presAssocID="{3177FF4B-95FB-4818-8A0D-E4708C3C1C7B}" presName="vertTwo" presStyleCnt="0"/>
      <dgm:spPr/>
    </dgm:pt>
    <dgm:pt modelId="{9E994291-D176-439F-BC20-5541E43FFB73}" type="pres">
      <dgm:prSet presAssocID="{3177FF4B-95FB-4818-8A0D-E4708C3C1C7B}" presName="txTwo" presStyleLbl="node2" presStyleIdx="0" presStyleCnt="1">
        <dgm:presLayoutVars>
          <dgm:chPref val="3"/>
        </dgm:presLayoutVars>
      </dgm:prSet>
      <dgm:spPr/>
    </dgm:pt>
    <dgm:pt modelId="{D7B5F428-6B91-44D3-B4AC-645DFF93BD76}" type="pres">
      <dgm:prSet presAssocID="{3177FF4B-95FB-4818-8A0D-E4708C3C1C7B}" presName="horzTwo" presStyleCnt="0"/>
      <dgm:spPr/>
    </dgm:pt>
  </dgm:ptLst>
  <dgm:cxnLst>
    <dgm:cxn modelId="{929F178A-B947-45A4-B2BD-93DD64504F32}" srcId="{FD40F23E-5E1E-4B3C-B6FB-7CA835E950FA}" destId="{3177FF4B-95FB-4818-8A0D-E4708C3C1C7B}" srcOrd="0" destOrd="0" parTransId="{524878AC-EF5C-48D1-8DA4-57274EED42BD}" sibTransId="{D97DF03D-6456-426F-9AFA-E7B5E6F97618}"/>
    <dgm:cxn modelId="{FEBBD1B3-A11B-414E-AE83-89F0D862D650}" type="presOf" srcId="{3177FF4B-95FB-4818-8A0D-E4708C3C1C7B}" destId="{9E994291-D176-439F-BC20-5541E43FFB73}" srcOrd="0" destOrd="0" presId="urn:microsoft.com/office/officeart/2005/8/layout/hierarchy4"/>
    <dgm:cxn modelId="{43138ACA-8AAD-4844-AFBE-EF68D2E787CD}" srcId="{7EEEE22F-1D76-4128-8471-22AF36CE0C26}" destId="{FD40F23E-5E1E-4B3C-B6FB-7CA835E950FA}" srcOrd="0" destOrd="0" parTransId="{EF29939D-F244-48F3-8F8A-ED1B4B9E8730}" sibTransId="{6221FA19-4482-4C2F-A9A4-98E3A999B1B5}"/>
    <dgm:cxn modelId="{E4325CD0-C960-4EB1-8E4D-CE861A05464B}" type="presOf" srcId="{FD40F23E-5E1E-4B3C-B6FB-7CA835E950FA}" destId="{771765AF-5215-4B2F-826A-3C12ACECBDB8}" srcOrd="0" destOrd="0" presId="urn:microsoft.com/office/officeart/2005/8/layout/hierarchy4"/>
    <dgm:cxn modelId="{9EDD1CE8-F5AE-4114-8144-9BDA1DFC0880}" type="presOf" srcId="{7EEEE22F-1D76-4128-8471-22AF36CE0C26}" destId="{6020709F-F8E3-4AE2-B430-58C1A1529FD0}" srcOrd="0" destOrd="0" presId="urn:microsoft.com/office/officeart/2005/8/layout/hierarchy4"/>
    <dgm:cxn modelId="{403EBC5C-CAB5-4488-8231-E69A4027CDE5}" type="presParOf" srcId="{6020709F-F8E3-4AE2-B430-58C1A1529FD0}" destId="{67401F45-4FB3-424F-B2BC-BBDFBF31FF7B}" srcOrd="0" destOrd="0" presId="urn:microsoft.com/office/officeart/2005/8/layout/hierarchy4"/>
    <dgm:cxn modelId="{98442243-8C02-4184-8C23-39693FA271CD}" type="presParOf" srcId="{67401F45-4FB3-424F-B2BC-BBDFBF31FF7B}" destId="{771765AF-5215-4B2F-826A-3C12ACECBDB8}" srcOrd="0" destOrd="0" presId="urn:microsoft.com/office/officeart/2005/8/layout/hierarchy4"/>
    <dgm:cxn modelId="{C6C7211D-F52D-453D-8301-0FB0ACA5ACA1}" type="presParOf" srcId="{67401F45-4FB3-424F-B2BC-BBDFBF31FF7B}" destId="{70433462-D10E-4735-8328-F5A26C438C41}" srcOrd="1" destOrd="0" presId="urn:microsoft.com/office/officeart/2005/8/layout/hierarchy4"/>
    <dgm:cxn modelId="{80A1BEE7-069B-466F-B542-165ABD2E1EDE}" type="presParOf" srcId="{67401F45-4FB3-424F-B2BC-BBDFBF31FF7B}" destId="{F4CDB9E6-8EEF-41FF-82FD-15DA882C8E05}" srcOrd="2" destOrd="0" presId="urn:microsoft.com/office/officeart/2005/8/layout/hierarchy4"/>
    <dgm:cxn modelId="{644A7392-EDBE-4DC1-8437-9F765EF3B8A2}" type="presParOf" srcId="{F4CDB9E6-8EEF-41FF-82FD-15DA882C8E05}" destId="{14978037-55D8-4920-AE1E-F2E428FF283B}" srcOrd="0" destOrd="0" presId="urn:microsoft.com/office/officeart/2005/8/layout/hierarchy4"/>
    <dgm:cxn modelId="{14CBB9C2-8A04-4EF7-962E-63E4B56F87A4}" type="presParOf" srcId="{14978037-55D8-4920-AE1E-F2E428FF283B}" destId="{9E994291-D176-439F-BC20-5541E43FFB73}" srcOrd="0" destOrd="0" presId="urn:microsoft.com/office/officeart/2005/8/layout/hierarchy4"/>
    <dgm:cxn modelId="{9E1B181E-8678-460E-AEF5-2C31BC3C5FE9}" type="presParOf" srcId="{14978037-55D8-4920-AE1E-F2E428FF283B}" destId="{D7B5F428-6B91-44D3-B4AC-645DFF93BD76}"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765AF-5215-4B2F-826A-3C12ACECBDB8}">
      <dsp:nvSpPr>
        <dsp:cNvPr id="0" name=""/>
        <dsp:cNvSpPr/>
      </dsp:nvSpPr>
      <dsp:spPr>
        <a:xfrm>
          <a:off x="4018" y="1369"/>
          <a:ext cx="8221563" cy="1833041"/>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HTML and HTML 5</a:t>
          </a:r>
        </a:p>
      </dsp:txBody>
      <dsp:txXfrm>
        <a:off x="57706" y="55057"/>
        <a:ext cx="8114187" cy="1725665"/>
      </dsp:txXfrm>
    </dsp:sp>
    <dsp:sp modelId="{9E994291-D176-439F-BC20-5541E43FFB73}">
      <dsp:nvSpPr>
        <dsp:cNvPr id="0" name=""/>
        <dsp:cNvSpPr/>
      </dsp:nvSpPr>
      <dsp:spPr>
        <a:xfrm>
          <a:off x="4018" y="2051788"/>
          <a:ext cx="8221563" cy="1833041"/>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Slides By:</a:t>
          </a:r>
        </a:p>
        <a:p>
          <a:pPr marL="0" lvl="0" indent="0" algn="ctr" defTabSz="1333500">
            <a:lnSpc>
              <a:spcPct val="90000"/>
            </a:lnSpc>
            <a:spcBef>
              <a:spcPct val="0"/>
            </a:spcBef>
            <a:spcAft>
              <a:spcPct val="35000"/>
            </a:spcAft>
            <a:buNone/>
          </a:pPr>
          <a:r>
            <a:rPr lang="en-US" sz="3000" kern="1200" dirty="0"/>
            <a:t>Prof. Vijayetha</a:t>
          </a:r>
        </a:p>
        <a:p>
          <a:pPr marL="0" lvl="0" indent="0" algn="ctr" defTabSz="1333500">
            <a:lnSpc>
              <a:spcPct val="90000"/>
            </a:lnSpc>
            <a:spcBef>
              <a:spcPct val="0"/>
            </a:spcBef>
            <a:spcAft>
              <a:spcPct val="35000"/>
            </a:spcAft>
            <a:buNone/>
          </a:pPr>
          <a:r>
            <a:rPr lang="en-US" sz="3000" kern="1200" dirty="0"/>
            <a:t>ANY Queries : Mail at t.Vijayetha@nmims.edu</a:t>
          </a:r>
        </a:p>
      </dsp:txBody>
      <dsp:txXfrm>
        <a:off x="57706" y="2105476"/>
        <a:ext cx="8114187" cy="172566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8C42F580-3175-40F8-8BF8-33DD6496AD6D}"/>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latin typeface="Arial" panose="020B0604020202020204" pitchFamily="34" charset="0"/>
              </a:defRPr>
            </a:lvl1pPr>
          </a:lstStyle>
          <a:p>
            <a:pPr>
              <a:defRPr/>
            </a:pPr>
            <a:endParaRPr lang="en-US"/>
          </a:p>
        </p:txBody>
      </p:sp>
      <p:sp>
        <p:nvSpPr>
          <p:cNvPr id="55299" name="Rectangle 3">
            <a:extLst>
              <a:ext uri="{FF2B5EF4-FFF2-40B4-BE49-F238E27FC236}">
                <a16:creationId xmlns:a16="http://schemas.microsoft.com/office/drawing/2014/main" id="{FBA225F8-6809-4B2B-A09C-BCF93B8F6D2B}"/>
              </a:ext>
            </a:extLst>
          </p:cNvPr>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defRPr>
            </a:lvl1pPr>
          </a:lstStyle>
          <a:p>
            <a:pPr>
              <a:defRPr/>
            </a:pPr>
            <a:fld id="{3B002D5F-9BDA-48BB-B77D-7D8D82387F6F}" type="datetimeFigureOut">
              <a:rPr lang="en-US"/>
              <a:pPr>
                <a:defRPr/>
              </a:pPr>
              <a:t>12/21/2022</a:t>
            </a:fld>
            <a:endParaRPr lang="en-US"/>
          </a:p>
        </p:txBody>
      </p:sp>
      <p:sp>
        <p:nvSpPr>
          <p:cNvPr id="55300" name="Rectangle 4">
            <a:extLst>
              <a:ext uri="{FF2B5EF4-FFF2-40B4-BE49-F238E27FC236}">
                <a16:creationId xmlns:a16="http://schemas.microsoft.com/office/drawing/2014/main" id="{9FDF8743-92E4-408B-941B-58CD812D339E}"/>
              </a:ext>
            </a:extLst>
          </p:cNvPr>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atin typeface="Arial" panose="020B0604020202020204" pitchFamily="34" charset="0"/>
              </a:defRPr>
            </a:lvl1pPr>
          </a:lstStyle>
          <a:p>
            <a:pPr>
              <a:defRPr/>
            </a:pPr>
            <a:endParaRPr lang="en-US"/>
          </a:p>
        </p:txBody>
      </p:sp>
      <p:sp>
        <p:nvSpPr>
          <p:cNvPr id="55301" name="Rectangle 5">
            <a:extLst>
              <a:ext uri="{FF2B5EF4-FFF2-40B4-BE49-F238E27FC236}">
                <a16:creationId xmlns:a16="http://schemas.microsoft.com/office/drawing/2014/main" id="{8A988881-B303-4FF1-9A6A-3E15FB39D209}"/>
              </a:ext>
            </a:extLst>
          </p:cNvPr>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vl1pPr>
          </a:lstStyle>
          <a:p>
            <a:fld id="{BA734500-40A8-4471-9E7F-D1A260B873B5}"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B2D4FA7B-8289-4190-9FF0-B293DCCE925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25603" name="Rectangle 3">
            <a:extLst>
              <a:ext uri="{FF2B5EF4-FFF2-40B4-BE49-F238E27FC236}">
                <a16:creationId xmlns:a16="http://schemas.microsoft.com/office/drawing/2014/main" id="{D5AABB96-28A9-4451-834B-AE461CA4E7FE}"/>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fld id="{CB155F11-2E75-44FC-AB73-7C4B87047CD2}" type="datetimeFigureOut">
              <a:rPr lang="en-US"/>
              <a:pPr>
                <a:defRPr/>
              </a:pPr>
              <a:t>12/21/2022</a:t>
            </a:fld>
            <a:endParaRPr lang="en-US"/>
          </a:p>
        </p:txBody>
      </p:sp>
      <p:sp>
        <p:nvSpPr>
          <p:cNvPr id="40964" name="Rectangle 4">
            <a:extLst>
              <a:ext uri="{FF2B5EF4-FFF2-40B4-BE49-F238E27FC236}">
                <a16:creationId xmlns:a16="http://schemas.microsoft.com/office/drawing/2014/main" id="{7B61B84A-0C1D-4251-A3DF-CE4B6B32562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a:extLst>
              <a:ext uri="{FF2B5EF4-FFF2-40B4-BE49-F238E27FC236}">
                <a16:creationId xmlns:a16="http://schemas.microsoft.com/office/drawing/2014/main" id="{2CF820B1-A1BA-45DD-A416-C745F41042B9}"/>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606" name="Rectangle 6">
            <a:extLst>
              <a:ext uri="{FF2B5EF4-FFF2-40B4-BE49-F238E27FC236}">
                <a16:creationId xmlns:a16="http://schemas.microsoft.com/office/drawing/2014/main" id="{621AB29A-8982-4108-94FC-015FE8E87975}"/>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25607" name="Rectangle 7">
            <a:extLst>
              <a:ext uri="{FF2B5EF4-FFF2-40B4-BE49-F238E27FC236}">
                <a16:creationId xmlns:a16="http://schemas.microsoft.com/office/drawing/2014/main" id="{3B5B2C50-E292-4730-B937-BD311FF0EBF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16BF61E-A9E6-497A-AEC9-CD441988185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B4F6957F-62AD-49B5-B2B2-5628EB6D94A7}"/>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BDE7110D-7BCD-4046-9C29-25A17A6D66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5885B18F-BD87-4244-B170-DDAE4A8219E2}"/>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7EC7C354-6D71-435B-84AA-327EAAC14D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75D3D92B-6186-4803-9BF0-0958FB086D0E}"/>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B5B3BDAC-2BD3-4694-B5FC-42BF2C1406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E36835F1-9095-4FB1-BA09-DA079247013C}"/>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F932C826-B763-4AAC-BF73-5CBAFEE050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2D5B5E99-3144-4F90-A8D2-1E0C2C6B731C}"/>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209E09A4-91F7-483A-8064-0ABEC5C1DE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25AEC56B-539D-48A9-BDD3-1B1243401733}"/>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204EAABC-BCB7-484E-8E25-05AD7969BB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AE551621-149B-4575-8987-8C09B8627B5B}"/>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C623B093-4D01-462A-BD7C-3F24FC9E2B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7E3415E3-C386-418A-B63B-445FAD59CC31}"/>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21BC3134-B87A-4556-8EC7-F322DEAECA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48235B04-5045-442A-8650-B32A6E641743}"/>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AB926787-29C9-436E-AF3F-623700B370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2FDD16BC-7569-4295-B05A-0CA26A13B5A9}"/>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79502A66-C74F-48BD-8848-B01E4EEF21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583E5C4A-94AC-4815-A664-5F4F461F1265}"/>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0C0FABA4-3313-4E29-90B5-E33FA282F8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5EE7C656-3062-4DC3-84D1-09368109B0C6}"/>
              </a:ext>
            </a:extLst>
          </p:cNvPr>
          <p:cNvGrpSpPr>
            <a:grpSpLocks/>
          </p:cNvGrpSpPr>
          <p:nvPr/>
        </p:nvGrpSpPr>
        <p:grpSpPr bwMode="auto">
          <a:xfrm>
            <a:off x="0" y="0"/>
            <a:ext cx="9144000" cy="6858000"/>
            <a:chOff x="0" y="0"/>
            <a:chExt cx="5760" cy="4320"/>
          </a:xfrm>
        </p:grpSpPr>
        <p:sp>
          <p:nvSpPr>
            <p:cNvPr id="5" name="Rectangle 3">
              <a:extLst>
                <a:ext uri="{FF2B5EF4-FFF2-40B4-BE49-F238E27FC236}">
                  <a16:creationId xmlns:a16="http://schemas.microsoft.com/office/drawing/2014/main" id="{31E39AD3-4636-47A2-872C-3C3BB123FC6C}"/>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sz="2400">
                <a:latin typeface="Times New Roman" panose="02020603050405020304" pitchFamily="18" charset="0"/>
              </a:endParaRPr>
            </a:p>
          </p:txBody>
        </p:sp>
        <p:sp>
          <p:nvSpPr>
            <p:cNvPr id="6" name="Rectangle 4">
              <a:extLst>
                <a:ext uri="{FF2B5EF4-FFF2-40B4-BE49-F238E27FC236}">
                  <a16:creationId xmlns:a16="http://schemas.microsoft.com/office/drawing/2014/main" id="{78A262A5-0D6D-42C0-A508-8A7FD40B670E}"/>
                </a:ext>
              </a:extLst>
            </p:cNvPr>
            <p:cNvSpPr>
              <a:spLocks noChangeArrowheads="1"/>
            </p:cNvSpPr>
            <p:nvPr/>
          </p:nvSpPr>
          <p:spPr bwMode="hidden">
            <a:xfrm>
              <a:off x="1081" y="1065"/>
              <a:ext cx="4679" cy="1596"/>
            </a:xfrm>
            <a:prstGeom prst="rect">
              <a:avLst/>
            </a:prstGeom>
            <a:solidFill>
              <a:schemeClr val="bg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a:latin typeface="Times New Roman" panose="02020603050405020304" pitchFamily="18" charset="0"/>
              </a:endParaRPr>
            </a:p>
          </p:txBody>
        </p:sp>
        <p:grpSp>
          <p:nvGrpSpPr>
            <p:cNvPr id="7" name="Group 5">
              <a:extLst>
                <a:ext uri="{FF2B5EF4-FFF2-40B4-BE49-F238E27FC236}">
                  <a16:creationId xmlns:a16="http://schemas.microsoft.com/office/drawing/2014/main" id="{1AAE22C1-7CA1-4F77-8289-4100EA0445F8}"/>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CF4E57EB-572E-415F-B535-0DB32B0CC331}"/>
                  </a:ext>
                </a:extLst>
              </p:cNvPr>
              <p:cNvSpPr>
                <a:spLocks noChangeArrowheads="1"/>
              </p:cNvSpPr>
              <p:nvPr userDrawn="1"/>
            </p:nvSpPr>
            <p:spPr bwMode="auto">
              <a:xfrm>
                <a:off x="361" y="2257"/>
                <a:ext cx="363" cy="404"/>
              </a:xfrm>
              <a:prstGeom prst="rect">
                <a:avLst/>
              </a:prstGeom>
              <a:solidFill>
                <a:schemeClr val="accent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a:latin typeface="Times New Roman" panose="02020603050405020304" pitchFamily="18" charset="0"/>
                </a:endParaRPr>
              </a:p>
            </p:txBody>
          </p:sp>
          <p:sp>
            <p:nvSpPr>
              <p:cNvPr id="9" name="Rectangle 7">
                <a:extLst>
                  <a:ext uri="{FF2B5EF4-FFF2-40B4-BE49-F238E27FC236}">
                    <a16:creationId xmlns:a16="http://schemas.microsoft.com/office/drawing/2014/main" id="{E2E4E72A-1771-4034-9340-F659C6270D1D}"/>
                  </a:ext>
                </a:extLst>
              </p:cNvPr>
              <p:cNvSpPr>
                <a:spLocks noChangeArrowheads="1"/>
              </p:cNvSpPr>
              <p:nvPr userDrawn="1"/>
            </p:nvSpPr>
            <p:spPr bwMode="auto">
              <a:xfrm>
                <a:off x="1081" y="1065"/>
                <a:ext cx="362" cy="405"/>
              </a:xfrm>
              <a:prstGeom prst="rect">
                <a:avLst/>
              </a:prstGeom>
              <a:solidFill>
                <a:schemeClr val="folHlink"/>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a:latin typeface="Times New Roman" panose="02020603050405020304" pitchFamily="18" charset="0"/>
                </a:endParaRPr>
              </a:p>
            </p:txBody>
          </p:sp>
          <p:sp>
            <p:nvSpPr>
              <p:cNvPr id="10" name="Rectangle 8">
                <a:extLst>
                  <a:ext uri="{FF2B5EF4-FFF2-40B4-BE49-F238E27FC236}">
                    <a16:creationId xmlns:a16="http://schemas.microsoft.com/office/drawing/2014/main" id="{7E7700C3-2108-4C27-AE3A-1F98EDD4026E}"/>
                  </a:ext>
                </a:extLst>
              </p:cNvPr>
              <p:cNvSpPr>
                <a:spLocks noChangeArrowheads="1"/>
              </p:cNvSpPr>
              <p:nvPr userDrawn="1"/>
            </p:nvSpPr>
            <p:spPr bwMode="auto">
              <a:xfrm>
                <a:off x="1437" y="672"/>
                <a:ext cx="369" cy="400"/>
              </a:xfrm>
              <a:prstGeom prst="rect">
                <a:avLst/>
              </a:prstGeom>
              <a:solidFill>
                <a:schemeClr val="folHlink"/>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a:latin typeface="Times New Roman" panose="02020603050405020304" pitchFamily="18" charset="0"/>
                </a:endParaRPr>
              </a:p>
            </p:txBody>
          </p:sp>
          <p:sp>
            <p:nvSpPr>
              <p:cNvPr id="11" name="Rectangle 9">
                <a:extLst>
                  <a:ext uri="{FF2B5EF4-FFF2-40B4-BE49-F238E27FC236}">
                    <a16:creationId xmlns:a16="http://schemas.microsoft.com/office/drawing/2014/main" id="{B59EAE4F-70A7-4F4A-A744-85E399571D61}"/>
                  </a:ext>
                </a:extLst>
              </p:cNvPr>
              <p:cNvSpPr>
                <a:spLocks noChangeArrowheads="1"/>
              </p:cNvSpPr>
              <p:nvPr userDrawn="1"/>
            </p:nvSpPr>
            <p:spPr bwMode="auto">
              <a:xfrm>
                <a:off x="719" y="2257"/>
                <a:ext cx="368" cy="404"/>
              </a:xfrm>
              <a:prstGeom prst="rect">
                <a:avLst/>
              </a:prstGeom>
              <a:solidFill>
                <a:schemeClr val="bg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a:latin typeface="Times New Roman" panose="02020603050405020304" pitchFamily="18" charset="0"/>
                </a:endParaRPr>
              </a:p>
            </p:txBody>
          </p:sp>
          <p:sp>
            <p:nvSpPr>
              <p:cNvPr id="12" name="Rectangle 10">
                <a:extLst>
                  <a:ext uri="{FF2B5EF4-FFF2-40B4-BE49-F238E27FC236}">
                    <a16:creationId xmlns:a16="http://schemas.microsoft.com/office/drawing/2014/main" id="{FCD50BEE-CEA2-4932-8E85-4352B7198070}"/>
                  </a:ext>
                </a:extLst>
              </p:cNvPr>
              <p:cNvSpPr>
                <a:spLocks noChangeArrowheads="1"/>
              </p:cNvSpPr>
              <p:nvPr userDrawn="1"/>
            </p:nvSpPr>
            <p:spPr bwMode="auto">
              <a:xfrm>
                <a:off x="1437" y="1065"/>
                <a:ext cx="369" cy="405"/>
              </a:xfrm>
              <a:prstGeom prst="rect">
                <a:avLst/>
              </a:prstGeom>
              <a:solidFill>
                <a:schemeClr val="accent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a:latin typeface="Times New Roman" panose="02020603050405020304" pitchFamily="18" charset="0"/>
                </a:endParaRPr>
              </a:p>
            </p:txBody>
          </p:sp>
          <p:sp>
            <p:nvSpPr>
              <p:cNvPr id="13" name="Rectangle 11">
                <a:extLst>
                  <a:ext uri="{FF2B5EF4-FFF2-40B4-BE49-F238E27FC236}">
                    <a16:creationId xmlns:a16="http://schemas.microsoft.com/office/drawing/2014/main" id="{FE6BEFC7-8275-4ACB-94E4-1B0FB4C8DDF2}"/>
                  </a:ext>
                </a:extLst>
              </p:cNvPr>
              <p:cNvSpPr>
                <a:spLocks noChangeArrowheads="1"/>
              </p:cNvSpPr>
              <p:nvPr userDrawn="1"/>
            </p:nvSpPr>
            <p:spPr bwMode="auto">
              <a:xfrm>
                <a:off x="719" y="1464"/>
                <a:ext cx="368" cy="399"/>
              </a:xfrm>
              <a:prstGeom prst="rect">
                <a:avLst/>
              </a:prstGeom>
              <a:solidFill>
                <a:schemeClr val="folHlink"/>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a:latin typeface="Times New Roman" panose="02020603050405020304" pitchFamily="18" charset="0"/>
                </a:endParaRPr>
              </a:p>
            </p:txBody>
          </p:sp>
          <p:sp>
            <p:nvSpPr>
              <p:cNvPr id="14" name="Rectangle 12">
                <a:extLst>
                  <a:ext uri="{FF2B5EF4-FFF2-40B4-BE49-F238E27FC236}">
                    <a16:creationId xmlns:a16="http://schemas.microsoft.com/office/drawing/2014/main" id="{2CF96867-AB8E-4814-A1F1-C05ACFEBE903}"/>
                  </a:ext>
                </a:extLst>
              </p:cNvPr>
              <p:cNvSpPr>
                <a:spLocks noChangeArrowheads="1"/>
              </p:cNvSpPr>
              <p:nvPr userDrawn="1"/>
            </p:nvSpPr>
            <p:spPr bwMode="auto">
              <a:xfrm>
                <a:off x="0" y="1464"/>
                <a:ext cx="367" cy="399"/>
              </a:xfrm>
              <a:prstGeom prst="rect">
                <a:avLst/>
              </a:prstGeom>
              <a:solidFill>
                <a:schemeClr val="bg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a:latin typeface="Times New Roman" panose="02020603050405020304" pitchFamily="18" charset="0"/>
                </a:endParaRPr>
              </a:p>
            </p:txBody>
          </p:sp>
          <p:sp>
            <p:nvSpPr>
              <p:cNvPr id="15" name="Rectangle 13">
                <a:extLst>
                  <a:ext uri="{FF2B5EF4-FFF2-40B4-BE49-F238E27FC236}">
                    <a16:creationId xmlns:a16="http://schemas.microsoft.com/office/drawing/2014/main" id="{B03A5387-26AB-4906-8B2B-9750EF3D4A59}"/>
                  </a:ext>
                </a:extLst>
              </p:cNvPr>
              <p:cNvSpPr>
                <a:spLocks noChangeArrowheads="1"/>
              </p:cNvSpPr>
              <p:nvPr userDrawn="1"/>
            </p:nvSpPr>
            <p:spPr bwMode="auto">
              <a:xfrm>
                <a:off x="1081" y="1464"/>
                <a:ext cx="362" cy="399"/>
              </a:xfrm>
              <a:prstGeom prst="rect">
                <a:avLst/>
              </a:prstGeom>
              <a:solidFill>
                <a:schemeClr val="accent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a:latin typeface="Times New Roman" panose="02020603050405020304" pitchFamily="18" charset="0"/>
                </a:endParaRPr>
              </a:p>
            </p:txBody>
          </p:sp>
          <p:sp>
            <p:nvSpPr>
              <p:cNvPr id="16" name="Rectangle 14">
                <a:extLst>
                  <a:ext uri="{FF2B5EF4-FFF2-40B4-BE49-F238E27FC236}">
                    <a16:creationId xmlns:a16="http://schemas.microsoft.com/office/drawing/2014/main" id="{CC750947-D852-40E3-90C7-10D881C2980A}"/>
                  </a:ext>
                </a:extLst>
              </p:cNvPr>
              <p:cNvSpPr>
                <a:spLocks noChangeArrowheads="1"/>
              </p:cNvSpPr>
              <p:nvPr userDrawn="1"/>
            </p:nvSpPr>
            <p:spPr bwMode="auto">
              <a:xfrm>
                <a:off x="361" y="1857"/>
                <a:ext cx="363" cy="406"/>
              </a:xfrm>
              <a:prstGeom prst="rect">
                <a:avLst/>
              </a:prstGeom>
              <a:solidFill>
                <a:schemeClr val="folHlink"/>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a:latin typeface="Times New Roman" panose="02020603050405020304" pitchFamily="18" charset="0"/>
                </a:endParaRPr>
              </a:p>
            </p:txBody>
          </p:sp>
          <p:sp>
            <p:nvSpPr>
              <p:cNvPr id="17" name="Rectangle 15">
                <a:extLst>
                  <a:ext uri="{FF2B5EF4-FFF2-40B4-BE49-F238E27FC236}">
                    <a16:creationId xmlns:a16="http://schemas.microsoft.com/office/drawing/2014/main" id="{89F6F9DB-6F9B-4524-872E-EDF5D64D0988}"/>
                  </a:ext>
                </a:extLst>
              </p:cNvPr>
              <p:cNvSpPr>
                <a:spLocks noChangeArrowheads="1"/>
              </p:cNvSpPr>
              <p:nvPr userDrawn="1"/>
            </p:nvSpPr>
            <p:spPr bwMode="auto">
              <a:xfrm>
                <a:off x="719" y="1857"/>
                <a:ext cx="368" cy="406"/>
              </a:xfrm>
              <a:prstGeom prst="rect">
                <a:avLst/>
              </a:prstGeom>
              <a:solidFill>
                <a:schemeClr val="accent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a:latin typeface="Times New Roman" panose="02020603050405020304" pitchFamily="18" charset="0"/>
                </a:endParaRPr>
              </a:p>
            </p:txBody>
          </p:sp>
        </p:grpSp>
      </p:grpSp>
      <p:sp>
        <p:nvSpPr>
          <p:cNvPr id="6163"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6164"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a:extLst>
              <a:ext uri="{FF2B5EF4-FFF2-40B4-BE49-F238E27FC236}">
                <a16:creationId xmlns:a16="http://schemas.microsoft.com/office/drawing/2014/main" id="{601E66AA-FFEA-44B0-B433-A59B0C09BE60}"/>
              </a:ext>
            </a:extLst>
          </p:cNvPr>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9" name="Rectangle 17">
            <a:extLst>
              <a:ext uri="{FF2B5EF4-FFF2-40B4-BE49-F238E27FC236}">
                <a16:creationId xmlns:a16="http://schemas.microsoft.com/office/drawing/2014/main" id="{5A23DE23-8050-4E85-8FF0-B744812C99C3}"/>
              </a:ext>
            </a:extLst>
          </p:cNvPr>
          <p:cNvSpPr>
            <a:spLocks noGrp="1" noChangeArrowheads="1"/>
          </p:cNvSpPr>
          <p:nvPr>
            <p:ph type="ftr" sz="quarter" idx="11"/>
          </p:nvPr>
        </p:nvSpPr>
        <p:spPr/>
        <p:txBody>
          <a:bodyPr/>
          <a:lstStyle>
            <a:lvl1pPr>
              <a:defRPr/>
            </a:lvl1pPr>
          </a:lstStyle>
          <a:p>
            <a:pPr>
              <a:defRPr/>
            </a:pPr>
            <a:endParaRPr lang="en-US"/>
          </a:p>
        </p:txBody>
      </p:sp>
      <p:sp>
        <p:nvSpPr>
          <p:cNvPr id="20" name="Rectangle 18">
            <a:extLst>
              <a:ext uri="{FF2B5EF4-FFF2-40B4-BE49-F238E27FC236}">
                <a16:creationId xmlns:a16="http://schemas.microsoft.com/office/drawing/2014/main" id="{E3C9E8D7-9880-48A2-B000-FE6033EFED87}"/>
              </a:ext>
            </a:extLst>
          </p:cNvPr>
          <p:cNvSpPr>
            <a:spLocks noGrp="1" noChangeArrowheads="1"/>
          </p:cNvSpPr>
          <p:nvPr>
            <p:ph type="sldNum" sz="quarter" idx="12"/>
          </p:nvPr>
        </p:nvSpPr>
        <p:spPr/>
        <p:txBody>
          <a:bodyPr/>
          <a:lstStyle>
            <a:lvl1pPr>
              <a:defRPr/>
            </a:lvl1pPr>
          </a:lstStyle>
          <a:p>
            <a:fld id="{6F07E99F-A0C0-4541-BAC4-A5C8C9F5967C}" type="slidenum">
              <a:rPr lang="en-US" altLang="en-US"/>
              <a:pPr/>
              <a:t>‹#›</a:t>
            </a:fld>
            <a:endParaRPr lang="en-US" altLang="en-US"/>
          </a:p>
        </p:txBody>
      </p:sp>
    </p:spTree>
    <p:extLst>
      <p:ext uri="{BB962C8B-B14F-4D97-AF65-F5344CB8AC3E}">
        <p14:creationId xmlns:p14="http://schemas.microsoft.com/office/powerpoint/2010/main" val="2282758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8EB45DDF-0EFB-4EA1-A061-8525CACD91CA}"/>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775091FD-CAAA-4022-ADA9-A49AB01BAA08}"/>
              </a:ext>
            </a:extLst>
          </p:cNvPr>
          <p:cNvSpPr>
            <a:spLocks noGrp="1" noChangeArrowheads="1"/>
          </p:cNvSpPr>
          <p:nvPr>
            <p:ph type="sldNum" sz="quarter" idx="11"/>
          </p:nvPr>
        </p:nvSpPr>
        <p:spPr>
          <a:ln/>
        </p:spPr>
        <p:txBody>
          <a:bodyPr/>
          <a:lstStyle>
            <a:lvl1pPr>
              <a:defRPr/>
            </a:lvl1pPr>
          </a:lstStyle>
          <a:p>
            <a:fld id="{3BB685DD-E7A7-4462-A9D3-1386AA1BCDC7}" type="slidenum">
              <a:rPr lang="en-US" altLang="en-US"/>
              <a:pPr/>
              <a:t>‹#›</a:t>
            </a:fld>
            <a:endParaRPr lang="en-US" altLang="en-US"/>
          </a:p>
        </p:txBody>
      </p:sp>
      <p:sp>
        <p:nvSpPr>
          <p:cNvPr id="6" name="Rectangle 16">
            <a:extLst>
              <a:ext uri="{FF2B5EF4-FFF2-40B4-BE49-F238E27FC236}">
                <a16:creationId xmlns:a16="http://schemas.microsoft.com/office/drawing/2014/main" id="{8039E768-CD5D-4A21-86D9-AD4E530C1401}"/>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94432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91F12CD5-B6CB-42E6-9430-23D954696522}"/>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DEC45015-8A70-41F7-8270-75641857261A}"/>
              </a:ext>
            </a:extLst>
          </p:cNvPr>
          <p:cNvSpPr>
            <a:spLocks noGrp="1" noChangeArrowheads="1"/>
          </p:cNvSpPr>
          <p:nvPr>
            <p:ph type="sldNum" sz="quarter" idx="11"/>
          </p:nvPr>
        </p:nvSpPr>
        <p:spPr>
          <a:ln/>
        </p:spPr>
        <p:txBody>
          <a:bodyPr/>
          <a:lstStyle>
            <a:lvl1pPr>
              <a:defRPr/>
            </a:lvl1pPr>
          </a:lstStyle>
          <a:p>
            <a:fld id="{7D1BB23F-1A54-469F-BE82-7BF5A1977760}" type="slidenum">
              <a:rPr lang="en-US" altLang="en-US"/>
              <a:pPr/>
              <a:t>‹#›</a:t>
            </a:fld>
            <a:endParaRPr lang="en-US" altLang="en-US"/>
          </a:p>
        </p:txBody>
      </p:sp>
      <p:sp>
        <p:nvSpPr>
          <p:cNvPr id="6" name="Rectangle 16">
            <a:extLst>
              <a:ext uri="{FF2B5EF4-FFF2-40B4-BE49-F238E27FC236}">
                <a16:creationId xmlns:a16="http://schemas.microsoft.com/office/drawing/2014/main" id="{DA4DEDD0-06DC-4163-8EFA-52B9857740BA}"/>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32181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p>
        </p:txBody>
      </p:sp>
      <p:sp>
        <p:nvSpPr>
          <p:cNvPr id="3" name="Text Placeholder 2"/>
          <p:cNvSpPr>
            <a:spLocks noGrp="1"/>
          </p:cNvSpPr>
          <p:nvPr>
            <p:ph type="body" sz="half" idx="1"/>
          </p:nvPr>
        </p:nvSpPr>
        <p:spPr>
          <a:xfrm>
            <a:off x="457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B8649F00-08B2-4530-95D3-EAAB302BBA7B}"/>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9736BD40-17F5-4767-A0C7-CF2C9EBD464C}"/>
              </a:ext>
            </a:extLst>
          </p:cNvPr>
          <p:cNvSpPr>
            <a:spLocks noGrp="1" noChangeArrowheads="1"/>
          </p:cNvSpPr>
          <p:nvPr>
            <p:ph type="sldNum" sz="quarter" idx="11"/>
          </p:nvPr>
        </p:nvSpPr>
        <p:spPr>
          <a:ln/>
        </p:spPr>
        <p:txBody>
          <a:bodyPr/>
          <a:lstStyle>
            <a:lvl1pPr>
              <a:defRPr/>
            </a:lvl1pPr>
          </a:lstStyle>
          <a:p>
            <a:fld id="{3136A541-B074-43AB-BA53-113D3E42CF51}" type="slidenum">
              <a:rPr lang="en-US" altLang="en-US"/>
              <a:pPr/>
              <a:t>‹#›</a:t>
            </a:fld>
            <a:endParaRPr lang="en-US" altLang="en-US"/>
          </a:p>
        </p:txBody>
      </p:sp>
      <p:sp>
        <p:nvSpPr>
          <p:cNvPr id="7" name="Rectangle 16">
            <a:extLst>
              <a:ext uri="{FF2B5EF4-FFF2-40B4-BE49-F238E27FC236}">
                <a16:creationId xmlns:a16="http://schemas.microsoft.com/office/drawing/2014/main" id="{32D1E04D-4741-4AA0-8380-B1280AC52041}"/>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27365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4CB06C06-BEEE-4F9F-AC7B-B401B53B56E1}"/>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AC365115-581B-4AA9-B568-28A87F5960B1}"/>
              </a:ext>
            </a:extLst>
          </p:cNvPr>
          <p:cNvSpPr>
            <a:spLocks noGrp="1" noChangeArrowheads="1"/>
          </p:cNvSpPr>
          <p:nvPr>
            <p:ph type="sldNum" sz="quarter" idx="11"/>
          </p:nvPr>
        </p:nvSpPr>
        <p:spPr>
          <a:ln/>
        </p:spPr>
        <p:txBody>
          <a:bodyPr/>
          <a:lstStyle>
            <a:lvl1pPr>
              <a:defRPr/>
            </a:lvl1pPr>
          </a:lstStyle>
          <a:p>
            <a:fld id="{B2A99EED-9B7E-4C8B-A6A8-16422D29B730}" type="slidenum">
              <a:rPr lang="en-US" altLang="en-US"/>
              <a:pPr/>
              <a:t>‹#›</a:t>
            </a:fld>
            <a:endParaRPr lang="en-US" altLang="en-US"/>
          </a:p>
        </p:txBody>
      </p:sp>
      <p:sp>
        <p:nvSpPr>
          <p:cNvPr id="6" name="Rectangle 16">
            <a:extLst>
              <a:ext uri="{FF2B5EF4-FFF2-40B4-BE49-F238E27FC236}">
                <a16:creationId xmlns:a16="http://schemas.microsoft.com/office/drawing/2014/main" id="{1D60BB7B-1D27-4765-B301-BB5EAA0A4DD0}"/>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57872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FCAF3F42-CB96-4D58-9DBD-16A251C27806}"/>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FB2AD9DC-0FDF-41E5-8F68-2CCF40215A9D}"/>
              </a:ext>
            </a:extLst>
          </p:cNvPr>
          <p:cNvSpPr>
            <a:spLocks noGrp="1" noChangeArrowheads="1"/>
          </p:cNvSpPr>
          <p:nvPr>
            <p:ph type="sldNum" sz="quarter" idx="11"/>
          </p:nvPr>
        </p:nvSpPr>
        <p:spPr>
          <a:ln/>
        </p:spPr>
        <p:txBody>
          <a:bodyPr/>
          <a:lstStyle>
            <a:lvl1pPr>
              <a:defRPr/>
            </a:lvl1pPr>
          </a:lstStyle>
          <a:p>
            <a:fld id="{3DB999A3-794F-4FB6-96D4-0C085D17A942}" type="slidenum">
              <a:rPr lang="en-US" altLang="en-US"/>
              <a:pPr/>
              <a:t>‹#›</a:t>
            </a:fld>
            <a:endParaRPr lang="en-US" altLang="en-US"/>
          </a:p>
        </p:txBody>
      </p:sp>
      <p:sp>
        <p:nvSpPr>
          <p:cNvPr id="6" name="Rectangle 16">
            <a:extLst>
              <a:ext uri="{FF2B5EF4-FFF2-40B4-BE49-F238E27FC236}">
                <a16:creationId xmlns:a16="http://schemas.microsoft.com/office/drawing/2014/main" id="{4616F0AA-5E6C-494F-9282-109A196E8061}"/>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358470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3AE928D2-9EDB-4B70-A8E9-195C45868EB5}"/>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92B5F7F7-1E32-4A71-AE1C-46AE86DAFA12}"/>
              </a:ext>
            </a:extLst>
          </p:cNvPr>
          <p:cNvSpPr>
            <a:spLocks noGrp="1" noChangeArrowheads="1"/>
          </p:cNvSpPr>
          <p:nvPr>
            <p:ph type="sldNum" sz="quarter" idx="11"/>
          </p:nvPr>
        </p:nvSpPr>
        <p:spPr>
          <a:ln/>
        </p:spPr>
        <p:txBody>
          <a:bodyPr/>
          <a:lstStyle>
            <a:lvl1pPr>
              <a:defRPr/>
            </a:lvl1pPr>
          </a:lstStyle>
          <a:p>
            <a:fld id="{F3D5E57E-5286-4D6A-A21B-45BBE9BFDB14}" type="slidenum">
              <a:rPr lang="en-US" altLang="en-US"/>
              <a:pPr/>
              <a:t>‹#›</a:t>
            </a:fld>
            <a:endParaRPr lang="en-US" altLang="en-US"/>
          </a:p>
        </p:txBody>
      </p:sp>
      <p:sp>
        <p:nvSpPr>
          <p:cNvPr id="7" name="Rectangle 16">
            <a:extLst>
              <a:ext uri="{FF2B5EF4-FFF2-40B4-BE49-F238E27FC236}">
                <a16:creationId xmlns:a16="http://schemas.microsoft.com/office/drawing/2014/main" id="{4627197F-E245-40DC-BFB5-E1233DB76581}"/>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37916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D45C8BF8-33FB-4CF1-B013-670206DD2006}"/>
              </a:ext>
            </a:extLst>
          </p:cNvPr>
          <p:cNvSpPr>
            <a:spLocks noGrp="1" noChangeArrowheads="1"/>
          </p:cNvSpPr>
          <p:nvPr>
            <p:ph type="ftr" sz="quarter" idx="10"/>
          </p:nvPr>
        </p:nvSpPr>
        <p:spPr>
          <a:ln/>
        </p:spPr>
        <p:txBody>
          <a:bodyPr/>
          <a:lstStyle>
            <a:lvl1pPr>
              <a:defRPr/>
            </a:lvl1pPr>
          </a:lstStyle>
          <a:p>
            <a:pPr>
              <a:defRPr/>
            </a:pPr>
            <a:endParaRPr lang="en-US"/>
          </a:p>
        </p:txBody>
      </p:sp>
      <p:sp>
        <p:nvSpPr>
          <p:cNvPr id="8" name="Rectangle 3">
            <a:extLst>
              <a:ext uri="{FF2B5EF4-FFF2-40B4-BE49-F238E27FC236}">
                <a16:creationId xmlns:a16="http://schemas.microsoft.com/office/drawing/2014/main" id="{FC9EE842-4DD7-49C9-BA64-91081468A82F}"/>
              </a:ext>
            </a:extLst>
          </p:cNvPr>
          <p:cNvSpPr>
            <a:spLocks noGrp="1" noChangeArrowheads="1"/>
          </p:cNvSpPr>
          <p:nvPr>
            <p:ph type="sldNum" sz="quarter" idx="11"/>
          </p:nvPr>
        </p:nvSpPr>
        <p:spPr>
          <a:ln/>
        </p:spPr>
        <p:txBody>
          <a:bodyPr/>
          <a:lstStyle>
            <a:lvl1pPr>
              <a:defRPr/>
            </a:lvl1pPr>
          </a:lstStyle>
          <a:p>
            <a:fld id="{2C7EB5D8-B7C6-40D9-B9EE-FE61D79CD1BD}" type="slidenum">
              <a:rPr lang="en-US" altLang="en-US"/>
              <a:pPr/>
              <a:t>‹#›</a:t>
            </a:fld>
            <a:endParaRPr lang="en-US" altLang="en-US"/>
          </a:p>
        </p:txBody>
      </p:sp>
      <p:sp>
        <p:nvSpPr>
          <p:cNvPr id="9" name="Rectangle 16">
            <a:extLst>
              <a:ext uri="{FF2B5EF4-FFF2-40B4-BE49-F238E27FC236}">
                <a16:creationId xmlns:a16="http://schemas.microsoft.com/office/drawing/2014/main" id="{D803390E-E542-4804-88AF-EFAB5B8B7F14}"/>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31249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67440C0D-10B4-4DAB-B879-359947ABB625}"/>
              </a:ext>
            </a:extLst>
          </p:cNvPr>
          <p:cNvSpPr>
            <a:spLocks noGrp="1" noChangeArrowheads="1"/>
          </p:cNvSpPr>
          <p:nvPr>
            <p:ph type="ftr" sz="quarter" idx="10"/>
          </p:nvPr>
        </p:nvSpPr>
        <p:spPr>
          <a:ln/>
        </p:spPr>
        <p:txBody>
          <a:bodyPr/>
          <a:lstStyle>
            <a:lvl1pPr>
              <a:defRPr/>
            </a:lvl1pPr>
          </a:lstStyle>
          <a:p>
            <a:pPr>
              <a:defRPr/>
            </a:pPr>
            <a:endParaRPr lang="en-US"/>
          </a:p>
        </p:txBody>
      </p:sp>
      <p:sp>
        <p:nvSpPr>
          <p:cNvPr id="4" name="Rectangle 3">
            <a:extLst>
              <a:ext uri="{FF2B5EF4-FFF2-40B4-BE49-F238E27FC236}">
                <a16:creationId xmlns:a16="http://schemas.microsoft.com/office/drawing/2014/main" id="{D09F936C-E7B0-42D0-BB55-9CE0515FC04B}"/>
              </a:ext>
            </a:extLst>
          </p:cNvPr>
          <p:cNvSpPr>
            <a:spLocks noGrp="1" noChangeArrowheads="1"/>
          </p:cNvSpPr>
          <p:nvPr>
            <p:ph type="sldNum" sz="quarter" idx="11"/>
          </p:nvPr>
        </p:nvSpPr>
        <p:spPr>
          <a:ln/>
        </p:spPr>
        <p:txBody>
          <a:bodyPr/>
          <a:lstStyle>
            <a:lvl1pPr>
              <a:defRPr/>
            </a:lvl1pPr>
          </a:lstStyle>
          <a:p>
            <a:fld id="{9030F98A-1234-44F4-AEA9-313F07E4576A}" type="slidenum">
              <a:rPr lang="en-US" altLang="en-US"/>
              <a:pPr/>
              <a:t>‹#›</a:t>
            </a:fld>
            <a:endParaRPr lang="en-US" altLang="en-US"/>
          </a:p>
        </p:txBody>
      </p:sp>
      <p:sp>
        <p:nvSpPr>
          <p:cNvPr id="5" name="Rectangle 16">
            <a:extLst>
              <a:ext uri="{FF2B5EF4-FFF2-40B4-BE49-F238E27FC236}">
                <a16:creationId xmlns:a16="http://schemas.microsoft.com/office/drawing/2014/main" id="{93404E82-345E-4207-9D6F-E9930E0D27B5}"/>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531668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658BFAA-1481-4096-8886-D518E5CC53B4}"/>
              </a:ext>
            </a:extLst>
          </p:cNvPr>
          <p:cNvSpPr>
            <a:spLocks noGrp="1" noChangeArrowheads="1"/>
          </p:cNvSpPr>
          <p:nvPr>
            <p:ph type="ftr" sz="quarter" idx="10"/>
          </p:nvPr>
        </p:nvSpPr>
        <p:spPr>
          <a:ln/>
        </p:spPr>
        <p:txBody>
          <a:bodyPr/>
          <a:lstStyle>
            <a:lvl1pPr>
              <a:defRPr/>
            </a:lvl1pPr>
          </a:lstStyle>
          <a:p>
            <a:pPr>
              <a:defRPr/>
            </a:pPr>
            <a:endParaRPr lang="en-US"/>
          </a:p>
        </p:txBody>
      </p:sp>
      <p:sp>
        <p:nvSpPr>
          <p:cNvPr id="3" name="Rectangle 3">
            <a:extLst>
              <a:ext uri="{FF2B5EF4-FFF2-40B4-BE49-F238E27FC236}">
                <a16:creationId xmlns:a16="http://schemas.microsoft.com/office/drawing/2014/main" id="{2506B656-53AA-4079-829A-BFF7E309BC18}"/>
              </a:ext>
            </a:extLst>
          </p:cNvPr>
          <p:cNvSpPr>
            <a:spLocks noGrp="1" noChangeArrowheads="1"/>
          </p:cNvSpPr>
          <p:nvPr>
            <p:ph type="sldNum" sz="quarter" idx="11"/>
          </p:nvPr>
        </p:nvSpPr>
        <p:spPr>
          <a:ln/>
        </p:spPr>
        <p:txBody>
          <a:bodyPr/>
          <a:lstStyle>
            <a:lvl1pPr>
              <a:defRPr/>
            </a:lvl1pPr>
          </a:lstStyle>
          <a:p>
            <a:fld id="{E7349736-367E-407D-9AC0-28B5FE30D44D}" type="slidenum">
              <a:rPr lang="en-US" altLang="en-US"/>
              <a:pPr/>
              <a:t>‹#›</a:t>
            </a:fld>
            <a:endParaRPr lang="en-US" altLang="en-US"/>
          </a:p>
        </p:txBody>
      </p:sp>
      <p:sp>
        <p:nvSpPr>
          <p:cNvPr id="4" name="Rectangle 16">
            <a:extLst>
              <a:ext uri="{FF2B5EF4-FFF2-40B4-BE49-F238E27FC236}">
                <a16:creationId xmlns:a16="http://schemas.microsoft.com/office/drawing/2014/main" id="{C2E9A3DF-0CFF-496C-911A-E8701B762469}"/>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13347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D933212A-FE05-45F9-B542-DA1B1E1CAA3A}"/>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5877CB28-5375-485E-A958-5943706E38D2}"/>
              </a:ext>
            </a:extLst>
          </p:cNvPr>
          <p:cNvSpPr>
            <a:spLocks noGrp="1" noChangeArrowheads="1"/>
          </p:cNvSpPr>
          <p:nvPr>
            <p:ph type="sldNum" sz="quarter" idx="11"/>
          </p:nvPr>
        </p:nvSpPr>
        <p:spPr>
          <a:ln/>
        </p:spPr>
        <p:txBody>
          <a:bodyPr/>
          <a:lstStyle>
            <a:lvl1pPr>
              <a:defRPr/>
            </a:lvl1pPr>
          </a:lstStyle>
          <a:p>
            <a:fld id="{CF0A2158-9AD0-4BC6-88AB-83557AB7E36F}" type="slidenum">
              <a:rPr lang="en-US" altLang="en-US"/>
              <a:pPr/>
              <a:t>‹#›</a:t>
            </a:fld>
            <a:endParaRPr lang="en-US" altLang="en-US"/>
          </a:p>
        </p:txBody>
      </p:sp>
      <p:sp>
        <p:nvSpPr>
          <p:cNvPr id="7" name="Rectangle 16">
            <a:extLst>
              <a:ext uri="{FF2B5EF4-FFF2-40B4-BE49-F238E27FC236}">
                <a16:creationId xmlns:a16="http://schemas.microsoft.com/office/drawing/2014/main" id="{21A341DD-AEEB-4E84-9FE8-7EE2DA93D7B3}"/>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163977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FBFA17C5-A52D-4843-BC46-9BEB2CA2301F}"/>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F376C40B-D3A5-413D-AD28-B2EDC9B6E783}"/>
              </a:ext>
            </a:extLst>
          </p:cNvPr>
          <p:cNvSpPr>
            <a:spLocks noGrp="1" noChangeArrowheads="1"/>
          </p:cNvSpPr>
          <p:nvPr>
            <p:ph type="sldNum" sz="quarter" idx="11"/>
          </p:nvPr>
        </p:nvSpPr>
        <p:spPr>
          <a:ln/>
        </p:spPr>
        <p:txBody>
          <a:bodyPr/>
          <a:lstStyle>
            <a:lvl1pPr>
              <a:defRPr/>
            </a:lvl1pPr>
          </a:lstStyle>
          <a:p>
            <a:fld id="{BF39D8B5-9627-4769-9291-ADC5461A354A}" type="slidenum">
              <a:rPr lang="en-US" altLang="en-US"/>
              <a:pPr/>
              <a:t>‹#›</a:t>
            </a:fld>
            <a:endParaRPr lang="en-US" altLang="en-US"/>
          </a:p>
        </p:txBody>
      </p:sp>
      <p:sp>
        <p:nvSpPr>
          <p:cNvPr id="7" name="Rectangle 16">
            <a:extLst>
              <a:ext uri="{FF2B5EF4-FFF2-40B4-BE49-F238E27FC236}">
                <a16:creationId xmlns:a16="http://schemas.microsoft.com/office/drawing/2014/main" id="{868B2678-AAB7-4D41-9BE2-0CFECF000D3E}"/>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69380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0C97685-CF98-4D5B-981D-E13B34804611}"/>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p>
        </p:txBody>
      </p:sp>
      <p:sp>
        <p:nvSpPr>
          <p:cNvPr id="5123" name="Rectangle 3">
            <a:extLst>
              <a:ext uri="{FF2B5EF4-FFF2-40B4-BE49-F238E27FC236}">
                <a16:creationId xmlns:a16="http://schemas.microsoft.com/office/drawing/2014/main" id="{4C65CE8A-56E2-4446-B19E-C11ABCC519A2}"/>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DE4C3625-92C7-4EE0-8D4A-AF9783E323C8}" type="slidenum">
              <a:rPr lang="en-US" altLang="en-US"/>
              <a:pPr/>
              <a:t>‹#›</a:t>
            </a:fld>
            <a:endParaRPr lang="en-US" altLang="en-US"/>
          </a:p>
        </p:txBody>
      </p:sp>
      <p:grpSp>
        <p:nvGrpSpPr>
          <p:cNvPr id="1028" name="Group 4">
            <a:extLst>
              <a:ext uri="{FF2B5EF4-FFF2-40B4-BE49-F238E27FC236}">
                <a16:creationId xmlns:a16="http://schemas.microsoft.com/office/drawing/2014/main" id="{30C46DA5-7168-417E-A1F8-8C4AA5B57207}"/>
              </a:ext>
            </a:extLst>
          </p:cNvPr>
          <p:cNvGrpSpPr>
            <a:grpSpLocks/>
          </p:cNvGrpSpPr>
          <p:nvPr/>
        </p:nvGrpSpPr>
        <p:grpSpPr bwMode="auto">
          <a:xfrm>
            <a:off x="0" y="0"/>
            <a:ext cx="9144000" cy="546100"/>
            <a:chOff x="0" y="0"/>
            <a:chExt cx="5760" cy="344"/>
          </a:xfrm>
        </p:grpSpPr>
        <p:sp>
          <p:nvSpPr>
            <p:cNvPr id="1032" name="Rectangle 5">
              <a:extLst>
                <a:ext uri="{FF2B5EF4-FFF2-40B4-BE49-F238E27FC236}">
                  <a16:creationId xmlns:a16="http://schemas.microsoft.com/office/drawing/2014/main" id="{FF9197B2-0326-45CC-AFB9-9DA0B7EEE537}"/>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sz="2400">
                <a:latin typeface="Times New Roman" panose="02020603050405020304" pitchFamily="18" charset="0"/>
              </a:endParaRPr>
            </a:p>
          </p:txBody>
        </p:sp>
        <p:sp>
          <p:nvSpPr>
            <p:cNvPr id="1033" name="Rectangle 6">
              <a:extLst>
                <a:ext uri="{FF2B5EF4-FFF2-40B4-BE49-F238E27FC236}">
                  <a16:creationId xmlns:a16="http://schemas.microsoft.com/office/drawing/2014/main" id="{7CE640D7-53CF-4C08-9C8E-6F51466D2356}"/>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a:latin typeface="Times New Roman" panose="02020603050405020304" pitchFamily="18" charset="0"/>
              </a:endParaRPr>
            </a:p>
          </p:txBody>
        </p:sp>
        <p:sp>
          <p:nvSpPr>
            <p:cNvPr id="1034" name="Rectangle 7">
              <a:extLst>
                <a:ext uri="{FF2B5EF4-FFF2-40B4-BE49-F238E27FC236}">
                  <a16:creationId xmlns:a16="http://schemas.microsoft.com/office/drawing/2014/main" id="{3A789FD4-8BC0-4F2D-942A-CB04E777F1C0}"/>
                </a:ext>
              </a:extLst>
            </p:cNvPr>
            <p:cNvSpPr>
              <a:spLocks noChangeArrowheads="1"/>
            </p:cNvSpPr>
            <p:nvPr/>
          </p:nvSpPr>
          <p:spPr bwMode="auto">
            <a:xfrm>
              <a:off x="258" y="85"/>
              <a:ext cx="87" cy="89"/>
            </a:xfrm>
            <a:prstGeom prst="rect">
              <a:avLst/>
            </a:prstGeom>
            <a:solidFill>
              <a:schemeClr val="folHlink"/>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solidFill>
                  <a:schemeClr val="hlink"/>
                </a:solidFill>
              </a:endParaRPr>
            </a:p>
          </p:txBody>
        </p:sp>
        <p:sp>
          <p:nvSpPr>
            <p:cNvPr id="1035" name="Rectangle 8">
              <a:extLst>
                <a:ext uri="{FF2B5EF4-FFF2-40B4-BE49-F238E27FC236}">
                  <a16:creationId xmlns:a16="http://schemas.microsoft.com/office/drawing/2014/main" id="{F9FF1636-B22C-4FC8-B35E-01EFCD3FBD09}"/>
                </a:ext>
              </a:extLst>
            </p:cNvPr>
            <p:cNvSpPr>
              <a:spLocks noChangeArrowheads="1"/>
            </p:cNvSpPr>
            <p:nvPr/>
          </p:nvSpPr>
          <p:spPr bwMode="auto">
            <a:xfrm>
              <a:off x="345" y="0"/>
              <a:ext cx="88" cy="87"/>
            </a:xfrm>
            <a:prstGeom prst="rect">
              <a:avLst/>
            </a:prstGeom>
            <a:solidFill>
              <a:schemeClr val="folHlink"/>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solidFill>
                  <a:schemeClr val="hlink"/>
                </a:solidFill>
              </a:endParaRPr>
            </a:p>
          </p:txBody>
        </p:sp>
        <p:sp>
          <p:nvSpPr>
            <p:cNvPr id="1036" name="Rectangle 9">
              <a:extLst>
                <a:ext uri="{FF2B5EF4-FFF2-40B4-BE49-F238E27FC236}">
                  <a16:creationId xmlns:a16="http://schemas.microsoft.com/office/drawing/2014/main" id="{C40A0DC8-6C94-4AC3-BBBC-5474E8401272}"/>
                </a:ext>
              </a:extLst>
            </p:cNvPr>
            <p:cNvSpPr>
              <a:spLocks noChangeArrowheads="1"/>
            </p:cNvSpPr>
            <p:nvPr/>
          </p:nvSpPr>
          <p:spPr bwMode="auto">
            <a:xfrm>
              <a:off x="345" y="85"/>
              <a:ext cx="88" cy="89"/>
            </a:xfrm>
            <a:prstGeom prst="rect">
              <a:avLst/>
            </a:prstGeom>
            <a:solidFill>
              <a:schemeClr val="accent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solidFill>
                  <a:schemeClr val="accent2"/>
                </a:solidFill>
              </a:endParaRPr>
            </a:p>
          </p:txBody>
        </p:sp>
        <p:sp>
          <p:nvSpPr>
            <p:cNvPr id="1037" name="Rectangle 10">
              <a:extLst>
                <a:ext uri="{FF2B5EF4-FFF2-40B4-BE49-F238E27FC236}">
                  <a16:creationId xmlns:a16="http://schemas.microsoft.com/office/drawing/2014/main" id="{C96C084D-5171-44CA-A210-27FF0BFB138E}"/>
                </a:ext>
              </a:extLst>
            </p:cNvPr>
            <p:cNvSpPr>
              <a:spLocks noChangeArrowheads="1"/>
            </p:cNvSpPr>
            <p:nvPr/>
          </p:nvSpPr>
          <p:spPr bwMode="auto">
            <a:xfrm>
              <a:off x="173" y="173"/>
              <a:ext cx="86" cy="87"/>
            </a:xfrm>
            <a:prstGeom prst="rect">
              <a:avLst/>
            </a:prstGeom>
            <a:solidFill>
              <a:schemeClr val="folHlink"/>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solidFill>
                  <a:schemeClr val="hlink"/>
                </a:solidFill>
              </a:endParaRPr>
            </a:p>
          </p:txBody>
        </p:sp>
        <p:sp>
          <p:nvSpPr>
            <p:cNvPr id="1038" name="Rectangle 11">
              <a:extLst>
                <a:ext uri="{FF2B5EF4-FFF2-40B4-BE49-F238E27FC236}">
                  <a16:creationId xmlns:a16="http://schemas.microsoft.com/office/drawing/2014/main" id="{1C073AA0-9538-4B53-B48E-E967A5363591}"/>
                </a:ext>
              </a:extLst>
            </p:cNvPr>
            <p:cNvSpPr>
              <a:spLocks noChangeArrowheads="1"/>
            </p:cNvSpPr>
            <p:nvPr/>
          </p:nvSpPr>
          <p:spPr bwMode="auto">
            <a:xfrm>
              <a:off x="83" y="86"/>
              <a:ext cx="89" cy="87"/>
            </a:xfrm>
            <a:prstGeom prst="rect">
              <a:avLst/>
            </a:prstGeom>
            <a:solidFill>
              <a:schemeClr val="bg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a:latin typeface="Times New Roman" panose="02020603050405020304" pitchFamily="18" charset="0"/>
              </a:endParaRPr>
            </a:p>
          </p:txBody>
        </p:sp>
        <p:sp>
          <p:nvSpPr>
            <p:cNvPr id="1039" name="Rectangle 12">
              <a:extLst>
                <a:ext uri="{FF2B5EF4-FFF2-40B4-BE49-F238E27FC236}">
                  <a16:creationId xmlns:a16="http://schemas.microsoft.com/office/drawing/2014/main" id="{47C5F8DC-F782-4650-B659-57CEE209BDD4}"/>
                </a:ext>
              </a:extLst>
            </p:cNvPr>
            <p:cNvSpPr>
              <a:spLocks noChangeArrowheads="1"/>
            </p:cNvSpPr>
            <p:nvPr/>
          </p:nvSpPr>
          <p:spPr bwMode="auto">
            <a:xfrm>
              <a:off x="258" y="171"/>
              <a:ext cx="87" cy="87"/>
            </a:xfrm>
            <a:prstGeom prst="rect">
              <a:avLst/>
            </a:prstGeom>
            <a:solidFill>
              <a:schemeClr val="accent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solidFill>
                  <a:schemeClr val="accent2"/>
                </a:solidFill>
              </a:endParaRPr>
            </a:p>
          </p:txBody>
        </p:sp>
        <p:sp>
          <p:nvSpPr>
            <p:cNvPr id="1040" name="Rectangle 13">
              <a:extLst>
                <a:ext uri="{FF2B5EF4-FFF2-40B4-BE49-F238E27FC236}">
                  <a16:creationId xmlns:a16="http://schemas.microsoft.com/office/drawing/2014/main" id="{5D3D7146-22F8-4131-99BA-FD46BEB50EF7}"/>
                </a:ext>
              </a:extLst>
            </p:cNvPr>
            <p:cNvSpPr>
              <a:spLocks noChangeArrowheads="1"/>
            </p:cNvSpPr>
            <p:nvPr/>
          </p:nvSpPr>
          <p:spPr bwMode="auto">
            <a:xfrm>
              <a:off x="173" y="258"/>
              <a:ext cx="86" cy="86"/>
            </a:xfrm>
            <a:prstGeom prst="rect">
              <a:avLst/>
            </a:prstGeom>
            <a:solidFill>
              <a:schemeClr val="accent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solidFill>
                  <a:schemeClr val="accent2"/>
                </a:solidFill>
              </a:endParaRPr>
            </a:p>
          </p:txBody>
        </p:sp>
      </p:grpSp>
      <p:sp>
        <p:nvSpPr>
          <p:cNvPr id="1029" name="Rectangle 14">
            <a:extLst>
              <a:ext uri="{FF2B5EF4-FFF2-40B4-BE49-F238E27FC236}">
                <a16:creationId xmlns:a16="http://schemas.microsoft.com/office/drawing/2014/main" id="{A87B4D00-72C3-45D9-B6D5-7EB5381C3A5F}"/>
              </a:ext>
            </a:extLst>
          </p:cNvPr>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0" name="Rectangle 15">
            <a:extLst>
              <a:ext uri="{FF2B5EF4-FFF2-40B4-BE49-F238E27FC236}">
                <a16:creationId xmlns:a16="http://schemas.microsoft.com/office/drawing/2014/main" id="{9C41B28F-B1C4-4F6B-B2CD-C65F2B419A7E}"/>
              </a:ext>
            </a:extLst>
          </p:cNvPr>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36" name="Rectangle 16">
            <a:extLst>
              <a:ext uri="{FF2B5EF4-FFF2-40B4-BE49-F238E27FC236}">
                <a16:creationId xmlns:a16="http://schemas.microsoft.com/office/drawing/2014/main" id="{2AA5B48F-ACEB-4A0C-8A33-77D3B82D4D97}"/>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908"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 id="2147483907" r:id="rId12"/>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html-5-tutorial.com/about-html.ht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7882C14-5411-4532-A443-26BFFBC96834}"/>
              </a:ext>
            </a:extLst>
          </p:cNvPr>
          <p:cNvGraphicFramePr>
            <a:graphicFrameLocks noGrp="1"/>
          </p:cNvGraphicFramePr>
          <p:nvPr>
            <p:ph idx="1"/>
          </p:nvPr>
        </p:nvGraphicFramePr>
        <p:xfrm>
          <a:off x="457200" y="1981200"/>
          <a:ext cx="8229600" cy="388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6A9C3D46-B8CB-48D9-AE99-3525BE4A6EFD}"/>
              </a:ext>
            </a:extLst>
          </p:cNvPr>
          <p:cNvSpPr>
            <a:spLocks noGrp="1"/>
          </p:cNvSpPr>
          <p:nvPr>
            <p:ph type="title"/>
          </p:nvPr>
        </p:nvSpPr>
        <p:spPr/>
        <p:txBody>
          <a:bodyPr/>
          <a:lstStyle/>
          <a:p>
            <a:r>
              <a:rPr lang="en-US" altLang="en-US"/>
              <a:t>The paragraph tag</a:t>
            </a:r>
          </a:p>
        </p:txBody>
      </p:sp>
      <p:sp>
        <p:nvSpPr>
          <p:cNvPr id="12291" name="Content Placeholder 2">
            <a:extLst>
              <a:ext uri="{FF2B5EF4-FFF2-40B4-BE49-F238E27FC236}">
                <a16:creationId xmlns:a16="http://schemas.microsoft.com/office/drawing/2014/main" id="{ED2DA59C-6967-49D5-8F6F-7617939E8F3D}"/>
              </a:ext>
            </a:extLst>
          </p:cNvPr>
          <p:cNvSpPr>
            <a:spLocks noGrp="1"/>
          </p:cNvSpPr>
          <p:nvPr>
            <p:ph idx="1"/>
          </p:nvPr>
        </p:nvSpPr>
        <p:spPr>
          <a:xfrm>
            <a:off x="457200" y="1676400"/>
            <a:ext cx="8229600" cy="5181600"/>
          </a:xfrm>
        </p:spPr>
        <p:txBody>
          <a:bodyPr/>
          <a:lstStyle/>
          <a:p>
            <a:r>
              <a:rPr lang="en-US" altLang="en-US" sz="2400"/>
              <a:t>The &lt;p&gt; tag is probably the handiest and most commonly used of all tags.</a:t>
            </a:r>
          </a:p>
          <a:p>
            <a:r>
              <a:rPr lang="en-US" altLang="en-US" sz="2400">
                <a:solidFill>
                  <a:srgbClr val="FF0000"/>
                </a:solidFill>
              </a:rPr>
              <a:t>&lt;!DOCTYPE html&gt;</a:t>
            </a:r>
          </a:p>
          <a:p>
            <a:r>
              <a:rPr lang="en-US" altLang="en-US" sz="2400">
                <a:solidFill>
                  <a:srgbClr val="FF0000"/>
                </a:solidFill>
              </a:rPr>
              <a:t>&lt;html </a:t>
            </a:r>
            <a:r>
              <a:rPr lang="en-US" altLang="en-US" sz="2400">
                <a:solidFill>
                  <a:srgbClr val="7030A0"/>
                </a:solidFill>
              </a:rPr>
              <a:t>lang="en"&gt;</a:t>
            </a:r>
          </a:p>
          <a:p>
            <a:r>
              <a:rPr lang="en-US" altLang="en-US" sz="2400">
                <a:solidFill>
                  <a:srgbClr val="FF0000"/>
                </a:solidFill>
              </a:rPr>
              <a:t>  &lt;head&gt;</a:t>
            </a:r>
          </a:p>
          <a:p>
            <a:r>
              <a:rPr lang="en-US" altLang="en-US" sz="2400">
                <a:solidFill>
                  <a:srgbClr val="FF0000"/>
                </a:solidFill>
              </a:rPr>
              <a:t>    &lt;meta </a:t>
            </a:r>
            <a:r>
              <a:rPr lang="en-US" altLang="en-US" sz="2400">
                <a:solidFill>
                  <a:srgbClr val="7030A0"/>
                </a:solidFill>
              </a:rPr>
              <a:t>charset="utf-8"&gt;</a:t>
            </a:r>
          </a:p>
          <a:p>
            <a:r>
              <a:rPr lang="en-US" altLang="en-US" sz="2400">
                <a:solidFill>
                  <a:srgbClr val="FF0000"/>
                </a:solidFill>
              </a:rPr>
              <a:t>    &lt;title&gt;My first webpage&lt;/title&gt;</a:t>
            </a:r>
          </a:p>
          <a:p>
            <a:r>
              <a:rPr lang="en-US" altLang="en-US" sz="2400">
                <a:solidFill>
                  <a:srgbClr val="FF0000"/>
                </a:solidFill>
              </a:rPr>
              <a:t>  &lt;/head&gt;</a:t>
            </a:r>
          </a:p>
          <a:p>
            <a:r>
              <a:rPr lang="en-US" altLang="en-US" sz="2400">
                <a:solidFill>
                  <a:srgbClr val="FF0000"/>
                </a:solidFill>
              </a:rPr>
              <a:t>  &lt;body&gt;</a:t>
            </a:r>
          </a:p>
          <a:p>
            <a:r>
              <a:rPr lang="en-US" altLang="en-US" sz="2400">
                <a:solidFill>
                  <a:srgbClr val="FF0000"/>
                </a:solidFill>
              </a:rPr>
              <a:t>    &lt;p&gt;My first webpage&lt;/p&gt;</a:t>
            </a:r>
          </a:p>
          <a:p>
            <a:r>
              <a:rPr lang="en-US" altLang="en-US" sz="2400">
                <a:solidFill>
                  <a:srgbClr val="FF0000"/>
                </a:solidFill>
              </a:rPr>
              <a:t>  &lt;/body&gt;</a:t>
            </a:r>
          </a:p>
          <a:p>
            <a:r>
              <a:rPr lang="en-US" altLang="en-US" sz="2400">
                <a:solidFill>
                  <a:srgbClr val="FF0000"/>
                </a:solidFill>
              </a:rPr>
              <a:t>&lt;/html&gt;</a:t>
            </a:r>
          </a:p>
          <a:p>
            <a:endParaRPr lang="en-US" altLang="en-US"/>
          </a:p>
          <a:p>
            <a:endParaRPr lang="en-US" altLang="en-US"/>
          </a:p>
        </p:txBody>
      </p:sp>
      <p:sp>
        <p:nvSpPr>
          <p:cNvPr id="12292" name="Rectangle 2">
            <a:extLst>
              <a:ext uri="{FF2B5EF4-FFF2-40B4-BE49-F238E27FC236}">
                <a16:creationId xmlns:a16="http://schemas.microsoft.com/office/drawing/2014/main" id="{BA6DE96E-A9B8-45D8-B814-F5130ABB6BA9}"/>
              </a:ext>
            </a:extLst>
          </p:cNvPr>
          <p:cNvSpPr>
            <a:spLocks noChangeArrowheads="1"/>
          </p:cNvSpPr>
          <p:nvPr/>
        </p:nvSpPr>
        <p:spPr bwMode="auto">
          <a:xfrm>
            <a:off x="0" y="-138113"/>
            <a:ext cx="0" cy="2762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D4705EFA-6E9F-4A68-A527-94CDDFD66D33}"/>
              </a:ext>
            </a:extLst>
          </p:cNvPr>
          <p:cNvSpPr>
            <a:spLocks noGrp="1"/>
          </p:cNvSpPr>
          <p:nvPr>
            <p:ph type="title"/>
          </p:nvPr>
        </p:nvSpPr>
        <p:spPr/>
        <p:txBody>
          <a:bodyPr/>
          <a:lstStyle/>
          <a:p>
            <a:r>
              <a:rPr lang="en-US" altLang="en-US"/>
              <a:t>ul and ol list tags</a:t>
            </a:r>
          </a:p>
        </p:txBody>
      </p:sp>
      <p:sp>
        <p:nvSpPr>
          <p:cNvPr id="13315" name="Content Placeholder 2">
            <a:extLst>
              <a:ext uri="{FF2B5EF4-FFF2-40B4-BE49-F238E27FC236}">
                <a16:creationId xmlns:a16="http://schemas.microsoft.com/office/drawing/2014/main" id="{896EE289-6E2B-45BD-A190-B07484916DE5}"/>
              </a:ext>
            </a:extLst>
          </p:cNvPr>
          <p:cNvSpPr>
            <a:spLocks noGrp="1"/>
          </p:cNvSpPr>
          <p:nvPr>
            <p:ph idx="1"/>
          </p:nvPr>
        </p:nvSpPr>
        <p:spPr/>
        <p:txBody>
          <a:bodyPr/>
          <a:lstStyle/>
          <a:p>
            <a:r>
              <a:rPr lang="en-US" altLang="en-US"/>
              <a:t>ul creates unordered list</a:t>
            </a:r>
          </a:p>
          <a:p>
            <a:r>
              <a:rPr lang="en-US" altLang="en-US"/>
              <a:t>Ol creates ordered list</a:t>
            </a:r>
          </a:p>
          <a:p>
            <a:r>
              <a:rPr lang="en-US" altLang="en-US"/>
              <a:t>Li indicates list item</a:t>
            </a:r>
          </a:p>
          <a:p>
            <a:r>
              <a:rPr lang="en-IN" altLang="en-US"/>
              <a:t>Lists can be "nested" or put inside one another.</a:t>
            </a:r>
          </a:p>
          <a:p>
            <a:br>
              <a:rPr lang="en-IN" altLang="en-US"/>
            </a:br>
            <a:endParaRPr lang="en-US" altLang="en-US"/>
          </a:p>
        </p:txBody>
      </p:sp>
      <p:graphicFrame>
        <p:nvGraphicFramePr>
          <p:cNvPr id="2" name="Table 1">
            <a:extLst>
              <a:ext uri="{FF2B5EF4-FFF2-40B4-BE49-F238E27FC236}">
                <a16:creationId xmlns:a16="http://schemas.microsoft.com/office/drawing/2014/main" id="{EA0FC840-1363-4DA9-830C-21D504C66F9A}"/>
              </a:ext>
            </a:extLst>
          </p:cNvPr>
          <p:cNvGraphicFramePr>
            <a:graphicFrameLocks noGrp="1"/>
          </p:cNvGraphicFramePr>
          <p:nvPr/>
        </p:nvGraphicFramePr>
        <p:xfrm>
          <a:off x="2616200" y="4419600"/>
          <a:ext cx="6096000" cy="2214563"/>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47820">
                <a:tc>
                  <a:txBody>
                    <a:bodyPr/>
                    <a:lstStyle/>
                    <a:p>
                      <a:endParaRPr lang="en-IN" sz="1800" dirty="0"/>
                    </a:p>
                  </a:txBody>
                  <a:tcPr marT="45713" marB="45713"/>
                </a:tc>
                <a:tc>
                  <a:txBody>
                    <a:bodyPr/>
                    <a:lstStyle/>
                    <a:p>
                      <a:endParaRPr lang="en-IN" sz="1800" dirty="0"/>
                    </a:p>
                  </a:txBody>
                  <a:tcPr marT="45713" marB="45713"/>
                </a:tc>
                <a:extLst>
                  <a:ext uri="{0D108BD9-81ED-4DB2-BD59-A6C34878D82A}">
                    <a16:rowId xmlns:a16="http://schemas.microsoft.com/office/drawing/2014/main" val="10000"/>
                  </a:ext>
                </a:extLst>
              </a:tr>
              <a:tr h="1766743">
                <a:tc>
                  <a:txBody>
                    <a:bodyPr/>
                    <a:lstStyle/>
                    <a:p>
                      <a:endParaRPr lang="en-US" sz="1800" dirty="0"/>
                    </a:p>
                    <a:p>
                      <a:r>
                        <a:rPr lang="en-US" sz="1800" dirty="0"/>
                        <a:t>&lt;</a:t>
                      </a:r>
                      <a:r>
                        <a:rPr lang="en-US" sz="1800" dirty="0" err="1"/>
                        <a:t>ul</a:t>
                      </a:r>
                      <a:r>
                        <a:rPr lang="en-US" sz="1800" dirty="0"/>
                        <a:t>&gt;</a:t>
                      </a:r>
                    </a:p>
                    <a:p>
                      <a:pPr lvl="1"/>
                      <a:r>
                        <a:rPr lang="en-US" sz="1800" dirty="0"/>
                        <a:t>&lt;li&gt;apples&lt;/li&gt;</a:t>
                      </a:r>
                    </a:p>
                    <a:p>
                      <a:pPr lvl="1"/>
                      <a:r>
                        <a:rPr lang="en-US" sz="1800" dirty="0"/>
                        <a:t>&lt;li&gt;bananas&lt;/li&gt;</a:t>
                      </a:r>
                    </a:p>
                    <a:p>
                      <a:pPr marL="457200" lvl="1" indent="0">
                        <a:buNone/>
                      </a:pPr>
                      <a:r>
                        <a:rPr lang="en-US" sz="1800" dirty="0"/>
                        <a:t>&lt;/</a:t>
                      </a:r>
                      <a:r>
                        <a:rPr lang="en-US" sz="1800" dirty="0" err="1"/>
                        <a:t>ul</a:t>
                      </a:r>
                      <a:r>
                        <a:rPr lang="en-US" sz="1800" dirty="0"/>
                        <a:t>&gt;</a:t>
                      </a:r>
                    </a:p>
                    <a:p>
                      <a:endParaRPr lang="en-IN" sz="1800" dirty="0"/>
                    </a:p>
                  </a:txBody>
                  <a:tcPr marT="45713" marB="45713"/>
                </a:tc>
                <a:tc>
                  <a:txBody>
                    <a:bodyPr/>
                    <a:lstStyle/>
                    <a:p>
                      <a:endParaRPr lang="en-IN" sz="1800" dirty="0"/>
                    </a:p>
                    <a:p>
                      <a:r>
                        <a:rPr lang="en-IN" sz="1800" dirty="0"/>
                        <a:t>&lt;</a:t>
                      </a:r>
                      <a:r>
                        <a:rPr lang="en-IN" sz="1800" dirty="0" err="1"/>
                        <a:t>ol</a:t>
                      </a:r>
                      <a:r>
                        <a:rPr lang="en-IN" sz="1800" dirty="0"/>
                        <a:t>&gt;</a:t>
                      </a:r>
                    </a:p>
                    <a:p>
                      <a:r>
                        <a:rPr lang="en-IN" sz="1800" dirty="0"/>
                        <a:t>  &lt;li&gt;……&lt;/li&gt;</a:t>
                      </a:r>
                    </a:p>
                    <a:p>
                      <a:r>
                        <a:rPr lang="en-IN" sz="1800" dirty="0"/>
                        <a:t>   &lt;li&gt;……&lt;/li&gt;</a:t>
                      </a:r>
                    </a:p>
                    <a:p>
                      <a:r>
                        <a:rPr lang="en-IN" sz="1800" dirty="0"/>
                        <a:t>&lt;/</a:t>
                      </a:r>
                      <a:r>
                        <a:rPr lang="en-IN" sz="1800" dirty="0" err="1"/>
                        <a:t>ol</a:t>
                      </a:r>
                      <a:r>
                        <a:rPr lang="en-IN" sz="1800" dirty="0"/>
                        <a:t>&gt;</a:t>
                      </a:r>
                    </a:p>
                  </a:txBody>
                  <a:tcPr marT="45713" marB="45713"/>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92D99301-9FF2-48E1-AFF0-4290356A0B76}"/>
              </a:ext>
            </a:extLst>
          </p:cNvPr>
          <p:cNvSpPr>
            <a:spLocks noGrp="1"/>
          </p:cNvSpPr>
          <p:nvPr>
            <p:ph type="title"/>
          </p:nvPr>
        </p:nvSpPr>
        <p:spPr/>
        <p:txBody>
          <a:bodyPr/>
          <a:lstStyle/>
          <a:p>
            <a:r>
              <a:rPr lang="en-IN" altLang="en-US"/>
              <a:t>The a or the anchor tag</a:t>
            </a:r>
          </a:p>
        </p:txBody>
      </p:sp>
      <p:sp>
        <p:nvSpPr>
          <p:cNvPr id="3" name="Content Placeholder 2">
            <a:extLst>
              <a:ext uri="{FF2B5EF4-FFF2-40B4-BE49-F238E27FC236}">
                <a16:creationId xmlns:a16="http://schemas.microsoft.com/office/drawing/2014/main" id="{AE9654CD-D567-445F-99D2-08A44AC13C0C}"/>
              </a:ext>
            </a:extLst>
          </p:cNvPr>
          <p:cNvSpPr>
            <a:spLocks noGrp="1"/>
          </p:cNvSpPr>
          <p:nvPr>
            <p:ph idx="1"/>
          </p:nvPr>
        </p:nvSpPr>
        <p:spPr/>
        <p:txBody>
          <a:bodyPr/>
          <a:lstStyle/>
          <a:p>
            <a:pPr>
              <a:defRPr/>
            </a:pPr>
            <a:r>
              <a:rPr lang="en-IN" sz="2400" dirty="0"/>
              <a:t>With a we create hyper links to other web documents or divisions within the same page</a:t>
            </a:r>
          </a:p>
          <a:p>
            <a:pPr>
              <a:defRPr/>
            </a:pPr>
            <a:endParaRPr lang="en-IN" sz="2400" dirty="0"/>
          </a:p>
          <a:p>
            <a:pPr>
              <a:defRPr/>
            </a:pPr>
            <a:r>
              <a:rPr lang="pt-BR" sz="2400" dirty="0"/>
              <a:t>&lt;a href="https://www.google.com"&gt;click here&lt;/a&gt;</a:t>
            </a:r>
          </a:p>
          <a:p>
            <a:pPr>
              <a:defRPr/>
            </a:pPr>
            <a:endParaRPr lang="pt-BR" sz="2400" dirty="0"/>
          </a:p>
          <a:p>
            <a:pPr>
              <a:defRPr/>
            </a:pPr>
            <a:r>
              <a:rPr lang="pt-BR" sz="2400" dirty="0"/>
              <a:t>Sometimes we see</a:t>
            </a:r>
          </a:p>
          <a:p>
            <a:pPr>
              <a:defRPr/>
            </a:pPr>
            <a:r>
              <a:rPr lang="en-IN" sz="2400" b="1" dirty="0"/>
              <a:t>target="_blank“</a:t>
            </a:r>
          </a:p>
          <a:p>
            <a:pPr>
              <a:defRPr/>
            </a:pPr>
            <a:r>
              <a:rPr lang="en-IN" sz="2400" b="1" dirty="0"/>
              <a:t>This implies the new web document to be opened in new tab</a:t>
            </a:r>
          </a:p>
          <a:p>
            <a:pPr>
              <a:defRPr/>
            </a:pPr>
            <a:r>
              <a:rPr lang="en-IN" sz="2400" dirty="0">
                <a:solidFill>
                  <a:srgbClr val="FF0000"/>
                </a:solidFill>
              </a:rPr>
              <a:t>* Explore more attributes of anchor tag</a:t>
            </a:r>
            <a:endParaRPr lang="pt-BR" sz="2400" dirty="0">
              <a:solidFill>
                <a:srgbClr val="FF0000"/>
              </a:solidFill>
            </a:endParaRPr>
          </a:p>
          <a:p>
            <a:pPr marL="0" indent="0">
              <a:buFont typeface="Wingdings" panose="05000000000000000000" pitchFamily="2" charset="2"/>
              <a:buNone/>
              <a:defRPr/>
            </a:pPr>
            <a:endParaRPr lang="pt-BR" dirty="0"/>
          </a:p>
          <a:p>
            <a:pPr>
              <a:defRPr/>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1C4363D8-6317-4692-8A00-831148766412}"/>
              </a:ext>
            </a:extLst>
          </p:cNvPr>
          <p:cNvSpPr>
            <a:spLocks noGrp="1"/>
          </p:cNvSpPr>
          <p:nvPr>
            <p:ph type="title"/>
          </p:nvPr>
        </p:nvSpPr>
        <p:spPr/>
        <p:txBody>
          <a:bodyPr/>
          <a:lstStyle/>
          <a:p>
            <a:r>
              <a:rPr lang="en-IN" altLang="en-US"/>
              <a:t>img tag</a:t>
            </a:r>
          </a:p>
        </p:txBody>
      </p:sp>
      <p:sp>
        <p:nvSpPr>
          <p:cNvPr id="15363" name="Content Placeholder 2">
            <a:extLst>
              <a:ext uri="{FF2B5EF4-FFF2-40B4-BE49-F238E27FC236}">
                <a16:creationId xmlns:a16="http://schemas.microsoft.com/office/drawing/2014/main" id="{E3333669-A1D6-4474-8341-75C25EE87021}"/>
              </a:ext>
            </a:extLst>
          </p:cNvPr>
          <p:cNvSpPr>
            <a:spLocks noGrp="1"/>
          </p:cNvSpPr>
          <p:nvPr>
            <p:ph idx="1"/>
          </p:nvPr>
        </p:nvSpPr>
        <p:spPr/>
        <p:txBody>
          <a:bodyPr/>
          <a:lstStyle/>
          <a:p>
            <a:r>
              <a:rPr lang="en-IN" altLang="en-US"/>
              <a:t>Img tag is a container. It holds image</a:t>
            </a:r>
          </a:p>
          <a:p>
            <a:r>
              <a:rPr lang="en-IN" altLang="en-US"/>
              <a:t>Syntax</a:t>
            </a:r>
          </a:p>
          <a:p>
            <a:r>
              <a:rPr lang="en-IN" altLang="en-US"/>
              <a:t>&lt;img </a:t>
            </a:r>
            <a:r>
              <a:rPr lang="en-IN" altLang="en-US">
                <a:solidFill>
                  <a:srgbClr val="FF0000"/>
                </a:solidFill>
              </a:rPr>
              <a:t>src</a:t>
            </a:r>
            <a:r>
              <a:rPr lang="en-IN" altLang="en-US"/>
              <a:t>=“</a:t>
            </a:r>
            <a:r>
              <a:rPr lang="en-IN" altLang="en-US">
                <a:solidFill>
                  <a:srgbClr val="00B050"/>
                </a:solidFill>
              </a:rPr>
              <a:t>sample.jpeg</a:t>
            </a:r>
            <a:r>
              <a:rPr lang="en-IN" altLang="en-US"/>
              <a:t>” </a:t>
            </a:r>
            <a:r>
              <a:rPr lang="en-IN" altLang="en-US">
                <a:solidFill>
                  <a:srgbClr val="FF0000"/>
                </a:solidFill>
              </a:rPr>
              <a:t>alt</a:t>
            </a:r>
            <a:r>
              <a:rPr lang="en-IN" altLang="en-US"/>
              <a:t>=“this is flower image” </a:t>
            </a:r>
            <a:r>
              <a:rPr lang="en-IN" altLang="en-US">
                <a:solidFill>
                  <a:srgbClr val="FF0000"/>
                </a:solidFill>
              </a:rPr>
              <a:t>width</a:t>
            </a:r>
            <a:r>
              <a:rPr lang="en-IN" altLang="en-US"/>
              <a:t>=“20” </a:t>
            </a:r>
            <a:r>
              <a:rPr lang="en-IN" altLang="en-US">
                <a:solidFill>
                  <a:srgbClr val="FF0000"/>
                </a:solidFill>
              </a:rPr>
              <a:t>height</a:t>
            </a:r>
            <a:r>
              <a:rPr lang="en-IN" altLang="en-US"/>
              <a:t>=“20”&gt;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63E272B3-5D7A-43F9-A04B-2648AF94384F}"/>
              </a:ext>
            </a:extLst>
          </p:cNvPr>
          <p:cNvSpPr>
            <a:spLocks noGrp="1"/>
          </p:cNvSpPr>
          <p:nvPr>
            <p:ph type="title"/>
          </p:nvPr>
        </p:nvSpPr>
        <p:spPr/>
        <p:txBody>
          <a:bodyPr/>
          <a:lstStyle/>
          <a:p>
            <a:r>
              <a:rPr lang="en-IN" altLang="en-US"/>
              <a:t>The table tag</a:t>
            </a:r>
          </a:p>
        </p:txBody>
      </p:sp>
      <p:sp>
        <p:nvSpPr>
          <p:cNvPr id="16387" name="Content Placeholder 2">
            <a:extLst>
              <a:ext uri="{FF2B5EF4-FFF2-40B4-BE49-F238E27FC236}">
                <a16:creationId xmlns:a16="http://schemas.microsoft.com/office/drawing/2014/main" id="{9D844D4B-FCCC-4746-9653-A03CD474E262}"/>
              </a:ext>
            </a:extLst>
          </p:cNvPr>
          <p:cNvSpPr>
            <a:spLocks noGrp="1"/>
          </p:cNvSpPr>
          <p:nvPr>
            <p:ph idx="1"/>
          </p:nvPr>
        </p:nvSpPr>
        <p:spPr>
          <a:xfrm>
            <a:off x="457200" y="1600200"/>
            <a:ext cx="8229600" cy="3886200"/>
          </a:xfrm>
        </p:spPr>
        <p:txBody>
          <a:bodyPr/>
          <a:lstStyle/>
          <a:p>
            <a:r>
              <a:rPr lang="en-IN" altLang="en-US" sz="2800" dirty="0"/>
              <a:t>&lt;table&gt;</a:t>
            </a:r>
          </a:p>
          <a:p>
            <a:r>
              <a:rPr lang="en-IN" altLang="en-US" sz="2800" dirty="0"/>
              <a:t> &lt;tr&gt;</a:t>
            </a:r>
          </a:p>
          <a:p>
            <a:r>
              <a:rPr lang="en-IN" altLang="en-US" sz="2800" dirty="0"/>
              <a:t>  &lt;td&gt;Row 1 - Col 1&lt;/td&gt;</a:t>
            </a:r>
          </a:p>
          <a:p>
            <a:r>
              <a:rPr lang="en-IN" altLang="en-US" sz="2800" dirty="0"/>
              <a:t>  &lt;td&gt;Row 1 - Col 2&lt;/td&gt;</a:t>
            </a:r>
          </a:p>
          <a:p>
            <a:r>
              <a:rPr lang="en-IN" altLang="en-US" sz="2800" dirty="0"/>
              <a:t> &lt;/tr&gt;</a:t>
            </a:r>
          </a:p>
          <a:p>
            <a:r>
              <a:rPr lang="en-IN" altLang="en-US" sz="2800" dirty="0"/>
              <a:t> &lt;tr&gt;</a:t>
            </a:r>
          </a:p>
          <a:p>
            <a:r>
              <a:rPr lang="en-IN" altLang="en-US" sz="2800" dirty="0"/>
              <a:t>  &lt;td&gt;Row 2 - Col 1&lt;/td&gt;</a:t>
            </a:r>
          </a:p>
          <a:p>
            <a:r>
              <a:rPr lang="en-IN" altLang="en-US" sz="2800" dirty="0"/>
              <a:t>  &lt;td&gt;Row 2 - Col 2&lt;/td&gt;</a:t>
            </a:r>
          </a:p>
          <a:p>
            <a:r>
              <a:rPr lang="en-IN" altLang="en-US" sz="2800" dirty="0"/>
              <a:t> &lt;/tr&gt;</a:t>
            </a:r>
          </a:p>
          <a:p>
            <a:r>
              <a:rPr lang="en-IN" altLang="en-US" sz="2800" dirty="0"/>
              <a:t>&lt;/table&gt;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a:extLst>
              <a:ext uri="{FF2B5EF4-FFF2-40B4-BE49-F238E27FC236}">
                <a16:creationId xmlns:a16="http://schemas.microsoft.com/office/drawing/2014/main" id="{13EEEB35-9DA8-4EDF-8E43-F8780A309D82}"/>
              </a:ext>
            </a:extLst>
          </p:cNvPr>
          <p:cNvSpPr>
            <a:spLocks noGrp="1"/>
          </p:cNvSpPr>
          <p:nvPr>
            <p:ph idx="1"/>
          </p:nvPr>
        </p:nvSpPr>
        <p:spPr>
          <a:xfrm>
            <a:off x="457200" y="533400"/>
            <a:ext cx="8229600" cy="5334000"/>
          </a:xfrm>
        </p:spPr>
        <p:txBody>
          <a:bodyPr/>
          <a:lstStyle/>
          <a:p>
            <a:r>
              <a:rPr lang="en-IN" altLang="en-US"/>
              <a:t>We can use properties like cellspacing, cellpadding, rowspan,colspan</a:t>
            </a:r>
          </a:p>
          <a:p>
            <a:r>
              <a:rPr lang="en-IN" altLang="en-US"/>
              <a:t>Ex</a:t>
            </a:r>
          </a:p>
          <a:p>
            <a:r>
              <a:rPr lang="en-IN" altLang="en-US"/>
              <a:t>&lt;table </a:t>
            </a:r>
            <a:r>
              <a:rPr lang="en-IN" altLang="en-US">
                <a:solidFill>
                  <a:srgbClr val="FF0000"/>
                </a:solidFill>
              </a:rPr>
              <a:t>cellpadding</a:t>
            </a:r>
            <a:r>
              <a:rPr lang="en-IN" altLang="en-US"/>
              <a:t>="5" </a:t>
            </a:r>
            <a:r>
              <a:rPr lang="en-IN" altLang="en-US">
                <a:solidFill>
                  <a:srgbClr val="FF0000"/>
                </a:solidFill>
              </a:rPr>
              <a:t>cellspacing</a:t>
            </a:r>
            <a:r>
              <a:rPr lang="en-IN" altLang="en-US"/>
              <a:t>="5" border="1"&gt;</a:t>
            </a:r>
          </a:p>
          <a:p>
            <a:r>
              <a:rPr lang="en-IN" altLang="en-US"/>
              <a:t>&lt;tr&gt;</a:t>
            </a:r>
          </a:p>
          <a:p>
            <a:r>
              <a:rPr lang="en-IN" altLang="en-US"/>
              <a:t>  &lt;td&gt;Row 2 - Col 1&lt;/td&gt;</a:t>
            </a:r>
          </a:p>
          <a:p>
            <a:r>
              <a:rPr lang="en-IN" altLang="en-US"/>
              <a:t>  &lt;td </a:t>
            </a:r>
            <a:r>
              <a:rPr lang="en-IN" altLang="en-US">
                <a:solidFill>
                  <a:srgbClr val="FF0000"/>
                </a:solidFill>
              </a:rPr>
              <a:t>colspan</a:t>
            </a:r>
            <a:r>
              <a:rPr lang="en-IN" altLang="en-US"/>
              <a:t>="2" </a:t>
            </a:r>
            <a:r>
              <a:rPr lang="en-IN" altLang="en-US">
                <a:solidFill>
                  <a:srgbClr val="FF0000"/>
                </a:solidFill>
              </a:rPr>
              <a:t>rowspan</a:t>
            </a:r>
            <a:r>
              <a:rPr lang="en-IN" altLang="en-US"/>
              <a:t>="3"&gt;Row 2, 3 &amp; 4 - Col 2 &amp; 3&lt;/td&gt;</a:t>
            </a:r>
          </a:p>
          <a:p>
            <a:r>
              <a:rPr lang="en-IN" altLang="en-US"/>
              <a:t> &lt;/tr&gt;</a:t>
            </a:r>
          </a:p>
          <a:p>
            <a:endParaRPr lang="en-IN" altLang="en-US"/>
          </a:p>
          <a:p>
            <a:endParaRPr lang="en-I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4120A-2710-4E70-5DB7-C232E5C36E0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38FBAD0-B279-6481-1F96-11B9BA427A11}"/>
              </a:ext>
            </a:extLst>
          </p:cNvPr>
          <p:cNvSpPr>
            <a:spLocks noGrp="1"/>
          </p:cNvSpPr>
          <p:nvPr>
            <p:ph idx="1"/>
          </p:nvPr>
        </p:nvSpPr>
        <p:spPr/>
        <p:txBody>
          <a:bodyPr/>
          <a:lstStyle/>
          <a:p>
            <a:r>
              <a:rPr lang="en-US" dirty="0"/>
              <a:t>&lt;caption&gt;</a:t>
            </a:r>
          </a:p>
          <a:p>
            <a:r>
              <a:rPr lang="en-US" dirty="0"/>
              <a:t>&lt;</a:t>
            </a:r>
            <a:r>
              <a:rPr lang="en-US" dirty="0" err="1"/>
              <a:t>tbody</a:t>
            </a:r>
            <a:r>
              <a:rPr lang="en-US" dirty="0"/>
              <a:t>&gt;</a:t>
            </a:r>
          </a:p>
          <a:p>
            <a:r>
              <a:rPr lang="en-US" dirty="0"/>
              <a:t>&lt;</a:t>
            </a:r>
            <a:r>
              <a:rPr lang="en-US" dirty="0" err="1"/>
              <a:t>thead</a:t>
            </a:r>
            <a:r>
              <a:rPr lang="en-US" dirty="0"/>
              <a:t>&gt;</a:t>
            </a:r>
          </a:p>
          <a:p>
            <a:r>
              <a:rPr lang="en-US" dirty="0"/>
              <a:t>&lt;</a:t>
            </a:r>
            <a:r>
              <a:rPr lang="en-US" dirty="0" err="1"/>
              <a:t>tfoot</a:t>
            </a:r>
            <a:r>
              <a:rPr lang="en-US" dirty="0"/>
              <a:t>&gt;</a:t>
            </a:r>
          </a:p>
          <a:p>
            <a:r>
              <a:rPr lang="en-US" dirty="0"/>
              <a:t>&lt;</a:t>
            </a:r>
            <a:r>
              <a:rPr lang="en-US" dirty="0" err="1"/>
              <a:t>th</a:t>
            </a:r>
            <a:r>
              <a:rPr lang="en-US" dirty="0"/>
              <a:t>&gt;</a:t>
            </a:r>
          </a:p>
        </p:txBody>
      </p:sp>
    </p:spTree>
    <p:extLst>
      <p:ext uri="{BB962C8B-B14F-4D97-AF65-F5344CB8AC3E}">
        <p14:creationId xmlns:p14="http://schemas.microsoft.com/office/powerpoint/2010/main" val="2973796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A89F63FC-AE8F-4F51-BAE1-6FBD152C6460}"/>
              </a:ext>
            </a:extLst>
          </p:cNvPr>
          <p:cNvSpPr>
            <a:spLocks noGrp="1"/>
          </p:cNvSpPr>
          <p:nvPr>
            <p:ph type="title"/>
          </p:nvPr>
        </p:nvSpPr>
        <p:spPr/>
        <p:txBody>
          <a:bodyPr/>
          <a:lstStyle/>
          <a:p>
            <a:r>
              <a:rPr lang="en-IN" altLang="en-US"/>
              <a:t>div tag</a:t>
            </a:r>
          </a:p>
        </p:txBody>
      </p:sp>
      <p:sp>
        <p:nvSpPr>
          <p:cNvPr id="18435" name="Content Placeholder 2">
            <a:extLst>
              <a:ext uri="{FF2B5EF4-FFF2-40B4-BE49-F238E27FC236}">
                <a16:creationId xmlns:a16="http://schemas.microsoft.com/office/drawing/2014/main" id="{3F8F8E90-05AC-4C02-8A9D-3B364B8EBF01}"/>
              </a:ext>
            </a:extLst>
          </p:cNvPr>
          <p:cNvSpPr>
            <a:spLocks noGrp="1"/>
          </p:cNvSpPr>
          <p:nvPr>
            <p:ph idx="1"/>
          </p:nvPr>
        </p:nvSpPr>
        <p:spPr/>
        <p:txBody>
          <a:bodyPr/>
          <a:lstStyle/>
          <a:p>
            <a:r>
              <a:rPr lang="en-IN" altLang="en-US"/>
              <a:t>Div is a tag. </a:t>
            </a:r>
          </a:p>
          <a:p>
            <a:r>
              <a:rPr lang="en-IN" altLang="en-US"/>
              <a:t>The &lt;div&gt; tag, as W3C puts it, is a "generic container for flow content that by itself does not represent anything“ unlike other tags of html</a:t>
            </a:r>
          </a:p>
          <a:p>
            <a:r>
              <a:rPr lang="en-IN" altLang="en-US"/>
              <a:t>Basically for content layout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61ED58FA-1F54-4E01-BF30-63900F21529E}"/>
              </a:ext>
            </a:extLst>
          </p:cNvPr>
          <p:cNvSpPr>
            <a:spLocks noGrp="1"/>
          </p:cNvSpPr>
          <p:nvPr>
            <p:ph type="title"/>
          </p:nvPr>
        </p:nvSpPr>
        <p:spPr/>
        <p:txBody>
          <a:bodyPr/>
          <a:lstStyle/>
          <a:p>
            <a:endParaRPr lang="en-IN" altLang="en-US"/>
          </a:p>
        </p:txBody>
      </p:sp>
      <p:sp>
        <p:nvSpPr>
          <p:cNvPr id="19459" name="Content Placeholder 2">
            <a:extLst>
              <a:ext uri="{FF2B5EF4-FFF2-40B4-BE49-F238E27FC236}">
                <a16:creationId xmlns:a16="http://schemas.microsoft.com/office/drawing/2014/main" id="{1B428103-A8E9-48B5-B61E-158711AA2802}"/>
              </a:ext>
            </a:extLst>
          </p:cNvPr>
          <p:cNvSpPr>
            <a:spLocks noGrp="1"/>
          </p:cNvSpPr>
          <p:nvPr>
            <p:ph idx="1"/>
          </p:nvPr>
        </p:nvSpPr>
        <p:spPr/>
        <p:txBody>
          <a:bodyPr/>
          <a:lstStyle/>
          <a:p>
            <a:r>
              <a:rPr lang="en-IN" altLang="en-US"/>
              <a:t>Ex:</a:t>
            </a:r>
          </a:p>
        </p:txBody>
      </p:sp>
      <p:graphicFrame>
        <p:nvGraphicFramePr>
          <p:cNvPr id="5" name="Table 4">
            <a:extLst>
              <a:ext uri="{FF2B5EF4-FFF2-40B4-BE49-F238E27FC236}">
                <a16:creationId xmlns:a16="http://schemas.microsoft.com/office/drawing/2014/main" id="{74B6D5A2-387A-4ED1-8D11-8037D09AE5AA}"/>
              </a:ext>
            </a:extLst>
          </p:cNvPr>
          <p:cNvGraphicFramePr>
            <a:graphicFrameLocks noGrp="1"/>
          </p:cNvGraphicFramePr>
          <p:nvPr/>
        </p:nvGraphicFramePr>
        <p:xfrm>
          <a:off x="1143000" y="3048000"/>
          <a:ext cx="6781800" cy="3108942"/>
        </p:xfrm>
        <a:graphic>
          <a:graphicData uri="http://schemas.openxmlformats.org/drawingml/2006/table">
            <a:tbl>
              <a:tblPr firstRow="1" bandRow="1">
                <a:tableStyleId>{5C22544A-7EE6-4342-B048-85BDC9FD1C3A}</a:tableStyleId>
              </a:tblPr>
              <a:tblGrid>
                <a:gridCol w="3390900">
                  <a:extLst>
                    <a:ext uri="{9D8B030D-6E8A-4147-A177-3AD203B41FA5}">
                      <a16:colId xmlns:a16="http://schemas.microsoft.com/office/drawing/2014/main" val="20000"/>
                    </a:ext>
                  </a:extLst>
                </a:gridCol>
                <a:gridCol w="3390900">
                  <a:extLst>
                    <a:ext uri="{9D8B030D-6E8A-4147-A177-3AD203B41FA5}">
                      <a16:colId xmlns:a16="http://schemas.microsoft.com/office/drawing/2014/main" val="20001"/>
                    </a:ext>
                  </a:extLst>
                </a:gridCol>
              </a:tblGrid>
              <a:tr h="3108325">
                <a:tc>
                  <a:txBody>
                    <a:bodyPr/>
                    <a:lstStyle/>
                    <a:p>
                      <a:r>
                        <a:rPr lang="en-IN" sz="1800" dirty="0"/>
                        <a:t>&lt;div class="outer-div"&gt;</a:t>
                      </a:r>
                    </a:p>
                    <a:p>
                      <a:r>
                        <a:rPr lang="en-IN" sz="1800" dirty="0"/>
                        <a:t>  This div tag</a:t>
                      </a:r>
                    </a:p>
                    <a:p>
                      <a:r>
                        <a:rPr lang="en-IN" sz="1800" dirty="0"/>
                        <a:t>    &lt;div class="inner-div"&gt;</a:t>
                      </a:r>
                    </a:p>
                    <a:p>
                      <a:r>
                        <a:rPr lang="en-IN" sz="1800" dirty="0"/>
                        <a:t>       contains this div tag.</a:t>
                      </a:r>
                    </a:p>
                    <a:p>
                      <a:r>
                        <a:rPr lang="en-IN" sz="1800" dirty="0"/>
                        <a:t>    &lt;/div&gt;</a:t>
                      </a:r>
                    </a:p>
                    <a:p>
                      <a:r>
                        <a:rPr lang="en-IN" sz="1800" dirty="0"/>
                        <a:t>&lt;/div&gt;</a:t>
                      </a:r>
                    </a:p>
                    <a:p>
                      <a:endParaRPr lang="en-IN" sz="1800" dirty="0"/>
                    </a:p>
                  </a:txBody>
                  <a:tcPr marT="45711" marB="45711"/>
                </a:tc>
                <a:tc>
                  <a:txBody>
                    <a:bodyPr/>
                    <a:lstStyle/>
                    <a:p>
                      <a:r>
                        <a:rPr lang="en-IN" sz="1800" dirty="0"/>
                        <a:t>&lt;style&gt;</a:t>
                      </a:r>
                    </a:p>
                    <a:p>
                      <a:r>
                        <a:rPr lang="en-IN" sz="1800" dirty="0"/>
                        <a:t>.outer-div</a:t>
                      </a:r>
                    </a:p>
                    <a:p>
                      <a:r>
                        <a:rPr lang="en-IN" sz="1800" dirty="0"/>
                        <a:t>{</a:t>
                      </a:r>
                    </a:p>
                    <a:p>
                      <a:r>
                        <a:rPr lang="en-IN" sz="1800" dirty="0"/>
                        <a:t>   </a:t>
                      </a:r>
                    </a:p>
                    <a:p>
                      <a:r>
                        <a:rPr lang="en-IN" sz="1800" dirty="0"/>
                        <a:t>}</a:t>
                      </a:r>
                    </a:p>
                    <a:p>
                      <a:r>
                        <a:rPr lang="en-IN" sz="1800" dirty="0"/>
                        <a:t>.inner-div</a:t>
                      </a:r>
                    </a:p>
                    <a:p>
                      <a:r>
                        <a:rPr lang="en-IN" sz="1800" dirty="0"/>
                        <a:t>{</a:t>
                      </a:r>
                    </a:p>
                    <a:p>
                      <a:endParaRPr lang="en-IN" sz="1800" dirty="0"/>
                    </a:p>
                    <a:p>
                      <a:r>
                        <a:rPr lang="en-IN" sz="1800" dirty="0"/>
                        <a:t>}</a:t>
                      </a:r>
                    </a:p>
                    <a:p>
                      <a:endParaRPr lang="en-IN" sz="1800" dirty="0"/>
                    </a:p>
                    <a:p>
                      <a:r>
                        <a:rPr lang="en-IN" sz="1800" dirty="0"/>
                        <a:t>&lt;/style&gt;</a:t>
                      </a:r>
                    </a:p>
                  </a:txBody>
                  <a:tcPr marT="45711" marB="45711"/>
                </a:tc>
                <a:extLst>
                  <a:ext uri="{0D108BD9-81ED-4DB2-BD59-A6C34878D82A}">
                    <a16:rowId xmlns:a16="http://schemas.microsoft.com/office/drawing/2014/main" val="10000"/>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3111D7DA-5D51-4572-B9B4-DB6F943320AD}"/>
              </a:ext>
            </a:extLst>
          </p:cNvPr>
          <p:cNvSpPr>
            <a:spLocks noGrp="1"/>
          </p:cNvSpPr>
          <p:nvPr>
            <p:ph type="title"/>
          </p:nvPr>
        </p:nvSpPr>
        <p:spPr/>
        <p:txBody>
          <a:bodyPr/>
          <a:lstStyle/>
          <a:p>
            <a:r>
              <a:rPr lang="en-IN" altLang="en-US"/>
              <a:t>Attributes </a:t>
            </a:r>
          </a:p>
        </p:txBody>
      </p:sp>
      <p:sp>
        <p:nvSpPr>
          <p:cNvPr id="20483" name="Content Placeholder 2">
            <a:extLst>
              <a:ext uri="{FF2B5EF4-FFF2-40B4-BE49-F238E27FC236}">
                <a16:creationId xmlns:a16="http://schemas.microsoft.com/office/drawing/2014/main" id="{59179BF0-32D2-45F4-940E-C62D863CA293}"/>
              </a:ext>
            </a:extLst>
          </p:cNvPr>
          <p:cNvSpPr>
            <a:spLocks noGrp="1"/>
          </p:cNvSpPr>
          <p:nvPr>
            <p:ph idx="1"/>
          </p:nvPr>
        </p:nvSpPr>
        <p:spPr/>
        <p:txBody>
          <a:bodyPr/>
          <a:lstStyle/>
          <a:p>
            <a:r>
              <a:rPr lang="en-IN" altLang="en-US"/>
              <a:t>&lt;body background="sample.jpeg"&gt;</a:t>
            </a:r>
          </a:p>
          <a:p>
            <a:r>
              <a:rPr lang="en-IN" altLang="en-US"/>
              <a:t>&lt;body bgcolor=“red”&gt;</a:t>
            </a:r>
          </a:p>
          <a:p>
            <a:r>
              <a:rPr lang="en-IN" altLang="en-US"/>
              <a:t>&lt;p align=“center”&gt;</a:t>
            </a:r>
          </a:p>
          <a:p>
            <a:r>
              <a:rPr lang="en-IN" altLang="en-US"/>
              <a:t>Deprecated tags moved to css</a:t>
            </a:r>
          </a:p>
          <a:p>
            <a:r>
              <a:rPr lang="en-IN" altLang="en-US"/>
              <a:t>&lt;font&gt;</a:t>
            </a:r>
          </a:p>
          <a:p>
            <a:r>
              <a:rPr lang="en-IN" altLang="en-US"/>
              <a:t>&lt;center&gt;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9F2CA966-1978-4E65-BFA6-66F7AA0A3791}"/>
              </a:ext>
            </a:extLst>
          </p:cNvPr>
          <p:cNvSpPr>
            <a:spLocks noGrp="1"/>
          </p:cNvSpPr>
          <p:nvPr>
            <p:ph type="title"/>
          </p:nvPr>
        </p:nvSpPr>
        <p:spPr/>
        <p:txBody>
          <a:bodyPr/>
          <a:lstStyle/>
          <a:p>
            <a:r>
              <a:rPr lang="en-US" altLang="en-US"/>
              <a:t>Website Creation</a:t>
            </a:r>
          </a:p>
        </p:txBody>
      </p:sp>
      <p:sp>
        <p:nvSpPr>
          <p:cNvPr id="3" name="Content Placeholder 2">
            <a:extLst>
              <a:ext uri="{FF2B5EF4-FFF2-40B4-BE49-F238E27FC236}">
                <a16:creationId xmlns:a16="http://schemas.microsoft.com/office/drawing/2014/main" id="{041B38A9-C298-46BB-8BE2-7660813BED75}"/>
              </a:ext>
            </a:extLst>
          </p:cNvPr>
          <p:cNvSpPr>
            <a:spLocks noGrp="1"/>
          </p:cNvSpPr>
          <p:nvPr>
            <p:ph idx="1"/>
          </p:nvPr>
        </p:nvSpPr>
        <p:spPr/>
        <p:txBody>
          <a:bodyPr/>
          <a:lstStyle/>
          <a:p>
            <a:pPr>
              <a:defRPr/>
            </a:pPr>
            <a:r>
              <a:rPr lang="en-US" dirty="0"/>
              <a:t>My take on a good website:</a:t>
            </a:r>
          </a:p>
          <a:p>
            <a:pPr>
              <a:defRPr/>
            </a:pPr>
            <a:r>
              <a:rPr lang="en-US" dirty="0"/>
              <a:t> </a:t>
            </a:r>
            <a:r>
              <a:rPr lang="en-US" i="1" dirty="0">
                <a:solidFill>
                  <a:srgbClr val="FF0000"/>
                </a:solidFill>
              </a:rPr>
              <a:t>“A website with no traffic is worthless”</a:t>
            </a:r>
          </a:p>
          <a:p>
            <a:pPr>
              <a:defRPr/>
            </a:pPr>
            <a:r>
              <a:rPr lang="en-US" i="1" dirty="0">
                <a:solidFill>
                  <a:srgbClr val="FF0000"/>
                </a:solidFill>
              </a:rPr>
              <a:t> </a:t>
            </a:r>
            <a:r>
              <a:rPr lang="en-US" i="1" dirty="0">
                <a:solidFill>
                  <a:schemeClr val="bg2">
                    <a:lumMod val="60000"/>
                    <a:lumOff val="40000"/>
                  </a:schemeClr>
                </a:solidFill>
              </a:rPr>
              <a:t>“A website should be designed with good search engine optimization”</a:t>
            </a:r>
          </a:p>
          <a:p>
            <a:pPr>
              <a:defRPr/>
            </a:pPr>
            <a:r>
              <a:rPr lang="en-US" i="1" dirty="0">
                <a:solidFill>
                  <a:srgbClr val="FF0000"/>
                </a:solidFill>
              </a:rPr>
              <a:t>“</a:t>
            </a:r>
            <a:r>
              <a:rPr lang="en-US" i="1" dirty="0">
                <a:solidFill>
                  <a:srgbClr val="00B050"/>
                </a:solidFill>
              </a:rPr>
              <a:t>Along with end users there are search bots and web crawlers too that visit your website”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BAA312E-8E0D-4C81-BDB8-223D35637B41}"/>
              </a:ext>
            </a:extLst>
          </p:cNvPr>
          <p:cNvSpPr>
            <a:spLocks noGrp="1" noChangeArrowheads="1"/>
          </p:cNvSpPr>
          <p:nvPr>
            <p:ph type="ctrTitle"/>
          </p:nvPr>
        </p:nvSpPr>
        <p:spPr>
          <a:xfrm>
            <a:off x="2895600" y="1828800"/>
            <a:ext cx="4038600" cy="2209800"/>
          </a:xfrm>
        </p:spPr>
        <p:txBody>
          <a:bodyPr/>
          <a:lstStyle/>
          <a:p>
            <a:pPr algn="ctr" eaLnBrk="1" hangingPunct="1">
              <a:spcBef>
                <a:spcPts val="1200"/>
              </a:spcBef>
            </a:pPr>
            <a:r>
              <a:rPr lang="en-US" altLang="en-US" sz="4600">
                <a:ea typeface="ＭＳ Ｐゴシック" panose="020B0600070205080204" pitchFamily="34" charset="-128"/>
              </a:rPr>
              <a:t>Introduction to</a:t>
            </a:r>
            <a:br>
              <a:rPr lang="en-US" altLang="en-US" sz="4600">
                <a:ea typeface="ＭＳ Ｐゴシック" panose="020B0600070205080204" pitchFamily="34" charset="-128"/>
              </a:rPr>
            </a:br>
            <a:r>
              <a:rPr lang="en-US" altLang="en-US" sz="5400">
                <a:ea typeface="ＭＳ Ｐゴシック" panose="020B0600070205080204" pitchFamily="34" charset="-128"/>
              </a:rPr>
              <a:t>HTML5</a:t>
            </a:r>
          </a:p>
        </p:txBody>
      </p:sp>
      <p:pic>
        <p:nvPicPr>
          <p:cNvPr id="21507" name="Picture 4" descr="HTML5_Badge_256">
            <a:extLst>
              <a:ext uri="{FF2B5EF4-FFF2-40B4-BE49-F238E27FC236}">
                <a16:creationId xmlns:a16="http://schemas.microsoft.com/office/drawing/2014/main" id="{C7893A71-DAAA-4388-8022-545D69D0E3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981200"/>
            <a:ext cx="1981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1B2CC4BA-92AA-4876-A459-667D9F1D6904}"/>
              </a:ext>
            </a:extLst>
          </p:cNvPr>
          <p:cNvSpPr>
            <a:spLocks noGrp="1" noChangeArrowheads="1"/>
          </p:cNvSpPr>
          <p:nvPr>
            <p:ph type="title"/>
          </p:nvPr>
        </p:nvSpPr>
        <p:spPr>
          <a:xfrm>
            <a:off x="457200" y="457200"/>
            <a:ext cx="8229600" cy="914400"/>
          </a:xfrm>
        </p:spPr>
        <p:txBody>
          <a:bodyPr/>
          <a:lstStyle/>
          <a:p>
            <a:pPr algn="ctr"/>
            <a:r>
              <a:rPr lang="en-US" altLang="en-US" sz="4000"/>
              <a:t>History of HTML</a:t>
            </a:r>
          </a:p>
        </p:txBody>
      </p:sp>
      <p:cxnSp>
        <p:nvCxnSpPr>
          <p:cNvPr id="5" name="Straight Connector 4">
            <a:extLst>
              <a:ext uri="{FF2B5EF4-FFF2-40B4-BE49-F238E27FC236}">
                <a16:creationId xmlns:a16="http://schemas.microsoft.com/office/drawing/2014/main" id="{A033FDA9-ACC7-40B0-B9B3-02D562E4F935}"/>
              </a:ext>
            </a:extLst>
          </p:cNvPr>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
        <p:nvSpPr>
          <p:cNvPr id="7" name="Rectangle 6">
            <a:extLst>
              <a:ext uri="{FF2B5EF4-FFF2-40B4-BE49-F238E27FC236}">
                <a16:creationId xmlns:a16="http://schemas.microsoft.com/office/drawing/2014/main" id="{6DC2A56D-1623-4ADE-8B06-78BADD609849}"/>
              </a:ext>
            </a:extLst>
          </p:cNvPr>
          <p:cNvSpPr/>
          <p:nvPr/>
        </p:nvSpPr>
        <p:spPr bwMode="auto">
          <a:xfrm>
            <a:off x="1447800" y="1676400"/>
            <a:ext cx="76200" cy="4648200"/>
          </a:xfrm>
          <a:prstGeom prst="rect">
            <a:avLst/>
          </a:prstGeom>
          <a:solidFill>
            <a:schemeClr val="accent6">
              <a:lumMod val="25000"/>
            </a:schemeClr>
          </a:solidFill>
          <a:ln w="9525" cap="flat" cmpd="sng" algn="ctr">
            <a:solidFill>
              <a:schemeClr val="tx1"/>
            </a:solidFill>
            <a:prstDash val="solid"/>
            <a:round/>
            <a:headEnd type="none" w="med" len="med"/>
            <a:tailEnd type="none" w="med" len="med"/>
          </a:ln>
          <a:effectLst/>
        </p:spPr>
        <p:txBody>
          <a:bodyPr/>
          <a:lstStyle/>
          <a:p>
            <a:pPr>
              <a:defRPr/>
            </a:pPr>
            <a:endParaRPr lang="en-IN">
              <a:latin typeface="Arial" charset="0"/>
            </a:endParaRPr>
          </a:p>
        </p:txBody>
      </p:sp>
      <p:sp>
        <p:nvSpPr>
          <p:cNvPr id="22533" name="Rectangle 18">
            <a:extLst>
              <a:ext uri="{FF2B5EF4-FFF2-40B4-BE49-F238E27FC236}">
                <a16:creationId xmlns:a16="http://schemas.microsoft.com/office/drawing/2014/main" id="{330511C8-75A7-446C-AD32-59BF6FCAEFDA}"/>
              </a:ext>
            </a:extLst>
          </p:cNvPr>
          <p:cNvSpPr>
            <a:spLocks noChangeArrowheads="1"/>
          </p:cNvSpPr>
          <p:nvPr/>
        </p:nvSpPr>
        <p:spPr bwMode="auto">
          <a:xfrm>
            <a:off x="2362200" y="19050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600"/>
              </a:spcBef>
              <a:spcAft>
                <a:spcPts val="600"/>
              </a:spcAft>
            </a:pPr>
            <a:r>
              <a:rPr lang="en-US" altLang="en-US" sz="1600"/>
              <a:t>HTML first published</a:t>
            </a:r>
            <a:endParaRPr lang="en-IN" altLang="en-US" sz="1600"/>
          </a:p>
        </p:txBody>
      </p:sp>
      <p:cxnSp>
        <p:nvCxnSpPr>
          <p:cNvPr id="22534" name="Straight Connector 16">
            <a:extLst>
              <a:ext uri="{FF2B5EF4-FFF2-40B4-BE49-F238E27FC236}">
                <a16:creationId xmlns:a16="http://schemas.microsoft.com/office/drawing/2014/main" id="{3376B00C-E766-4C93-BB97-F6C1EDCBE908}"/>
              </a:ext>
            </a:extLst>
          </p:cNvPr>
          <p:cNvCxnSpPr>
            <a:cxnSpLocks noChangeShapeType="1"/>
          </p:cNvCxnSpPr>
          <p:nvPr/>
        </p:nvCxnSpPr>
        <p:spPr bwMode="auto">
          <a:xfrm>
            <a:off x="990600" y="2133600"/>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2535" name="Rectangle 17">
            <a:extLst>
              <a:ext uri="{FF2B5EF4-FFF2-40B4-BE49-F238E27FC236}">
                <a16:creationId xmlns:a16="http://schemas.microsoft.com/office/drawing/2014/main" id="{15BAC4F0-5F16-4ECD-9782-83C66B3CB559}"/>
              </a:ext>
            </a:extLst>
          </p:cNvPr>
          <p:cNvSpPr>
            <a:spLocks noChangeArrowheads="1"/>
          </p:cNvSpPr>
          <p:nvPr/>
        </p:nvSpPr>
        <p:spPr bwMode="auto">
          <a:xfrm>
            <a:off x="381000" y="19812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a:t>1991</a:t>
            </a:r>
            <a:endParaRPr lang="en-IN" altLang="en-US" sz="1400" b="1"/>
          </a:p>
        </p:txBody>
      </p:sp>
      <p:cxnSp>
        <p:nvCxnSpPr>
          <p:cNvPr id="22536" name="Straight Connector 16">
            <a:extLst>
              <a:ext uri="{FF2B5EF4-FFF2-40B4-BE49-F238E27FC236}">
                <a16:creationId xmlns:a16="http://schemas.microsoft.com/office/drawing/2014/main" id="{7922E10E-3D7A-435C-BF6B-262823BCC7A9}"/>
              </a:ext>
            </a:extLst>
          </p:cNvPr>
          <p:cNvCxnSpPr>
            <a:cxnSpLocks noChangeShapeType="1"/>
          </p:cNvCxnSpPr>
          <p:nvPr/>
        </p:nvCxnSpPr>
        <p:spPr bwMode="auto">
          <a:xfrm>
            <a:off x="990600" y="5867400"/>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2537" name="Rectangle 17">
            <a:extLst>
              <a:ext uri="{FF2B5EF4-FFF2-40B4-BE49-F238E27FC236}">
                <a16:creationId xmlns:a16="http://schemas.microsoft.com/office/drawing/2014/main" id="{688B6C4A-41F1-4E27-BBB6-45F60F2B5CA7}"/>
              </a:ext>
            </a:extLst>
          </p:cNvPr>
          <p:cNvSpPr>
            <a:spLocks noChangeArrowheads="1"/>
          </p:cNvSpPr>
          <p:nvPr/>
        </p:nvSpPr>
        <p:spPr bwMode="auto">
          <a:xfrm>
            <a:off x="381000" y="57150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a:t>2012</a:t>
            </a:r>
            <a:endParaRPr lang="en-IN" altLang="en-US" sz="1400" b="1"/>
          </a:p>
        </p:txBody>
      </p:sp>
      <p:cxnSp>
        <p:nvCxnSpPr>
          <p:cNvPr id="22538" name="Straight Connector 16">
            <a:extLst>
              <a:ext uri="{FF2B5EF4-FFF2-40B4-BE49-F238E27FC236}">
                <a16:creationId xmlns:a16="http://schemas.microsoft.com/office/drawing/2014/main" id="{6BEB93BA-D0C8-45CA-8CE4-3838525FC2FF}"/>
              </a:ext>
            </a:extLst>
          </p:cNvPr>
          <p:cNvCxnSpPr>
            <a:cxnSpLocks noChangeShapeType="1"/>
          </p:cNvCxnSpPr>
          <p:nvPr/>
        </p:nvCxnSpPr>
        <p:spPr bwMode="auto">
          <a:xfrm>
            <a:off x="990600" y="5029200"/>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2539" name="Rectangle 17">
            <a:extLst>
              <a:ext uri="{FF2B5EF4-FFF2-40B4-BE49-F238E27FC236}">
                <a16:creationId xmlns:a16="http://schemas.microsoft.com/office/drawing/2014/main" id="{529A58C2-DCC1-44CA-B3C9-65FA0EF2B9ED}"/>
              </a:ext>
            </a:extLst>
          </p:cNvPr>
          <p:cNvSpPr>
            <a:spLocks noChangeArrowheads="1"/>
          </p:cNvSpPr>
          <p:nvPr/>
        </p:nvSpPr>
        <p:spPr bwMode="auto">
          <a:xfrm>
            <a:off x="381000" y="46482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a:t>2002 -2009</a:t>
            </a:r>
            <a:endParaRPr lang="en-IN" altLang="en-US" sz="1400" b="1"/>
          </a:p>
        </p:txBody>
      </p:sp>
      <p:cxnSp>
        <p:nvCxnSpPr>
          <p:cNvPr id="22540" name="Straight Connector 16">
            <a:extLst>
              <a:ext uri="{FF2B5EF4-FFF2-40B4-BE49-F238E27FC236}">
                <a16:creationId xmlns:a16="http://schemas.microsoft.com/office/drawing/2014/main" id="{8E4FD473-E78C-42CF-967E-B1CD48545C06}"/>
              </a:ext>
            </a:extLst>
          </p:cNvPr>
          <p:cNvCxnSpPr>
            <a:cxnSpLocks noChangeShapeType="1"/>
          </p:cNvCxnSpPr>
          <p:nvPr/>
        </p:nvCxnSpPr>
        <p:spPr bwMode="auto">
          <a:xfrm>
            <a:off x="990600" y="4114800"/>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2541" name="Rectangle 17">
            <a:extLst>
              <a:ext uri="{FF2B5EF4-FFF2-40B4-BE49-F238E27FC236}">
                <a16:creationId xmlns:a16="http://schemas.microsoft.com/office/drawing/2014/main" id="{BA9BC686-621B-4EF5-86F3-A8A1676FCDCA}"/>
              </a:ext>
            </a:extLst>
          </p:cNvPr>
          <p:cNvSpPr>
            <a:spLocks noChangeArrowheads="1"/>
          </p:cNvSpPr>
          <p:nvPr/>
        </p:nvSpPr>
        <p:spPr bwMode="auto">
          <a:xfrm>
            <a:off x="381000" y="39624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a:t>2000</a:t>
            </a:r>
            <a:endParaRPr lang="en-IN" altLang="en-US" sz="1400" b="1"/>
          </a:p>
        </p:txBody>
      </p:sp>
      <p:sp>
        <p:nvSpPr>
          <p:cNvPr id="22542" name="Rectangle 18">
            <a:extLst>
              <a:ext uri="{FF2B5EF4-FFF2-40B4-BE49-F238E27FC236}">
                <a16:creationId xmlns:a16="http://schemas.microsoft.com/office/drawing/2014/main" id="{15A354DE-8FA6-4044-ACC3-7FE693B3759C}"/>
              </a:ext>
            </a:extLst>
          </p:cNvPr>
          <p:cNvSpPr>
            <a:spLocks noChangeArrowheads="1"/>
          </p:cNvSpPr>
          <p:nvPr/>
        </p:nvSpPr>
        <p:spPr bwMode="auto">
          <a:xfrm>
            <a:off x="2362200" y="23622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600"/>
              </a:spcBef>
              <a:spcAft>
                <a:spcPts val="600"/>
              </a:spcAft>
            </a:pPr>
            <a:r>
              <a:rPr lang="en-US" altLang="en-US" sz="1600"/>
              <a:t>HTML 2.0</a:t>
            </a:r>
            <a:endParaRPr lang="en-IN" altLang="en-US" sz="1600"/>
          </a:p>
        </p:txBody>
      </p:sp>
      <p:sp>
        <p:nvSpPr>
          <p:cNvPr id="22543" name="Rectangle 18">
            <a:extLst>
              <a:ext uri="{FF2B5EF4-FFF2-40B4-BE49-F238E27FC236}">
                <a16:creationId xmlns:a16="http://schemas.microsoft.com/office/drawing/2014/main" id="{AAC6C01E-C61B-41FF-B043-CA6C347C1FA6}"/>
              </a:ext>
            </a:extLst>
          </p:cNvPr>
          <p:cNvSpPr>
            <a:spLocks noChangeArrowheads="1"/>
          </p:cNvSpPr>
          <p:nvPr/>
        </p:nvSpPr>
        <p:spPr bwMode="auto">
          <a:xfrm>
            <a:off x="2362200" y="28956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600"/>
              </a:spcBef>
              <a:spcAft>
                <a:spcPts val="600"/>
              </a:spcAft>
            </a:pPr>
            <a:r>
              <a:rPr lang="en-US" altLang="en-US" sz="1600"/>
              <a:t>HTML 3.2</a:t>
            </a:r>
            <a:endParaRPr lang="en-IN" altLang="en-US" sz="1600"/>
          </a:p>
        </p:txBody>
      </p:sp>
      <p:sp>
        <p:nvSpPr>
          <p:cNvPr id="22544" name="Rectangle 18">
            <a:extLst>
              <a:ext uri="{FF2B5EF4-FFF2-40B4-BE49-F238E27FC236}">
                <a16:creationId xmlns:a16="http://schemas.microsoft.com/office/drawing/2014/main" id="{D75FF60C-122A-4DCC-8BFA-3B8142228728}"/>
              </a:ext>
            </a:extLst>
          </p:cNvPr>
          <p:cNvSpPr>
            <a:spLocks noChangeArrowheads="1"/>
          </p:cNvSpPr>
          <p:nvPr/>
        </p:nvSpPr>
        <p:spPr bwMode="auto">
          <a:xfrm>
            <a:off x="2362200" y="3352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600"/>
              </a:spcBef>
              <a:spcAft>
                <a:spcPts val="600"/>
              </a:spcAft>
            </a:pPr>
            <a:r>
              <a:rPr lang="en-US" altLang="en-US" sz="1600"/>
              <a:t>HTML 4.01</a:t>
            </a:r>
            <a:endParaRPr lang="en-IN" altLang="en-US" sz="1600"/>
          </a:p>
        </p:txBody>
      </p:sp>
      <p:sp>
        <p:nvSpPr>
          <p:cNvPr id="22545" name="Rectangle 18">
            <a:extLst>
              <a:ext uri="{FF2B5EF4-FFF2-40B4-BE49-F238E27FC236}">
                <a16:creationId xmlns:a16="http://schemas.microsoft.com/office/drawing/2014/main" id="{0DB787CC-7851-4577-B37A-D62835764384}"/>
              </a:ext>
            </a:extLst>
          </p:cNvPr>
          <p:cNvSpPr>
            <a:spLocks noChangeArrowheads="1"/>
          </p:cNvSpPr>
          <p:nvPr/>
        </p:nvSpPr>
        <p:spPr bwMode="auto">
          <a:xfrm>
            <a:off x="2362200" y="38862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600"/>
              </a:spcBef>
              <a:spcAft>
                <a:spcPts val="600"/>
              </a:spcAft>
            </a:pPr>
            <a:r>
              <a:rPr lang="en-US" altLang="en-US" sz="1600"/>
              <a:t>XHTML 1.0</a:t>
            </a:r>
            <a:endParaRPr lang="en-IN" altLang="en-US" sz="1600"/>
          </a:p>
        </p:txBody>
      </p:sp>
      <p:sp>
        <p:nvSpPr>
          <p:cNvPr id="22546" name="Rectangle 18">
            <a:extLst>
              <a:ext uri="{FF2B5EF4-FFF2-40B4-BE49-F238E27FC236}">
                <a16:creationId xmlns:a16="http://schemas.microsoft.com/office/drawing/2014/main" id="{50D99A85-30EE-4862-B8A8-0A3E412AF255}"/>
              </a:ext>
            </a:extLst>
          </p:cNvPr>
          <p:cNvSpPr>
            <a:spLocks noChangeArrowheads="1"/>
          </p:cNvSpPr>
          <p:nvPr/>
        </p:nvSpPr>
        <p:spPr bwMode="auto">
          <a:xfrm>
            <a:off x="2362200" y="48006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600"/>
              </a:spcBef>
              <a:spcAft>
                <a:spcPts val="600"/>
              </a:spcAft>
            </a:pPr>
            <a:r>
              <a:rPr lang="en-US" altLang="en-US" sz="1600">
                <a:solidFill>
                  <a:srgbClr val="969696"/>
                </a:solidFill>
              </a:rPr>
              <a:t>XHTML 2.0</a:t>
            </a:r>
            <a:endParaRPr lang="en-IN" altLang="en-US" sz="1600">
              <a:solidFill>
                <a:srgbClr val="969696"/>
              </a:solidFill>
            </a:endParaRPr>
          </a:p>
        </p:txBody>
      </p:sp>
      <p:sp>
        <p:nvSpPr>
          <p:cNvPr id="22547" name="Rectangle 18">
            <a:extLst>
              <a:ext uri="{FF2B5EF4-FFF2-40B4-BE49-F238E27FC236}">
                <a16:creationId xmlns:a16="http://schemas.microsoft.com/office/drawing/2014/main" id="{314ED96A-128F-417C-8E54-268BFE2C5A98}"/>
              </a:ext>
            </a:extLst>
          </p:cNvPr>
          <p:cNvSpPr>
            <a:spLocks noChangeArrowheads="1"/>
          </p:cNvSpPr>
          <p:nvPr/>
        </p:nvSpPr>
        <p:spPr bwMode="auto">
          <a:xfrm>
            <a:off x="2362200" y="5638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600"/>
              </a:spcBef>
              <a:spcAft>
                <a:spcPts val="600"/>
              </a:spcAft>
            </a:pPr>
            <a:r>
              <a:rPr lang="en-US" altLang="en-US" sz="1600"/>
              <a:t>HTML5</a:t>
            </a:r>
            <a:endParaRPr lang="en-IN" altLang="en-US" sz="1600"/>
          </a:p>
        </p:txBody>
      </p:sp>
      <p:cxnSp>
        <p:nvCxnSpPr>
          <p:cNvPr id="22548" name="Straight Connector 16">
            <a:extLst>
              <a:ext uri="{FF2B5EF4-FFF2-40B4-BE49-F238E27FC236}">
                <a16:creationId xmlns:a16="http://schemas.microsoft.com/office/drawing/2014/main" id="{18FE88BA-5B76-429F-B6ED-16009EFCC294}"/>
              </a:ext>
            </a:extLst>
          </p:cNvPr>
          <p:cNvCxnSpPr>
            <a:cxnSpLocks noChangeShapeType="1"/>
          </p:cNvCxnSpPr>
          <p:nvPr/>
        </p:nvCxnSpPr>
        <p:spPr bwMode="auto">
          <a:xfrm>
            <a:off x="990600" y="2590800"/>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2549" name="Rectangle 17">
            <a:extLst>
              <a:ext uri="{FF2B5EF4-FFF2-40B4-BE49-F238E27FC236}">
                <a16:creationId xmlns:a16="http://schemas.microsoft.com/office/drawing/2014/main" id="{3D3EF976-D48E-48C8-BDC6-6908D1233A82}"/>
              </a:ext>
            </a:extLst>
          </p:cNvPr>
          <p:cNvSpPr>
            <a:spLocks noChangeArrowheads="1"/>
          </p:cNvSpPr>
          <p:nvPr/>
        </p:nvSpPr>
        <p:spPr bwMode="auto">
          <a:xfrm>
            <a:off x="381000" y="24384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a:t>1995</a:t>
            </a:r>
            <a:endParaRPr lang="en-IN" altLang="en-US" sz="1400" b="1"/>
          </a:p>
        </p:txBody>
      </p:sp>
      <p:cxnSp>
        <p:nvCxnSpPr>
          <p:cNvPr id="22550" name="Straight Connector 16">
            <a:extLst>
              <a:ext uri="{FF2B5EF4-FFF2-40B4-BE49-F238E27FC236}">
                <a16:creationId xmlns:a16="http://schemas.microsoft.com/office/drawing/2014/main" id="{0251B237-DC27-4B21-A129-5B4DCACDA867}"/>
              </a:ext>
            </a:extLst>
          </p:cNvPr>
          <p:cNvCxnSpPr>
            <a:cxnSpLocks noChangeShapeType="1"/>
          </p:cNvCxnSpPr>
          <p:nvPr/>
        </p:nvCxnSpPr>
        <p:spPr bwMode="auto">
          <a:xfrm>
            <a:off x="990600" y="3124200"/>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2551" name="Rectangle 17">
            <a:extLst>
              <a:ext uri="{FF2B5EF4-FFF2-40B4-BE49-F238E27FC236}">
                <a16:creationId xmlns:a16="http://schemas.microsoft.com/office/drawing/2014/main" id="{86D7F4EF-2547-4544-8BC5-1C6AAEBA8E56}"/>
              </a:ext>
            </a:extLst>
          </p:cNvPr>
          <p:cNvSpPr>
            <a:spLocks noChangeArrowheads="1"/>
          </p:cNvSpPr>
          <p:nvPr/>
        </p:nvSpPr>
        <p:spPr bwMode="auto">
          <a:xfrm>
            <a:off x="381000" y="29718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a:t>1997</a:t>
            </a:r>
            <a:endParaRPr lang="en-IN" altLang="en-US" sz="1400" b="1"/>
          </a:p>
        </p:txBody>
      </p:sp>
      <p:cxnSp>
        <p:nvCxnSpPr>
          <p:cNvPr id="22552" name="Straight Connector 16">
            <a:extLst>
              <a:ext uri="{FF2B5EF4-FFF2-40B4-BE49-F238E27FC236}">
                <a16:creationId xmlns:a16="http://schemas.microsoft.com/office/drawing/2014/main" id="{B40F8C87-F98C-47A2-B4F3-1BEAF874A316}"/>
              </a:ext>
            </a:extLst>
          </p:cNvPr>
          <p:cNvCxnSpPr>
            <a:cxnSpLocks noChangeShapeType="1"/>
          </p:cNvCxnSpPr>
          <p:nvPr/>
        </p:nvCxnSpPr>
        <p:spPr bwMode="auto">
          <a:xfrm>
            <a:off x="990600" y="3581400"/>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2553" name="Rectangle 17">
            <a:extLst>
              <a:ext uri="{FF2B5EF4-FFF2-40B4-BE49-F238E27FC236}">
                <a16:creationId xmlns:a16="http://schemas.microsoft.com/office/drawing/2014/main" id="{1CEFCFED-EF5E-4654-9F84-5D4B9D049840}"/>
              </a:ext>
            </a:extLst>
          </p:cNvPr>
          <p:cNvSpPr>
            <a:spLocks noChangeArrowheads="1"/>
          </p:cNvSpPr>
          <p:nvPr/>
        </p:nvSpPr>
        <p:spPr bwMode="auto">
          <a:xfrm>
            <a:off x="381000" y="34290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a:t>1999</a:t>
            </a:r>
            <a:endParaRPr lang="en-IN" altLang="en-US" sz="1400" b="1"/>
          </a:p>
        </p:txBody>
      </p:sp>
      <p:sp>
        <p:nvSpPr>
          <p:cNvPr id="22554" name="Text Box 57">
            <a:extLst>
              <a:ext uri="{FF2B5EF4-FFF2-40B4-BE49-F238E27FC236}">
                <a16:creationId xmlns:a16="http://schemas.microsoft.com/office/drawing/2014/main" id="{1C25C24C-A4B5-4620-8840-FDB91BFCB7BB}"/>
              </a:ext>
            </a:extLst>
          </p:cNvPr>
          <p:cNvSpPr txBox="1">
            <a:spLocks noChangeArrowheads="1"/>
          </p:cNvSpPr>
          <p:nvPr/>
        </p:nvSpPr>
        <p:spPr bwMode="auto">
          <a:xfrm>
            <a:off x="4114800" y="4724400"/>
            <a:ext cx="4648200" cy="666750"/>
          </a:xfrm>
          <a:prstGeom prst="rect">
            <a:avLst/>
          </a:prstGeom>
          <a:solidFill>
            <a:srgbClr val="99CCFF"/>
          </a:solidFill>
          <a:ln w="2540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600"/>
              </a:spcBef>
              <a:spcAft>
                <a:spcPts val="600"/>
              </a:spcAft>
            </a:pPr>
            <a:r>
              <a:rPr lang="en-US" altLang="en-US"/>
              <a:t>HTML5 is much more tolerant and can handle markup from all the prior versions.</a:t>
            </a:r>
            <a:endParaRPr lang="en-IN" altLang="en-US"/>
          </a:p>
        </p:txBody>
      </p:sp>
      <p:sp>
        <p:nvSpPr>
          <p:cNvPr id="22555" name="Text Box 58">
            <a:extLst>
              <a:ext uri="{FF2B5EF4-FFF2-40B4-BE49-F238E27FC236}">
                <a16:creationId xmlns:a16="http://schemas.microsoft.com/office/drawing/2014/main" id="{F2DB2C97-FB45-46A6-A053-4C265CFEFF19}"/>
              </a:ext>
            </a:extLst>
          </p:cNvPr>
          <p:cNvSpPr txBox="1">
            <a:spLocks noChangeArrowheads="1"/>
          </p:cNvSpPr>
          <p:nvPr/>
        </p:nvSpPr>
        <p:spPr bwMode="auto">
          <a:xfrm>
            <a:off x="4114800" y="5562600"/>
            <a:ext cx="4648200" cy="606425"/>
          </a:xfrm>
          <a:prstGeom prst="rect">
            <a:avLst/>
          </a:prstGeom>
          <a:solidFill>
            <a:srgbClr val="CCFFCC"/>
          </a:solidFill>
          <a:ln w="2540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600"/>
              </a:spcBef>
              <a:spcAft>
                <a:spcPts val="600"/>
              </a:spcAft>
            </a:pPr>
            <a:r>
              <a:rPr lang="en-US" altLang="en-US" sz="1600"/>
              <a:t>Though HTML5 was published officially in 2012, it has been in development since 2004.</a:t>
            </a:r>
            <a:endParaRPr lang="en-IN" altLang="en-US" sz="1600"/>
          </a:p>
        </p:txBody>
      </p:sp>
      <p:sp>
        <p:nvSpPr>
          <p:cNvPr id="22556" name="Text Box 59">
            <a:extLst>
              <a:ext uri="{FF2B5EF4-FFF2-40B4-BE49-F238E27FC236}">
                <a16:creationId xmlns:a16="http://schemas.microsoft.com/office/drawing/2014/main" id="{F3A2B1D3-A0D6-4403-8E4B-79EEFE514A99}"/>
              </a:ext>
            </a:extLst>
          </p:cNvPr>
          <p:cNvSpPr txBox="1">
            <a:spLocks noChangeArrowheads="1"/>
          </p:cNvSpPr>
          <p:nvPr/>
        </p:nvSpPr>
        <p:spPr bwMode="auto">
          <a:xfrm>
            <a:off x="4114800" y="2514600"/>
            <a:ext cx="4648200" cy="666750"/>
          </a:xfrm>
          <a:prstGeom prst="rect">
            <a:avLst/>
          </a:prstGeom>
          <a:solidFill>
            <a:srgbClr val="99CCFF"/>
          </a:solidFill>
          <a:ln w="2540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600"/>
              </a:spcBef>
              <a:spcAft>
                <a:spcPts val="600"/>
              </a:spcAft>
            </a:pPr>
            <a:r>
              <a:rPr lang="en-US" altLang="en-US"/>
              <a:t>After HTML 4.01 was released, focus shifted to XHTML and its stricter standards.</a:t>
            </a:r>
            <a:endParaRPr lang="en-IN" altLang="en-US"/>
          </a:p>
        </p:txBody>
      </p:sp>
      <p:sp>
        <p:nvSpPr>
          <p:cNvPr id="22557" name="Text Box 60">
            <a:extLst>
              <a:ext uri="{FF2B5EF4-FFF2-40B4-BE49-F238E27FC236}">
                <a16:creationId xmlns:a16="http://schemas.microsoft.com/office/drawing/2014/main" id="{C3182BE8-7D24-450A-BF3F-04258FC28E8D}"/>
              </a:ext>
            </a:extLst>
          </p:cNvPr>
          <p:cNvSpPr txBox="1">
            <a:spLocks noChangeArrowheads="1"/>
          </p:cNvSpPr>
          <p:nvPr/>
        </p:nvSpPr>
        <p:spPr bwMode="auto">
          <a:xfrm>
            <a:off x="4114800" y="3352800"/>
            <a:ext cx="4648200" cy="1216025"/>
          </a:xfrm>
          <a:prstGeom prst="rect">
            <a:avLst/>
          </a:prstGeom>
          <a:solidFill>
            <a:srgbClr val="99CCFF"/>
          </a:solidFill>
          <a:ln w="2540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600"/>
              </a:spcBef>
              <a:spcAft>
                <a:spcPts val="600"/>
              </a:spcAft>
            </a:pPr>
            <a:r>
              <a:rPr lang="en-US" altLang="en-US"/>
              <a:t>XHTML 2.0 had even stricter standards than 1.0, rejecting web pages that did not comply.  It fell out of favor gradually and was abandoned completely in 2009.</a:t>
            </a:r>
            <a:endParaRPr lang="en-IN" altLang="en-US"/>
          </a:p>
        </p:txBody>
      </p:sp>
      <p:sp>
        <p:nvSpPr>
          <p:cNvPr id="22558" name="Line 64">
            <a:extLst>
              <a:ext uri="{FF2B5EF4-FFF2-40B4-BE49-F238E27FC236}">
                <a16:creationId xmlns:a16="http://schemas.microsoft.com/office/drawing/2014/main" id="{0D9C0558-E831-4E20-859E-D196C4BC4832}"/>
              </a:ext>
            </a:extLst>
          </p:cNvPr>
          <p:cNvSpPr>
            <a:spLocks noChangeShapeType="1"/>
          </p:cNvSpPr>
          <p:nvPr/>
        </p:nvSpPr>
        <p:spPr bwMode="auto">
          <a:xfrm flipV="1">
            <a:off x="3429000" y="2895600"/>
            <a:ext cx="6096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59" name="Line 65">
            <a:extLst>
              <a:ext uri="{FF2B5EF4-FFF2-40B4-BE49-F238E27FC236}">
                <a16:creationId xmlns:a16="http://schemas.microsoft.com/office/drawing/2014/main" id="{521D47B9-7942-4341-9BB5-0E3E9FE49B11}"/>
              </a:ext>
            </a:extLst>
          </p:cNvPr>
          <p:cNvSpPr>
            <a:spLocks noChangeShapeType="1"/>
          </p:cNvSpPr>
          <p:nvPr/>
        </p:nvSpPr>
        <p:spPr bwMode="auto">
          <a:xfrm flipV="1">
            <a:off x="3505200" y="44196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7DA05467-5B66-410A-9253-FC6BF94CF6DE}"/>
              </a:ext>
            </a:extLst>
          </p:cNvPr>
          <p:cNvSpPr>
            <a:spLocks noGrp="1" noChangeArrowheads="1"/>
          </p:cNvSpPr>
          <p:nvPr>
            <p:ph type="title"/>
          </p:nvPr>
        </p:nvSpPr>
        <p:spPr>
          <a:xfrm>
            <a:off x="457200" y="457200"/>
            <a:ext cx="8229600" cy="914400"/>
          </a:xfrm>
        </p:spPr>
        <p:txBody>
          <a:bodyPr/>
          <a:lstStyle/>
          <a:p>
            <a:pPr algn="ctr"/>
            <a:r>
              <a:rPr lang="en-US" altLang="en-US" sz="4000"/>
              <a:t>What is HTML5?</a:t>
            </a:r>
          </a:p>
        </p:txBody>
      </p:sp>
      <p:sp>
        <p:nvSpPr>
          <p:cNvPr id="23555" name="Rectangle 3">
            <a:extLst>
              <a:ext uri="{FF2B5EF4-FFF2-40B4-BE49-F238E27FC236}">
                <a16:creationId xmlns:a16="http://schemas.microsoft.com/office/drawing/2014/main" id="{10FDFD41-BB2B-4237-B32C-57A3DFF0C6CD}"/>
              </a:ext>
            </a:extLst>
          </p:cNvPr>
          <p:cNvSpPr>
            <a:spLocks noGrp="1" noChangeArrowheads="1"/>
          </p:cNvSpPr>
          <p:nvPr>
            <p:ph idx="1"/>
          </p:nvPr>
        </p:nvSpPr>
        <p:spPr>
          <a:xfrm>
            <a:off x="457200" y="1752600"/>
            <a:ext cx="8229600" cy="4191000"/>
          </a:xfrm>
        </p:spPr>
        <p:txBody>
          <a:bodyPr/>
          <a:lstStyle/>
          <a:p>
            <a:pPr>
              <a:lnSpc>
                <a:spcPts val="3000"/>
              </a:lnSpc>
            </a:pPr>
            <a:r>
              <a:rPr lang="en-US" altLang="en-US" sz="2400"/>
              <a:t>HTML5 is the newest version of HTML, only recently gaining partial support by the makers of web browsers.</a:t>
            </a:r>
          </a:p>
          <a:p>
            <a:pPr>
              <a:lnSpc>
                <a:spcPts val="3000"/>
              </a:lnSpc>
            </a:pPr>
            <a:r>
              <a:rPr lang="en-US" altLang="en-US" sz="2400"/>
              <a:t>It incorporates all features from earlier versions of HTML, including the stricter XHTML.</a:t>
            </a:r>
          </a:p>
          <a:p>
            <a:pPr>
              <a:lnSpc>
                <a:spcPts val="3000"/>
              </a:lnSpc>
            </a:pPr>
            <a:r>
              <a:rPr lang="en-US" altLang="en-US" sz="2400"/>
              <a:t>It adds a diverse set of new tools for the web developer to use.</a:t>
            </a:r>
          </a:p>
          <a:p>
            <a:pPr>
              <a:lnSpc>
                <a:spcPts val="3000"/>
              </a:lnSpc>
            </a:pPr>
            <a:r>
              <a:rPr lang="en-US" altLang="en-US" sz="2400"/>
              <a:t>It is still a work in progress.  No browsers have full HTML5 support.  It will be many years –- before being fully defined and supported.</a:t>
            </a:r>
          </a:p>
        </p:txBody>
      </p:sp>
      <p:cxnSp>
        <p:nvCxnSpPr>
          <p:cNvPr id="5" name="Straight Connector 4">
            <a:extLst>
              <a:ext uri="{FF2B5EF4-FFF2-40B4-BE49-F238E27FC236}">
                <a16:creationId xmlns:a16="http://schemas.microsoft.com/office/drawing/2014/main" id="{DBA1F28E-1D9A-444E-AE5A-6D71BE7CC7C8}"/>
              </a:ext>
            </a:extLst>
          </p:cNvPr>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56A7241-AD47-4B4E-80E9-59AF590F12D3}"/>
              </a:ext>
            </a:extLst>
          </p:cNvPr>
          <p:cNvSpPr>
            <a:spLocks noGrp="1" noChangeArrowheads="1"/>
          </p:cNvSpPr>
          <p:nvPr>
            <p:ph type="title" idx="4294967295"/>
          </p:nvPr>
        </p:nvSpPr>
        <p:spPr>
          <a:xfrm>
            <a:off x="457200" y="457200"/>
            <a:ext cx="8229600" cy="838200"/>
          </a:xfrm>
        </p:spPr>
        <p:txBody>
          <a:bodyPr/>
          <a:lstStyle/>
          <a:p>
            <a:pPr algn="ctr"/>
            <a:r>
              <a:rPr lang="en-US" altLang="en-US" sz="4000"/>
              <a:t>Goals of HTML5</a:t>
            </a:r>
          </a:p>
        </p:txBody>
      </p:sp>
      <p:sp>
        <p:nvSpPr>
          <p:cNvPr id="24579" name="Rectangle 3">
            <a:extLst>
              <a:ext uri="{FF2B5EF4-FFF2-40B4-BE49-F238E27FC236}">
                <a16:creationId xmlns:a16="http://schemas.microsoft.com/office/drawing/2014/main" id="{E283F84C-1148-40E8-9A48-18222609FED5}"/>
              </a:ext>
            </a:extLst>
          </p:cNvPr>
          <p:cNvSpPr>
            <a:spLocks noGrp="1" noChangeArrowheads="1"/>
          </p:cNvSpPr>
          <p:nvPr>
            <p:ph idx="4294967295"/>
          </p:nvPr>
        </p:nvSpPr>
        <p:spPr>
          <a:xfrm>
            <a:off x="457200" y="1752600"/>
            <a:ext cx="8229600" cy="4191000"/>
          </a:xfrm>
        </p:spPr>
        <p:txBody>
          <a:bodyPr/>
          <a:lstStyle/>
          <a:p>
            <a:pPr>
              <a:lnSpc>
                <a:spcPts val="3000"/>
              </a:lnSpc>
            </a:pPr>
            <a:r>
              <a:rPr lang="en-US" altLang="en-US" sz="2400"/>
              <a:t>Support all existing web pages.  With HTML5, there is no requirement to go back and revise older websites.</a:t>
            </a:r>
          </a:p>
          <a:p>
            <a:pPr>
              <a:lnSpc>
                <a:spcPts val="3000"/>
              </a:lnSpc>
            </a:pPr>
            <a:r>
              <a:rPr lang="en-US" altLang="en-US" sz="2400"/>
              <a:t>Reduce the need for external plugins and scripts to show website content.</a:t>
            </a:r>
          </a:p>
          <a:p>
            <a:pPr>
              <a:lnSpc>
                <a:spcPts val="3000"/>
              </a:lnSpc>
            </a:pPr>
            <a:r>
              <a:rPr lang="en-US" altLang="en-US" sz="2400"/>
              <a:t>Improve the semantic definition (i.e. meaning and purpose) of page elements.</a:t>
            </a:r>
          </a:p>
          <a:p>
            <a:pPr>
              <a:lnSpc>
                <a:spcPts val="3000"/>
              </a:lnSpc>
            </a:pPr>
            <a:r>
              <a:rPr lang="en-US" altLang="en-US" sz="2400"/>
              <a:t>Make the rendering of web content universal and independent of the device being used.</a:t>
            </a:r>
          </a:p>
          <a:p>
            <a:pPr>
              <a:lnSpc>
                <a:spcPts val="3000"/>
              </a:lnSpc>
            </a:pPr>
            <a:r>
              <a:rPr lang="en-US" altLang="en-US" sz="2400"/>
              <a:t>Handle web documents errors in a better and more consistent fashion.</a:t>
            </a:r>
          </a:p>
        </p:txBody>
      </p:sp>
      <p:cxnSp>
        <p:nvCxnSpPr>
          <p:cNvPr id="5" name="Straight Connector 4">
            <a:extLst>
              <a:ext uri="{FF2B5EF4-FFF2-40B4-BE49-F238E27FC236}">
                <a16:creationId xmlns:a16="http://schemas.microsoft.com/office/drawing/2014/main" id="{0AC34579-43A6-42AB-9B20-1508779F7425}"/>
              </a:ext>
            </a:extLst>
          </p:cNvPr>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43A97B12-B9A9-4C98-83AB-D5EB03FF9205}"/>
              </a:ext>
            </a:extLst>
          </p:cNvPr>
          <p:cNvSpPr>
            <a:spLocks noGrp="1" noChangeArrowheads="1"/>
          </p:cNvSpPr>
          <p:nvPr>
            <p:ph type="title" idx="4294967295"/>
          </p:nvPr>
        </p:nvSpPr>
        <p:spPr>
          <a:xfrm>
            <a:off x="457200" y="457200"/>
            <a:ext cx="8229600" cy="838200"/>
          </a:xfrm>
        </p:spPr>
        <p:txBody>
          <a:bodyPr/>
          <a:lstStyle/>
          <a:p>
            <a:pPr algn="ctr"/>
            <a:r>
              <a:rPr lang="en-US" altLang="en-US" sz="4000"/>
              <a:t>New Elements in HTML5</a:t>
            </a:r>
          </a:p>
        </p:txBody>
      </p:sp>
      <p:cxnSp>
        <p:nvCxnSpPr>
          <p:cNvPr id="5" name="Straight Connector 4">
            <a:extLst>
              <a:ext uri="{FF2B5EF4-FFF2-40B4-BE49-F238E27FC236}">
                <a16:creationId xmlns:a16="http://schemas.microsoft.com/office/drawing/2014/main" id="{C5AF95A2-77CA-46DE-B473-F08FDD731228}"/>
              </a:ext>
            </a:extLst>
          </p:cNvPr>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
        <p:nvSpPr>
          <p:cNvPr id="25604" name="Text Box 5">
            <a:extLst>
              <a:ext uri="{FF2B5EF4-FFF2-40B4-BE49-F238E27FC236}">
                <a16:creationId xmlns:a16="http://schemas.microsoft.com/office/drawing/2014/main" id="{13207D32-046E-43BB-91F9-58BC6EC9AE99}"/>
              </a:ext>
            </a:extLst>
          </p:cNvPr>
          <p:cNvSpPr txBox="1">
            <a:spLocks noChangeArrowheads="1"/>
          </p:cNvSpPr>
          <p:nvPr/>
        </p:nvSpPr>
        <p:spPr bwMode="auto">
          <a:xfrm>
            <a:off x="3581400" y="1985963"/>
            <a:ext cx="19812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t>&lt;figcaption&gt;</a:t>
            </a:r>
          </a:p>
          <a:p>
            <a:r>
              <a:rPr lang="en-US" altLang="en-US" sz="2400"/>
              <a:t>&lt;footer&gt;</a:t>
            </a:r>
          </a:p>
          <a:p>
            <a:r>
              <a:rPr lang="en-US" altLang="en-US" sz="2400"/>
              <a:t>&lt;header&gt;</a:t>
            </a:r>
          </a:p>
          <a:p>
            <a:r>
              <a:rPr lang="en-US" altLang="en-US" sz="2400"/>
              <a:t>&lt;hgroup&gt;</a:t>
            </a:r>
          </a:p>
          <a:p>
            <a:r>
              <a:rPr lang="en-US" altLang="en-US" sz="2400"/>
              <a:t>&lt;mark&gt;</a:t>
            </a:r>
            <a:endParaRPr lang="en-US" altLang="en-US" sz="2400">
              <a:solidFill>
                <a:srgbClr val="FF3300"/>
              </a:solidFill>
            </a:endParaRPr>
          </a:p>
          <a:p>
            <a:r>
              <a:rPr lang="en-US" altLang="en-US" sz="2400"/>
              <a:t>&lt;nav&gt;</a:t>
            </a:r>
          </a:p>
        </p:txBody>
      </p:sp>
      <p:sp>
        <p:nvSpPr>
          <p:cNvPr id="25605" name="Text Box 6">
            <a:extLst>
              <a:ext uri="{FF2B5EF4-FFF2-40B4-BE49-F238E27FC236}">
                <a16:creationId xmlns:a16="http://schemas.microsoft.com/office/drawing/2014/main" id="{8BB4F5ED-7A5E-49A3-88E2-E3F78DFF7882}"/>
              </a:ext>
            </a:extLst>
          </p:cNvPr>
          <p:cNvSpPr txBox="1">
            <a:spLocks noChangeArrowheads="1"/>
          </p:cNvSpPr>
          <p:nvPr/>
        </p:nvSpPr>
        <p:spPr bwMode="auto">
          <a:xfrm>
            <a:off x="5791200" y="1985963"/>
            <a:ext cx="19812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t>&lt;progress&gt;</a:t>
            </a:r>
          </a:p>
          <a:p>
            <a:r>
              <a:rPr lang="en-US" altLang="en-US" sz="2400"/>
              <a:t>&lt;section&gt;</a:t>
            </a:r>
          </a:p>
          <a:p>
            <a:r>
              <a:rPr lang="en-US" altLang="en-US" sz="2400"/>
              <a:t>&lt;source&gt;</a:t>
            </a:r>
          </a:p>
          <a:p>
            <a:r>
              <a:rPr lang="en-US" altLang="en-US" sz="2400"/>
              <a:t>&lt;svg&gt;</a:t>
            </a:r>
          </a:p>
          <a:p>
            <a:r>
              <a:rPr lang="en-US" altLang="en-US" sz="2400"/>
              <a:t>&lt;time&gt;</a:t>
            </a:r>
          </a:p>
          <a:p>
            <a:r>
              <a:rPr lang="en-US" altLang="en-US" sz="2400"/>
              <a:t>&lt;video&gt;</a:t>
            </a:r>
          </a:p>
        </p:txBody>
      </p:sp>
      <p:sp>
        <p:nvSpPr>
          <p:cNvPr id="25606" name="Text Box 7">
            <a:extLst>
              <a:ext uri="{FF2B5EF4-FFF2-40B4-BE49-F238E27FC236}">
                <a16:creationId xmlns:a16="http://schemas.microsoft.com/office/drawing/2014/main" id="{89666C88-22A6-4534-9293-7EEBAF6635D3}"/>
              </a:ext>
            </a:extLst>
          </p:cNvPr>
          <p:cNvSpPr txBox="1">
            <a:spLocks noChangeArrowheads="1"/>
          </p:cNvSpPr>
          <p:nvPr/>
        </p:nvSpPr>
        <p:spPr bwMode="auto">
          <a:xfrm>
            <a:off x="1066800" y="5276850"/>
            <a:ext cx="7162800" cy="666750"/>
          </a:xfrm>
          <a:prstGeom prst="rect">
            <a:avLst/>
          </a:prstGeom>
          <a:solidFill>
            <a:srgbClr val="99CCFF"/>
          </a:solidFill>
          <a:ln w="2540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600"/>
              </a:spcBef>
              <a:spcAft>
                <a:spcPts val="600"/>
              </a:spcAft>
            </a:pPr>
            <a:r>
              <a:rPr lang="en-US" altLang="en-US"/>
              <a:t>These are just some of the new elements introduced in HTML5.  We will be exploring each of these during this course.</a:t>
            </a:r>
            <a:endParaRPr lang="en-IN" altLang="en-US"/>
          </a:p>
        </p:txBody>
      </p:sp>
      <p:sp>
        <p:nvSpPr>
          <p:cNvPr id="25607" name="Text Box 8">
            <a:extLst>
              <a:ext uri="{FF2B5EF4-FFF2-40B4-BE49-F238E27FC236}">
                <a16:creationId xmlns:a16="http://schemas.microsoft.com/office/drawing/2014/main" id="{F13E26CC-4C42-4B9C-81A3-665EF9817E6F}"/>
              </a:ext>
            </a:extLst>
          </p:cNvPr>
          <p:cNvSpPr txBox="1">
            <a:spLocks noChangeArrowheads="1"/>
          </p:cNvSpPr>
          <p:nvPr/>
        </p:nvSpPr>
        <p:spPr bwMode="auto">
          <a:xfrm>
            <a:off x="1447800" y="1985963"/>
            <a:ext cx="19812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t>&lt;article&gt;</a:t>
            </a:r>
          </a:p>
          <a:p>
            <a:r>
              <a:rPr lang="en-US" altLang="en-US" sz="2400"/>
              <a:t>&lt;aside&gt;</a:t>
            </a:r>
          </a:p>
          <a:p>
            <a:r>
              <a:rPr lang="en-US" altLang="en-US" sz="2400"/>
              <a:t>&lt;audio&gt;</a:t>
            </a:r>
          </a:p>
          <a:p>
            <a:r>
              <a:rPr lang="en-US" altLang="en-US" sz="2400"/>
              <a:t>&lt;canvas&gt;</a:t>
            </a:r>
          </a:p>
          <a:p>
            <a:r>
              <a:rPr lang="en-US" altLang="en-US" sz="2400"/>
              <a:t>&lt;datalist&gt;</a:t>
            </a:r>
          </a:p>
          <a:p>
            <a:r>
              <a:rPr lang="en-US" altLang="en-US" sz="2400"/>
              <a:t>&lt;figure&gt;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73F794D-83A6-49FA-8EBF-D8C33017F7AA}"/>
              </a:ext>
            </a:extLst>
          </p:cNvPr>
          <p:cNvSpPr>
            <a:spLocks noGrp="1" noChangeArrowheads="1"/>
          </p:cNvSpPr>
          <p:nvPr>
            <p:ph type="title" idx="4294967295"/>
          </p:nvPr>
        </p:nvSpPr>
        <p:spPr>
          <a:xfrm>
            <a:off x="457200" y="457200"/>
            <a:ext cx="8229600" cy="838200"/>
          </a:xfrm>
        </p:spPr>
        <p:txBody>
          <a:bodyPr/>
          <a:lstStyle/>
          <a:p>
            <a:pPr algn="ctr"/>
            <a:r>
              <a:rPr lang="en-US" altLang="en-US" sz="4000"/>
              <a:t>Other New Features in HTML5</a:t>
            </a:r>
          </a:p>
        </p:txBody>
      </p:sp>
      <p:cxnSp>
        <p:nvCxnSpPr>
          <p:cNvPr id="5" name="Straight Connector 4">
            <a:extLst>
              <a:ext uri="{FF2B5EF4-FFF2-40B4-BE49-F238E27FC236}">
                <a16:creationId xmlns:a16="http://schemas.microsoft.com/office/drawing/2014/main" id="{B8C454AF-C13A-428D-A6B0-4E1247CA9BCE}"/>
              </a:ext>
            </a:extLst>
          </p:cNvPr>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
        <p:nvSpPr>
          <p:cNvPr id="26628" name="Rectangle 3">
            <a:extLst>
              <a:ext uri="{FF2B5EF4-FFF2-40B4-BE49-F238E27FC236}">
                <a16:creationId xmlns:a16="http://schemas.microsoft.com/office/drawing/2014/main" id="{8F54DCE5-B5FE-4B8E-B7B8-5152CB5C29E9}"/>
              </a:ext>
            </a:extLst>
          </p:cNvPr>
          <p:cNvSpPr>
            <a:spLocks noChangeArrowheads="1"/>
          </p:cNvSpPr>
          <p:nvPr/>
        </p:nvSpPr>
        <p:spPr bwMode="auto">
          <a:xfrm>
            <a:off x="609600" y="1676400"/>
            <a:ext cx="8229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ts val="3000"/>
              </a:lnSpc>
              <a:spcBef>
                <a:spcPct val="20000"/>
              </a:spcBef>
              <a:buClr>
                <a:schemeClr val="bg2"/>
              </a:buClr>
              <a:buSzPct val="75000"/>
              <a:buFont typeface="Wingdings" panose="05000000000000000000" pitchFamily="2" charset="2"/>
              <a:buChar char="n"/>
            </a:pPr>
            <a:r>
              <a:rPr lang="en-US" altLang="en-US" sz="2400"/>
              <a:t>Built-in audio and video support (without plugins)</a:t>
            </a:r>
          </a:p>
          <a:p>
            <a:pPr>
              <a:lnSpc>
                <a:spcPts val="3000"/>
              </a:lnSpc>
              <a:spcBef>
                <a:spcPct val="20000"/>
              </a:spcBef>
              <a:buClr>
                <a:schemeClr val="bg2"/>
              </a:buClr>
              <a:buSzPct val="75000"/>
              <a:buFont typeface="Wingdings" panose="05000000000000000000" pitchFamily="2" charset="2"/>
              <a:buChar char="n"/>
            </a:pPr>
            <a:r>
              <a:rPr lang="en-US" altLang="en-US" sz="2400"/>
              <a:t>Enhanced form controls and attributes</a:t>
            </a:r>
          </a:p>
          <a:p>
            <a:pPr>
              <a:lnSpc>
                <a:spcPts val="3000"/>
              </a:lnSpc>
              <a:spcBef>
                <a:spcPct val="20000"/>
              </a:spcBef>
              <a:buClr>
                <a:schemeClr val="bg2"/>
              </a:buClr>
              <a:buSzPct val="75000"/>
              <a:buFont typeface="Wingdings" panose="05000000000000000000" pitchFamily="2" charset="2"/>
              <a:buChar char="n"/>
            </a:pPr>
            <a:r>
              <a:rPr lang="en-US" altLang="en-US" sz="2400"/>
              <a:t>The Canvas (a way to draw directly on a web page)</a:t>
            </a:r>
          </a:p>
          <a:p>
            <a:pPr>
              <a:lnSpc>
                <a:spcPts val="3000"/>
              </a:lnSpc>
              <a:spcBef>
                <a:spcPct val="20000"/>
              </a:spcBef>
              <a:buClr>
                <a:schemeClr val="bg2"/>
              </a:buClr>
              <a:buSzPct val="75000"/>
              <a:buFont typeface="Wingdings" panose="05000000000000000000" pitchFamily="2" charset="2"/>
              <a:buChar char="n"/>
            </a:pPr>
            <a:r>
              <a:rPr lang="en-US" altLang="en-US" sz="2400"/>
              <a:t>Drag and Drop functionality</a:t>
            </a:r>
          </a:p>
          <a:p>
            <a:pPr>
              <a:lnSpc>
                <a:spcPts val="3000"/>
              </a:lnSpc>
              <a:spcBef>
                <a:spcPct val="20000"/>
              </a:spcBef>
              <a:buClr>
                <a:schemeClr val="bg2"/>
              </a:buClr>
              <a:buSzPct val="75000"/>
              <a:buFont typeface="Wingdings" panose="05000000000000000000" pitchFamily="2" charset="2"/>
              <a:buChar char="n"/>
            </a:pPr>
            <a:r>
              <a:rPr lang="en-US" altLang="en-US" sz="2400"/>
              <a:t>Support for CSS3 (the newer and more powerful version of CSS)</a:t>
            </a:r>
          </a:p>
          <a:p>
            <a:pPr>
              <a:lnSpc>
                <a:spcPts val="3000"/>
              </a:lnSpc>
              <a:spcBef>
                <a:spcPct val="20000"/>
              </a:spcBef>
              <a:buClr>
                <a:schemeClr val="bg2"/>
              </a:buClr>
              <a:buSzPct val="75000"/>
              <a:buFont typeface="Wingdings" panose="05000000000000000000" pitchFamily="2" charset="2"/>
              <a:buChar char="n"/>
            </a:pPr>
            <a:r>
              <a:rPr lang="en-US" altLang="en-US" sz="2400"/>
              <a:t>More advanced features for web developers, such as data storage and offline applications.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95DCCFB6-C197-4F25-A90D-1CBE28C621A1}"/>
              </a:ext>
            </a:extLst>
          </p:cNvPr>
          <p:cNvSpPr>
            <a:spLocks noGrp="1" noChangeArrowheads="1"/>
          </p:cNvSpPr>
          <p:nvPr>
            <p:ph type="title" idx="4294967295"/>
          </p:nvPr>
        </p:nvSpPr>
        <p:spPr>
          <a:xfrm>
            <a:off x="457200" y="457200"/>
            <a:ext cx="8229600" cy="838200"/>
          </a:xfrm>
        </p:spPr>
        <p:txBody>
          <a:bodyPr/>
          <a:lstStyle/>
          <a:p>
            <a:pPr algn="ctr"/>
            <a:r>
              <a:rPr lang="en-US" altLang="en-US" sz="4000"/>
              <a:t>First Look at HTML5</a:t>
            </a:r>
          </a:p>
        </p:txBody>
      </p:sp>
      <p:cxnSp>
        <p:nvCxnSpPr>
          <p:cNvPr id="5" name="Straight Connector 4">
            <a:extLst>
              <a:ext uri="{FF2B5EF4-FFF2-40B4-BE49-F238E27FC236}">
                <a16:creationId xmlns:a16="http://schemas.microsoft.com/office/drawing/2014/main" id="{11437C95-27FC-4A84-844A-5D3588453F30}"/>
              </a:ext>
            </a:extLst>
          </p:cNvPr>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
        <p:nvSpPr>
          <p:cNvPr id="27652" name="Text Box 5">
            <a:extLst>
              <a:ext uri="{FF2B5EF4-FFF2-40B4-BE49-F238E27FC236}">
                <a16:creationId xmlns:a16="http://schemas.microsoft.com/office/drawing/2014/main" id="{47F29567-3482-4508-BE05-8529853B0446}"/>
              </a:ext>
            </a:extLst>
          </p:cNvPr>
          <p:cNvSpPr txBox="1">
            <a:spLocks noChangeArrowheads="1"/>
          </p:cNvSpPr>
          <p:nvPr/>
        </p:nvSpPr>
        <p:spPr bwMode="auto">
          <a:xfrm>
            <a:off x="381000" y="1752600"/>
            <a:ext cx="5530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Remember the DOCTYPE declaration from XHTML?</a:t>
            </a:r>
          </a:p>
        </p:txBody>
      </p:sp>
      <p:sp>
        <p:nvSpPr>
          <p:cNvPr id="27653" name="Rectangle 3">
            <a:extLst>
              <a:ext uri="{FF2B5EF4-FFF2-40B4-BE49-F238E27FC236}">
                <a16:creationId xmlns:a16="http://schemas.microsoft.com/office/drawing/2014/main" id="{AD7C1EF2-6073-4E81-A802-4A57AE379152}"/>
              </a:ext>
            </a:extLst>
          </p:cNvPr>
          <p:cNvSpPr>
            <a:spLocks noChangeArrowheads="1"/>
          </p:cNvSpPr>
          <p:nvPr/>
        </p:nvSpPr>
        <p:spPr bwMode="auto">
          <a:xfrm>
            <a:off x="457200" y="2362200"/>
            <a:ext cx="8077200" cy="685800"/>
          </a:xfrm>
          <a:prstGeom prst="rect">
            <a:avLst/>
          </a:prstGeom>
          <a:solidFill>
            <a:srgbClr val="FFFF00"/>
          </a:solidFill>
          <a:ln w="9525">
            <a:solidFill>
              <a:schemeClr val="tx1"/>
            </a:solidFill>
            <a:miter lim="800000"/>
            <a:headEnd/>
            <a:tailEnd/>
          </a:ln>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bg2"/>
              </a:buClr>
              <a:buSzPct val="75000"/>
              <a:buFont typeface="Wingdings" panose="05000000000000000000" pitchFamily="2" charset="2"/>
              <a:buNone/>
            </a:pPr>
            <a:r>
              <a:rPr lang="en-US" altLang="en-US" sz="1600" b="1">
                <a:latin typeface="Courier New" panose="02070309020205020404" pitchFamily="49" charset="0"/>
              </a:rPr>
              <a:t>&lt;!DOCTYPE html PUBLIC "-//W3C//DTD XHTML 1.0 Transitional//EN"</a:t>
            </a:r>
          </a:p>
          <a:p>
            <a:pPr eaLnBrk="1" hangingPunct="1">
              <a:spcBef>
                <a:spcPct val="20000"/>
              </a:spcBef>
              <a:buClr>
                <a:schemeClr val="bg2"/>
              </a:buClr>
              <a:buSzPct val="75000"/>
              <a:buFont typeface="Wingdings" panose="05000000000000000000" pitchFamily="2" charset="2"/>
              <a:buNone/>
            </a:pPr>
            <a:r>
              <a:rPr lang="en-US" altLang="en-US" sz="1600" b="1">
                <a:latin typeface="Courier New" panose="02070309020205020404" pitchFamily="49" charset="0"/>
              </a:rPr>
              <a:t>   "http://www.w3.org/TR/xhtml1/DTD/xhtml1-transitional.dtd"&gt;</a:t>
            </a:r>
          </a:p>
        </p:txBody>
      </p:sp>
      <p:sp>
        <p:nvSpPr>
          <p:cNvPr id="27654" name="Text Box 7">
            <a:extLst>
              <a:ext uri="{FF2B5EF4-FFF2-40B4-BE49-F238E27FC236}">
                <a16:creationId xmlns:a16="http://schemas.microsoft.com/office/drawing/2014/main" id="{8DDCDFE5-26FC-4D52-8FE7-7F17F9675A54}"/>
              </a:ext>
            </a:extLst>
          </p:cNvPr>
          <p:cNvSpPr txBox="1">
            <a:spLocks noChangeArrowheads="1"/>
          </p:cNvSpPr>
          <p:nvPr/>
        </p:nvSpPr>
        <p:spPr bwMode="auto">
          <a:xfrm>
            <a:off x="381000" y="3352800"/>
            <a:ext cx="7893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In HTML5, there is just one possible DOCTYPE declaration and it is simpler:</a:t>
            </a:r>
          </a:p>
        </p:txBody>
      </p:sp>
      <p:sp>
        <p:nvSpPr>
          <p:cNvPr id="27655" name="Rectangle 3">
            <a:extLst>
              <a:ext uri="{FF2B5EF4-FFF2-40B4-BE49-F238E27FC236}">
                <a16:creationId xmlns:a16="http://schemas.microsoft.com/office/drawing/2014/main" id="{6DE08C85-0D54-4D31-9FB6-388D25D9A56B}"/>
              </a:ext>
            </a:extLst>
          </p:cNvPr>
          <p:cNvSpPr>
            <a:spLocks noChangeArrowheads="1"/>
          </p:cNvSpPr>
          <p:nvPr/>
        </p:nvSpPr>
        <p:spPr bwMode="auto">
          <a:xfrm>
            <a:off x="457200" y="3962400"/>
            <a:ext cx="8077200" cy="381000"/>
          </a:xfrm>
          <a:prstGeom prst="rect">
            <a:avLst/>
          </a:prstGeom>
          <a:solidFill>
            <a:srgbClr val="FFFF00"/>
          </a:solidFill>
          <a:ln w="9525">
            <a:solidFill>
              <a:schemeClr val="tx1"/>
            </a:solidFill>
            <a:miter lim="800000"/>
            <a:headEnd/>
            <a:tailEnd/>
          </a:ln>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bg2"/>
              </a:buClr>
              <a:buSzPct val="75000"/>
              <a:buFont typeface="Wingdings" panose="05000000000000000000" pitchFamily="2" charset="2"/>
              <a:buNone/>
            </a:pPr>
            <a:r>
              <a:rPr lang="en-US" altLang="en-US" sz="1600" b="1">
                <a:latin typeface="Courier New" panose="02070309020205020404" pitchFamily="49" charset="0"/>
              </a:rPr>
              <a:t>&lt;!DOCTYPE html&gt;</a:t>
            </a:r>
          </a:p>
        </p:txBody>
      </p:sp>
      <p:sp>
        <p:nvSpPr>
          <p:cNvPr id="27656" name="Text Box 9">
            <a:extLst>
              <a:ext uri="{FF2B5EF4-FFF2-40B4-BE49-F238E27FC236}">
                <a16:creationId xmlns:a16="http://schemas.microsoft.com/office/drawing/2014/main" id="{59BDDAD6-6785-4CCB-8282-F4501A60A3DE}"/>
              </a:ext>
            </a:extLst>
          </p:cNvPr>
          <p:cNvSpPr txBox="1">
            <a:spLocks noChangeArrowheads="1"/>
          </p:cNvSpPr>
          <p:nvPr/>
        </p:nvSpPr>
        <p:spPr bwMode="auto">
          <a:xfrm>
            <a:off x="457200" y="4876800"/>
            <a:ext cx="2438400" cy="361950"/>
          </a:xfrm>
          <a:prstGeom prst="rect">
            <a:avLst/>
          </a:prstGeom>
          <a:solidFill>
            <a:srgbClr val="CCFFCC"/>
          </a:solidFill>
          <a:ln w="2540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spcAft>
                <a:spcPts val="600"/>
              </a:spcAft>
            </a:pPr>
            <a:r>
              <a:rPr lang="en-US" altLang="en-US" sz="1600"/>
              <a:t>Just 15 characters!</a:t>
            </a:r>
            <a:endParaRPr lang="en-IN" altLang="en-US" sz="1600"/>
          </a:p>
        </p:txBody>
      </p:sp>
      <p:sp>
        <p:nvSpPr>
          <p:cNvPr id="27657" name="Line 10">
            <a:extLst>
              <a:ext uri="{FF2B5EF4-FFF2-40B4-BE49-F238E27FC236}">
                <a16:creationId xmlns:a16="http://schemas.microsoft.com/office/drawing/2014/main" id="{320B8D8C-7610-4A46-9FA5-92B8FDA29F80}"/>
              </a:ext>
            </a:extLst>
          </p:cNvPr>
          <p:cNvSpPr>
            <a:spLocks noChangeShapeType="1"/>
          </p:cNvSpPr>
          <p:nvPr/>
        </p:nvSpPr>
        <p:spPr bwMode="auto">
          <a:xfrm flipH="1" flipV="1">
            <a:off x="1524000" y="43434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58" name="Text Box 11">
            <a:extLst>
              <a:ext uri="{FF2B5EF4-FFF2-40B4-BE49-F238E27FC236}">
                <a16:creationId xmlns:a16="http://schemas.microsoft.com/office/drawing/2014/main" id="{E2BFA296-05C5-468A-A06D-5FB9EB14877A}"/>
              </a:ext>
            </a:extLst>
          </p:cNvPr>
          <p:cNvSpPr txBox="1">
            <a:spLocks noChangeArrowheads="1"/>
          </p:cNvSpPr>
          <p:nvPr/>
        </p:nvSpPr>
        <p:spPr bwMode="auto">
          <a:xfrm>
            <a:off x="457200" y="5410200"/>
            <a:ext cx="8001000" cy="941388"/>
          </a:xfrm>
          <a:prstGeom prst="rect">
            <a:avLst/>
          </a:prstGeom>
          <a:solidFill>
            <a:schemeClr val="accent1"/>
          </a:solidFill>
          <a:ln w="2540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600"/>
              </a:spcBef>
              <a:spcAft>
                <a:spcPts val="600"/>
              </a:spcAft>
            </a:pPr>
            <a:r>
              <a:rPr lang="en-US" altLang="en-US"/>
              <a:t>The DOCTYPE tells the browser which type and version of document to expect.  This should be the last time the DOCTYPE is ever changed.  From now on, all future versions of HTML will use this same simplified declaration.</a:t>
            </a:r>
            <a:endParaRPr lang="en-I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32075115-FE27-4D7D-84BA-EC3AE2AAFF02}"/>
              </a:ext>
            </a:extLst>
          </p:cNvPr>
          <p:cNvSpPr>
            <a:spLocks noGrp="1" noChangeArrowheads="1"/>
          </p:cNvSpPr>
          <p:nvPr>
            <p:ph type="title" idx="4294967295"/>
          </p:nvPr>
        </p:nvSpPr>
        <p:spPr>
          <a:xfrm>
            <a:off x="457200" y="457200"/>
            <a:ext cx="8229600" cy="838200"/>
          </a:xfrm>
        </p:spPr>
        <p:txBody>
          <a:bodyPr/>
          <a:lstStyle/>
          <a:p>
            <a:pPr algn="ctr"/>
            <a:r>
              <a:rPr lang="en-US" altLang="en-US" sz="4000"/>
              <a:t>The &lt;html&gt; Element</a:t>
            </a:r>
          </a:p>
        </p:txBody>
      </p:sp>
      <p:cxnSp>
        <p:nvCxnSpPr>
          <p:cNvPr id="5" name="Straight Connector 4">
            <a:extLst>
              <a:ext uri="{FF2B5EF4-FFF2-40B4-BE49-F238E27FC236}">
                <a16:creationId xmlns:a16="http://schemas.microsoft.com/office/drawing/2014/main" id="{BCC0A0C4-2FED-4F11-AB2C-72841EBFEACE}"/>
              </a:ext>
            </a:extLst>
          </p:cNvPr>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
        <p:nvSpPr>
          <p:cNvPr id="28676" name="Text Box 4">
            <a:extLst>
              <a:ext uri="{FF2B5EF4-FFF2-40B4-BE49-F238E27FC236}">
                <a16:creationId xmlns:a16="http://schemas.microsoft.com/office/drawing/2014/main" id="{AC265F9E-97B6-4592-8F93-8EF3EB358CA1}"/>
              </a:ext>
            </a:extLst>
          </p:cNvPr>
          <p:cNvSpPr txBox="1">
            <a:spLocks noChangeArrowheads="1"/>
          </p:cNvSpPr>
          <p:nvPr/>
        </p:nvSpPr>
        <p:spPr bwMode="auto">
          <a:xfrm>
            <a:off x="381000" y="1752600"/>
            <a:ext cx="569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This is what the &lt;html&gt; element looked like in XHTML:</a:t>
            </a:r>
          </a:p>
        </p:txBody>
      </p:sp>
      <p:sp>
        <p:nvSpPr>
          <p:cNvPr id="28677" name="Rectangle 3">
            <a:extLst>
              <a:ext uri="{FF2B5EF4-FFF2-40B4-BE49-F238E27FC236}">
                <a16:creationId xmlns:a16="http://schemas.microsoft.com/office/drawing/2014/main" id="{5CA4487E-7804-4339-A169-87648F1AC11E}"/>
              </a:ext>
            </a:extLst>
          </p:cNvPr>
          <p:cNvSpPr>
            <a:spLocks noChangeArrowheads="1"/>
          </p:cNvSpPr>
          <p:nvPr/>
        </p:nvSpPr>
        <p:spPr bwMode="auto">
          <a:xfrm>
            <a:off x="457200" y="2362200"/>
            <a:ext cx="8077200" cy="685800"/>
          </a:xfrm>
          <a:prstGeom prst="rect">
            <a:avLst/>
          </a:prstGeom>
          <a:solidFill>
            <a:srgbClr val="FFFF00"/>
          </a:solidFill>
          <a:ln w="9525">
            <a:solidFill>
              <a:schemeClr val="tx1"/>
            </a:solidFill>
            <a:miter lim="800000"/>
            <a:headEnd/>
            <a:tailEnd/>
          </a:ln>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bg2"/>
              </a:buClr>
              <a:buSzPct val="75000"/>
              <a:buFont typeface="Wingdings" panose="05000000000000000000" pitchFamily="2" charset="2"/>
              <a:buNone/>
            </a:pPr>
            <a:r>
              <a:rPr lang="en-US" altLang="en-US" sz="1600" b="1">
                <a:latin typeface="Courier New" panose="02070309020205020404" pitchFamily="49" charset="0"/>
              </a:rPr>
              <a:t>&lt;html xmlns="http://www.w3.org/1999/xhtml" xml:lang="en" lang="en"&gt;</a:t>
            </a:r>
          </a:p>
        </p:txBody>
      </p:sp>
      <p:sp>
        <p:nvSpPr>
          <p:cNvPr id="28678" name="Text Box 6">
            <a:extLst>
              <a:ext uri="{FF2B5EF4-FFF2-40B4-BE49-F238E27FC236}">
                <a16:creationId xmlns:a16="http://schemas.microsoft.com/office/drawing/2014/main" id="{202549FD-B84A-4F01-92F4-22810BAA1EE0}"/>
              </a:ext>
            </a:extLst>
          </p:cNvPr>
          <p:cNvSpPr txBox="1">
            <a:spLocks noChangeArrowheads="1"/>
          </p:cNvSpPr>
          <p:nvPr/>
        </p:nvSpPr>
        <p:spPr bwMode="auto">
          <a:xfrm>
            <a:off x="381000" y="3352800"/>
            <a:ext cx="3549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Again, HTML5 simplifies this line:</a:t>
            </a:r>
          </a:p>
        </p:txBody>
      </p:sp>
      <p:sp>
        <p:nvSpPr>
          <p:cNvPr id="28679" name="Rectangle 3">
            <a:extLst>
              <a:ext uri="{FF2B5EF4-FFF2-40B4-BE49-F238E27FC236}">
                <a16:creationId xmlns:a16="http://schemas.microsoft.com/office/drawing/2014/main" id="{6DFB6EAC-198A-417D-8F7A-D116E8DD2693}"/>
              </a:ext>
            </a:extLst>
          </p:cNvPr>
          <p:cNvSpPr>
            <a:spLocks noChangeArrowheads="1"/>
          </p:cNvSpPr>
          <p:nvPr/>
        </p:nvSpPr>
        <p:spPr bwMode="auto">
          <a:xfrm>
            <a:off x="457200" y="3962400"/>
            <a:ext cx="8077200" cy="381000"/>
          </a:xfrm>
          <a:prstGeom prst="rect">
            <a:avLst/>
          </a:prstGeom>
          <a:solidFill>
            <a:srgbClr val="FFFF00"/>
          </a:solidFill>
          <a:ln w="9525">
            <a:solidFill>
              <a:schemeClr val="tx1"/>
            </a:solidFill>
            <a:miter lim="800000"/>
            <a:headEnd/>
            <a:tailEnd/>
          </a:ln>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bg2"/>
              </a:buClr>
              <a:buSzPct val="75000"/>
              <a:buFont typeface="Wingdings" panose="05000000000000000000" pitchFamily="2" charset="2"/>
              <a:buNone/>
            </a:pPr>
            <a:r>
              <a:rPr lang="en-US" altLang="en-US" sz="1600" b="1">
                <a:latin typeface="Courier New" panose="02070309020205020404" pitchFamily="49" charset="0"/>
              </a:rPr>
              <a:t>&lt;html lang="en"&gt;</a:t>
            </a:r>
          </a:p>
        </p:txBody>
      </p:sp>
      <p:sp>
        <p:nvSpPr>
          <p:cNvPr id="28680" name="Text Box 10">
            <a:extLst>
              <a:ext uri="{FF2B5EF4-FFF2-40B4-BE49-F238E27FC236}">
                <a16:creationId xmlns:a16="http://schemas.microsoft.com/office/drawing/2014/main" id="{6BB812A3-F887-46E7-8C5D-6F3D4A48029C}"/>
              </a:ext>
            </a:extLst>
          </p:cNvPr>
          <p:cNvSpPr txBox="1">
            <a:spLocks noChangeArrowheads="1"/>
          </p:cNvSpPr>
          <p:nvPr/>
        </p:nvSpPr>
        <p:spPr bwMode="auto">
          <a:xfrm>
            <a:off x="457200" y="5943600"/>
            <a:ext cx="8077200" cy="606425"/>
          </a:xfrm>
          <a:prstGeom prst="rect">
            <a:avLst/>
          </a:prstGeom>
          <a:solidFill>
            <a:srgbClr val="CCFFCC"/>
          </a:solidFill>
          <a:ln w="2540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600"/>
              </a:spcBef>
              <a:spcAft>
                <a:spcPts val="600"/>
              </a:spcAft>
            </a:pPr>
            <a:r>
              <a:rPr lang="en-US" altLang="en-US" sz="1600"/>
              <a:t>Each of the world’s major languages has a two-character code, e.g. Spanish = "es", French = "fr", German = "de", Chinese = "zh", Arabic = "ar".</a:t>
            </a:r>
            <a:endParaRPr lang="en-IN" altLang="en-US" sz="1600"/>
          </a:p>
        </p:txBody>
      </p:sp>
      <p:sp>
        <p:nvSpPr>
          <p:cNvPr id="28681" name="Text Box 12">
            <a:extLst>
              <a:ext uri="{FF2B5EF4-FFF2-40B4-BE49-F238E27FC236}">
                <a16:creationId xmlns:a16="http://schemas.microsoft.com/office/drawing/2014/main" id="{D8FD0D4E-529E-4B9E-B81A-F7B37EE4E698}"/>
              </a:ext>
            </a:extLst>
          </p:cNvPr>
          <p:cNvSpPr txBox="1">
            <a:spLocks noChangeArrowheads="1"/>
          </p:cNvSpPr>
          <p:nvPr/>
        </p:nvSpPr>
        <p:spPr bwMode="auto">
          <a:xfrm>
            <a:off x="457200" y="4724400"/>
            <a:ext cx="8077200" cy="941388"/>
          </a:xfrm>
          <a:prstGeom prst="rect">
            <a:avLst/>
          </a:prstGeom>
          <a:solidFill>
            <a:srgbClr val="99CCFF"/>
          </a:solidFill>
          <a:ln w="2540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600"/>
              </a:spcBef>
              <a:spcAft>
                <a:spcPts val="600"/>
              </a:spcAft>
            </a:pPr>
            <a:r>
              <a:rPr lang="en-US" altLang="en-US"/>
              <a:t>The </a:t>
            </a:r>
            <a:r>
              <a:rPr lang="en-US" altLang="en-US" b="1"/>
              <a:t>lang</a:t>
            </a:r>
            <a:r>
              <a:rPr lang="en-US" altLang="en-US"/>
              <a:t> attribute in the &lt;html&gt; element declares which language the page content is in.  Though not strictly required, it should always be specified, as it can assist search engines and screen readers.</a:t>
            </a:r>
            <a:endParaRPr lang="en-I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12E0D8D1-17A9-49EA-8685-E488ABFCC2C4}"/>
              </a:ext>
            </a:extLst>
          </p:cNvPr>
          <p:cNvSpPr>
            <a:spLocks noGrp="1" noChangeArrowheads="1"/>
          </p:cNvSpPr>
          <p:nvPr>
            <p:ph type="title" idx="4294967295"/>
          </p:nvPr>
        </p:nvSpPr>
        <p:spPr>
          <a:xfrm>
            <a:off x="457200" y="457200"/>
            <a:ext cx="8229600" cy="838200"/>
          </a:xfrm>
        </p:spPr>
        <p:txBody>
          <a:bodyPr/>
          <a:lstStyle/>
          <a:p>
            <a:pPr algn="ctr"/>
            <a:r>
              <a:rPr lang="en-US" altLang="en-US" sz="4000"/>
              <a:t>The &lt;head&gt; Section</a:t>
            </a:r>
          </a:p>
        </p:txBody>
      </p:sp>
      <p:cxnSp>
        <p:nvCxnSpPr>
          <p:cNvPr id="5" name="Straight Connector 4">
            <a:extLst>
              <a:ext uri="{FF2B5EF4-FFF2-40B4-BE49-F238E27FC236}">
                <a16:creationId xmlns:a16="http://schemas.microsoft.com/office/drawing/2014/main" id="{0C12D6A6-B8FF-45CD-BDB7-281DDAEE10D7}"/>
              </a:ext>
            </a:extLst>
          </p:cNvPr>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
        <p:nvSpPr>
          <p:cNvPr id="29700" name="Text Box 4">
            <a:extLst>
              <a:ext uri="{FF2B5EF4-FFF2-40B4-BE49-F238E27FC236}">
                <a16:creationId xmlns:a16="http://schemas.microsoft.com/office/drawing/2014/main" id="{196E1E2D-C76A-4813-9D72-3EFA34934CC2}"/>
              </a:ext>
            </a:extLst>
          </p:cNvPr>
          <p:cNvSpPr txBox="1">
            <a:spLocks noChangeArrowheads="1"/>
          </p:cNvSpPr>
          <p:nvPr/>
        </p:nvSpPr>
        <p:spPr bwMode="auto">
          <a:xfrm>
            <a:off x="381000" y="1524000"/>
            <a:ext cx="433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Here is a typical XHTML &lt;head&gt; section:</a:t>
            </a:r>
          </a:p>
        </p:txBody>
      </p:sp>
      <p:sp>
        <p:nvSpPr>
          <p:cNvPr id="29701" name="Rectangle 3">
            <a:extLst>
              <a:ext uri="{FF2B5EF4-FFF2-40B4-BE49-F238E27FC236}">
                <a16:creationId xmlns:a16="http://schemas.microsoft.com/office/drawing/2014/main" id="{4CA8C9C6-87B3-4794-826C-8A73169F81C8}"/>
              </a:ext>
            </a:extLst>
          </p:cNvPr>
          <p:cNvSpPr>
            <a:spLocks noChangeArrowheads="1"/>
          </p:cNvSpPr>
          <p:nvPr/>
        </p:nvSpPr>
        <p:spPr bwMode="auto">
          <a:xfrm>
            <a:off x="457200" y="1981200"/>
            <a:ext cx="8077200" cy="1371600"/>
          </a:xfrm>
          <a:prstGeom prst="rect">
            <a:avLst/>
          </a:prstGeom>
          <a:solidFill>
            <a:srgbClr val="FFFF00"/>
          </a:solidFill>
          <a:ln w="9525">
            <a:solidFill>
              <a:schemeClr val="tx1"/>
            </a:solidFill>
            <a:miter lim="800000"/>
            <a:headEnd/>
            <a:tailEnd/>
          </a:ln>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Clr>
                <a:schemeClr val="bg2"/>
              </a:buClr>
              <a:buSzPct val="75000"/>
              <a:buFont typeface="Wingdings" panose="05000000000000000000" pitchFamily="2" charset="2"/>
              <a:buNone/>
            </a:pPr>
            <a:r>
              <a:rPr lang="en-US" altLang="en-US" sz="1400" b="1">
                <a:latin typeface="Courier New" panose="02070309020205020404" pitchFamily="49" charset="0"/>
              </a:rPr>
              <a:t>&lt;head&gt;</a:t>
            </a:r>
          </a:p>
          <a:p>
            <a:pPr>
              <a:spcBef>
                <a:spcPct val="20000"/>
              </a:spcBef>
              <a:buClr>
                <a:schemeClr val="bg2"/>
              </a:buClr>
              <a:buSzPct val="75000"/>
              <a:buFont typeface="Wingdings" panose="05000000000000000000" pitchFamily="2" charset="2"/>
              <a:buNone/>
            </a:pPr>
            <a:r>
              <a:rPr lang="en-US" altLang="en-US" sz="1400" b="1">
                <a:latin typeface="Courier New" panose="02070309020205020404" pitchFamily="49" charset="0"/>
              </a:rPr>
              <a:t>  &lt;meta http-equiv="Content-type" content="text/html; charset=UTF-8" /&gt;</a:t>
            </a:r>
          </a:p>
          <a:p>
            <a:pPr>
              <a:spcBef>
                <a:spcPct val="20000"/>
              </a:spcBef>
              <a:buClr>
                <a:schemeClr val="bg2"/>
              </a:buClr>
              <a:buSzPct val="75000"/>
              <a:buFont typeface="Wingdings" panose="05000000000000000000" pitchFamily="2" charset="2"/>
              <a:buNone/>
            </a:pPr>
            <a:r>
              <a:rPr lang="en-US" altLang="en-US" sz="1400" b="1">
                <a:latin typeface="Courier New" panose="02070309020205020404" pitchFamily="49" charset="0"/>
              </a:rPr>
              <a:t>  &lt;title&gt;My First XHTML Page&lt;/title&gt;</a:t>
            </a:r>
          </a:p>
          <a:p>
            <a:pPr>
              <a:spcBef>
                <a:spcPct val="20000"/>
              </a:spcBef>
              <a:buClr>
                <a:schemeClr val="bg2"/>
              </a:buClr>
              <a:buSzPct val="75000"/>
              <a:buFont typeface="Wingdings" panose="05000000000000000000" pitchFamily="2" charset="2"/>
              <a:buNone/>
            </a:pPr>
            <a:r>
              <a:rPr lang="en-US" altLang="en-US" sz="1400" b="1">
                <a:latin typeface="Courier New" panose="02070309020205020404" pitchFamily="49" charset="0"/>
              </a:rPr>
              <a:t>  &lt;link rel="stylesheet" type="text/css" href="style.css" /&gt;</a:t>
            </a:r>
          </a:p>
          <a:p>
            <a:pPr>
              <a:spcBef>
                <a:spcPct val="20000"/>
              </a:spcBef>
              <a:buClr>
                <a:schemeClr val="bg2"/>
              </a:buClr>
              <a:buSzPct val="75000"/>
              <a:buFont typeface="Wingdings" panose="05000000000000000000" pitchFamily="2" charset="2"/>
              <a:buNone/>
            </a:pPr>
            <a:r>
              <a:rPr lang="en-US" altLang="en-US" sz="1400" b="1">
                <a:latin typeface="Courier New" panose="02070309020205020404" pitchFamily="49" charset="0"/>
              </a:rPr>
              <a:t>&lt;/head&gt;</a:t>
            </a:r>
          </a:p>
        </p:txBody>
      </p:sp>
      <p:sp>
        <p:nvSpPr>
          <p:cNvPr id="29702" name="Text Box 6">
            <a:extLst>
              <a:ext uri="{FF2B5EF4-FFF2-40B4-BE49-F238E27FC236}">
                <a16:creationId xmlns:a16="http://schemas.microsoft.com/office/drawing/2014/main" id="{E18AEE57-7626-4C6E-8B0C-DB9080693E04}"/>
              </a:ext>
            </a:extLst>
          </p:cNvPr>
          <p:cNvSpPr txBox="1">
            <a:spLocks noChangeArrowheads="1"/>
          </p:cNvSpPr>
          <p:nvPr/>
        </p:nvSpPr>
        <p:spPr bwMode="auto">
          <a:xfrm>
            <a:off x="457200" y="3505200"/>
            <a:ext cx="2647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And the HTML5 version:</a:t>
            </a:r>
          </a:p>
        </p:txBody>
      </p:sp>
      <p:sp>
        <p:nvSpPr>
          <p:cNvPr id="29703" name="Text Box 9">
            <a:extLst>
              <a:ext uri="{FF2B5EF4-FFF2-40B4-BE49-F238E27FC236}">
                <a16:creationId xmlns:a16="http://schemas.microsoft.com/office/drawing/2014/main" id="{DEB5A0F7-E440-4F65-80EA-F4F52A69ED02}"/>
              </a:ext>
            </a:extLst>
          </p:cNvPr>
          <p:cNvSpPr txBox="1">
            <a:spLocks noChangeArrowheads="1"/>
          </p:cNvSpPr>
          <p:nvPr/>
        </p:nvSpPr>
        <p:spPr bwMode="auto">
          <a:xfrm>
            <a:off x="457200" y="5791200"/>
            <a:ext cx="8077200" cy="666750"/>
          </a:xfrm>
          <a:prstGeom prst="rect">
            <a:avLst/>
          </a:prstGeom>
          <a:solidFill>
            <a:srgbClr val="99CCFF"/>
          </a:solidFill>
          <a:ln w="2540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600"/>
              </a:spcBef>
              <a:spcAft>
                <a:spcPts val="600"/>
              </a:spcAft>
            </a:pPr>
            <a:r>
              <a:rPr lang="en-US" altLang="en-US"/>
              <a:t>Notice the simplified character set declaration, the shorter CSS stylesheet link text, and the removal of the trailing slashes for these two lines.</a:t>
            </a:r>
            <a:endParaRPr lang="en-IN" altLang="en-US"/>
          </a:p>
        </p:txBody>
      </p:sp>
      <p:sp>
        <p:nvSpPr>
          <p:cNvPr id="29704" name="Rectangle 3">
            <a:extLst>
              <a:ext uri="{FF2B5EF4-FFF2-40B4-BE49-F238E27FC236}">
                <a16:creationId xmlns:a16="http://schemas.microsoft.com/office/drawing/2014/main" id="{C4BCED6C-AA48-4B89-97B2-032EF6E74288}"/>
              </a:ext>
            </a:extLst>
          </p:cNvPr>
          <p:cNvSpPr>
            <a:spLocks noChangeArrowheads="1"/>
          </p:cNvSpPr>
          <p:nvPr/>
        </p:nvSpPr>
        <p:spPr bwMode="auto">
          <a:xfrm>
            <a:off x="457200" y="4038600"/>
            <a:ext cx="8077200" cy="1371600"/>
          </a:xfrm>
          <a:prstGeom prst="rect">
            <a:avLst/>
          </a:prstGeom>
          <a:solidFill>
            <a:srgbClr val="FFFF00"/>
          </a:solidFill>
          <a:ln w="9525">
            <a:solidFill>
              <a:schemeClr val="tx1"/>
            </a:solidFill>
            <a:miter lim="800000"/>
            <a:headEnd/>
            <a:tailEnd/>
          </a:ln>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Clr>
                <a:schemeClr val="bg2"/>
              </a:buClr>
              <a:buSzPct val="75000"/>
              <a:buFont typeface="Wingdings" panose="05000000000000000000" pitchFamily="2" charset="2"/>
              <a:buNone/>
            </a:pPr>
            <a:r>
              <a:rPr lang="en-US" altLang="en-US" sz="1400" b="1">
                <a:latin typeface="Courier New" panose="02070309020205020404" pitchFamily="49" charset="0"/>
              </a:rPr>
              <a:t>&lt;head&gt;</a:t>
            </a:r>
          </a:p>
          <a:p>
            <a:pPr>
              <a:spcBef>
                <a:spcPct val="20000"/>
              </a:spcBef>
              <a:buClr>
                <a:schemeClr val="bg2"/>
              </a:buClr>
              <a:buSzPct val="75000"/>
              <a:buFont typeface="Wingdings" panose="05000000000000000000" pitchFamily="2" charset="2"/>
              <a:buNone/>
            </a:pPr>
            <a:r>
              <a:rPr lang="en-US" altLang="en-US" sz="1400" b="1">
                <a:latin typeface="Courier New" panose="02070309020205020404" pitchFamily="49" charset="0"/>
              </a:rPr>
              <a:t>  &lt;meta charset="utf-8"&gt;</a:t>
            </a:r>
          </a:p>
          <a:p>
            <a:pPr>
              <a:spcBef>
                <a:spcPct val="20000"/>
              </a:spcBef>
              <a:buClr>
                <a:schemeClr val="bg2"/>
              </a:buClr>
              <a:buSzPct val="75000"/>
              <a:buFont typeface="Wingdings" panose="05000000000000000000" pitchFamily="2" charset="2"/>
              <a:buNone/>
            </a:pPr>
            <a:r>
              <a:rPr lang="en-US" altLang="en-US" sz="1400" b="1">
                <a:latin typeface="Courier New" panose="02070309020205020404" pitchFamily="49" charset="0"/>
              </a:rPr>
              <a:t>  &lt;title&gt;My First HTML5 Page&lt;/title&gt;</a:t>
            </a:r>
          </a:p>
          <a:p>
            <a:pPr>
              <a:spcBef>
                <a:spcPct val="20000"/>
              </a:spcBef>
              <a:buClr>
                <a:schemeClr val="bg2"/>
              </a:buClr>
              <a:buSzPct val="75000"/>
              <a:buFont typeface="Wingdings" panose="05000000000000000000" pitchFamily="2" charset="2"/>
              <a:buNone/>
            </a:pPr>
            <a:r>
              <a:rPr lang="en-US" altLang="en-US" sz="1400" b="1">
                <a:latin typeface="Courier New" panose="02070309020205020404" pitchFamily="49" charset="0"/>
              </a:rPr>
              <a:t>  &lt;link rel="stylesheet" href="style.css"&gt;</a:t>
            </a:r>
          </a:p>
          <a:p>
            <a:pPr>
              <a:spcBef>
                <a:spcPct val="20000"/>
              </a:spcBef>
              <a:buClr>
                <a:schemeClr val="bg2"/>
              </a:buClr>
              <a:buSzPct val="75000"/>
              <a:buFont typeface="Wingdings" panose="05000000000000000000" pitchFamily="2" charset="2"/>
              <a:buNone/>
            </a:pPr>
            <a:r>
              <a:rPr lang="en-US" altLang="en-US" sz="1400" b="1">
                <a:latin typeface="Courier New" panose="02070309020205020404" pitchFamily="49" charset="0"/>
              </a:rPr>
              <a:t>&lt;/head&gt;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AF6DC814-4857-4770-B586-5FAB06B01CCD}"/>
              </a:ext>
            </a:extLst>
          </p:cNvPr>
          <p:cNvSpPr>
            <a:spLocks noGrp="1" noChangeArrowheads="1"/>
          </p:cNvSpPr>
          <p:nvPr>
            <p:ph type="title" idx="4294967295"/>
          </p:nvPr>
        </p:nvSpPr>
        <p:spPr>
          <a:xfrm>
            <a:off x="457200" y="457200"/>
            <a:ext cx="8229600" cy="838200"/>
          </a:xfrm>
        </p:spPr>
        <p:txBody>
          <a:bodyPr/>
          <a:lstStyle/>
          <a:p>
            <a:pPr algn="ctr"/>
            <a:r>
              <a:rPr lang="en-US" altLang="en-US" sz="4000"/>
              <a:t>Basic HTML5 Web Page</a:t>
            </a:r>
          </a:p>
        </p:txBody>
      </p:sp>
      <p:cxnSp>
        <p:nvCxnSpPr>
          <p:cNvPr id="5" name="Straight Connector 4">
            <a:extLst>
              <a:ext uri="{FF2B5EF4-FFF2-40B4-BE49-F238E27FC236}">
                <a16:creationId xmlns:a16="http://schemas.microsoft.com/office/drawing/2014/main" id="{66746798-36E0-437E-9C65-7822E9A39A67}"/>
              </a:ext>
            </a:extLst>
          </p:cNvPr>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
        <p:nvSpPr>
          <p:cNvPr id="30724" name="Text Box 4">
            <a:extLst>
              <a:ext uri="{FF2B5EF4-FFF2-40B4-BE49-F238E27FC236}">
                <a16:creationId xmlns:a16="http://schemas.microsoft.com/office/drawing/2014/main" id="{83DF45BD-4E2C-4A12-8DCB-800EB60A6F66}"/>
              </a:ext>
            </a:extLst>
          </p:cNvPr>
          <p:cNvSpPr txBox="1">
            <a:spLocks noChangeArrowheads="1"/>
          </p:cNvSpPr>
          <p:nvPr/>
        </p:nvSpPr>
        <p:spPr bwMode="auto">
          <a:xfrm>
            <a:off x="381000" y="1524000"/>
            <a:ext cx="8153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Putting the prior sections together, and now adding the &lt;body&gt; section and closing tags, we have our first complete web page in HTML5:</a:t>
            </a:r>
          </a:p>
        </p:txBody>
      </p:sp>
      <p:sp>
        <p:nvSpPr>
          <p:cNvPr id="30725" name="Rectangle 3">
            <a:extLst>
              <a:ext uri="{FF2B5EF4-FFF2-40B4-BE49-F238E27FC236}">
                <a16:creationId xmlns:a16="http://schemas.microsoft.com/office/drawing/2014/main" id="{BBF0BE3A-D323-4B48-A573-75BD1CC2AEC3}"/>
              </a:ext>
            </a:extLst>
          </p:cNvPr>
          <p:cNvSpPr>
            <a:spLocks noChangeArrowheads="1"/>
          </p:cNvSpPr>
          <p:nvPr/>
        </p:nvSpPr>
        <p:spPr bwMode="auto">
          <a:xfrm>
            <a:off x="457200" y="2286000"/>
            <a:ext cx="8077200" cy="3276600"/>
          </a:xfrm>
          <a:prstGeom prst="rect">
            <a:avLst/>
          </a:prstGeom>
          <a:solidFill>
            <a:srgbClr val="FFFF00"/>
          </a:solidFill>
          <a:ln w="9525">
            <a:solidFill>
              <a:schemeClr val="tx1"/>
            </a:solidFill>
            <a:miter lim="800000"/>
            <a:headEnd/>
            <a:tailEnd/>
          </a:ln>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a:latin typeface="Courier New" panose="02070309020205020404" pitchFamily="49" charset="0"/>
              </a:rPr>
              <a:t>&lt;!DOCTYPE html&gt;</a:t>
            </a:r>
          </a:p>
          <a:p>
            <a:pPr eaLnBrk="1" hangingPunct="1">
              <a:spcBef>
                <a:spcPct val="20000"/>
              </a:spcBef>
              <a:buClr>
                <a:schemeClr val="bg2"/>
              </a:buClr>
              <a:buSzPct val="75000"/>
              <a:buFont typeface="Wingdings" panose="05000000000000000000" pitchFamily="2" charset="2"/>
              <a:buNone/>
            </a:pPr>
            <a:r>
              <a:rPr lang="en-US" altLang="en-US" sz="1600" b="1">
                <a:latin typeface="Courier New" panose="02070309020205020404" pitchFamily="49" charset="0"/>
              </a:rPr>
              <a:t>&lt;html lang="en"&gt;</a:t>
            </a:r>
          </a:p>
          <a:p>
            <a:r>
              <a:rPr lang="en-US" altLang="en-US" sz="1600" b="1">
                <a:latin typeface="Courier New" panose="02070309020205020404" pitchFamily="49" charset="0"/>
              </a:rPr>
              <a:t>&lt;head&gt;</a:t>
            </a:r>
          </a:p>
          <a:p>
            <a:pPr>
              <a:spcBef>
                <a:spcPct val="20000"/>
              </a:spcBef>
              <a:buClr>
                <a:schemeClr val="bg2"/>
              </a:buClr>
              <a:buSzPct val="75000"/>
              <a:buFont typeface="Wingdings" panose="05000000000000000000" pitchFamily="2" charset="2"/>
              <a:buNone/>
            </a:pPr>
            <a:r>
              <a:rPr lang="en-US" altLang="en-US" sz="1600" b="1">
                <a:latin typeface="Courier New" panose="02070309020205020404" pitchFamily="49" charset="0"/>
              </a:rPr>
              <a:t>  &lt;meta charset="utf-8"&gt;</a:t>
            </a:r>
          </a:p>
          <a:p>
            <a:pPr>
              <a:spcBef>
                <a:spcPct val="20000"/>
              </a:spcBef>
              <a:buClr>
                <a:schemeClr val="bg2"/>
              </a:buClr>
              <a:buSzPct val="75000"/>
              <a:buFont typeface="Wingdings" panose="05000000000000000000" pitchFamily="2" charset="2"/>
              <a:buNone/>
            </a:pPr>
            <a:r>
              <a:rPr lang="en-US" altLang="en-US" sz="1600" b="1">
                <a:latin typeface="Courier New" panose="02070309020205020404" pitchFamily="49" charset="0"/>
              </a:rPr>
              <a:t>  &lt;title&gt;My First HTML5 Page&lt;/title&gt;</a:t>
            </a:r>
          </a:p>
          <a:p>
            <a:pPr>
              <a:spcBef>
                <a:spcPct val="20000"/>
              </a:spcBef>
              <a:buClr>
                <a:schemeClr val="bg2"/>
              </a:buClr>
              <a:buSzPct val="75000"/>
              <a:buFont typeface="Wingdings" panose="05000000000000000000" pitchFamily="2" charset="2"/>
              <a:buNone/>
            </a:pPr>
            <a:r>
              <a:rPr lang="en-US" altLang="en-US" sz="1600" b="1">
                <a:latin typeface="Courier New" panose="02070309020205020404" pitchFamily="49" charset="0"/>
              </a:rPr>
              <a:t>  &lt;link rel="stylesheet" href="style.css"&gt;</a:t>
            </a:r>
          </a:p>
          <a:p>
            <a:pPr>
              <a:spcBef>
                <a:spcPct val="20000"/>
              </a:spcBef>
              <a:buClr>
                <a:schemeClr val="bg2"/>
              </a:buClr>
              <a:buSzPct val="75000"/>
              <a:buFont typeface="Wingdings" panose="05000000000000000000" pitchFamily="2" charset="2"/>
              <a:buNone/>
            </a:pPr>
            <a:r>
              <a:rPr lang="en-US" altLang="en-US" sz="1600" b="1">
                <a:latin typeface="Courier New" panose="02070309020205020404" pitchFamily="49" charset="0"/>
              </a:rPr>
              <a:t>&lt;/head&gt;</a:t>
            </a:r>
          </a:p>
          <a:p>
            <a:pPr>
              <a:spcBef>
                <a:spcPct val="20000"/>
              </a:spcBef>
              <a:buClr>
                <a:schemeClr val="bg2"/>
              </a:buClr>
              <a:buSzPct val="75000"/>
              <a:buFont typeface="Wingdings" panose="05000000000000000000" pitchFamily="2" charset="2"/>
              <a:buNone/>
            </a:pPr>
            <a:r>
              <a:rPr lang="en-US" altLang="en-US" sz="1600" b="1">
                <a:latin typeface="Courier New" panose="02070309020205020404" pitchFamily="49" charset="0"/>
              </a:rPr>
              <a:t>&lt;body&gt;</a:t>
            </a:r>
          </a:p>
          <a:p>
            <a:pPr>
              <a:spcBef>
                <a:spcPct val="20000"/>
              </a:spcBef>
              <a:buClr>
                <a:schemeClr val="bg2"/>
              </a:buClr>
              <a:buSzPct val="75000"/>
              <a:buFont typeface="Wingdings" panose="05000000000000000000" pitchFamily="2" charset="2"/>
              <a:buNone/>
            </a:pPr>
            <a:r>
              <a:rPr lang="en-US" altLang="en-US" sz="1600" b="1">
                <a:latin typeface="Courier New" panose="02070309020205020404" pitchFamily="49" charset="0"/>
              </a:rPr>
              <a:t>  &lt;p&gt;HTML5 is fun!&lt;/p&gt;</a:t>
            </a:r>
          </a:p>
          <a:p>
            <a:pPr>
              <a:spcBef>
                <a:spcPct val="20000"/>
              </a:spcBef>
              <a:buClr>
                <a:schemeClr val="bg2"/>
              </a:buClr>
              <a:buSzPct val="75000"/>
              <a:buFont typeface="Wingdings" panose="05000000000000000000" pitchFamily="2" charset="2"/>
              <a:buNone/>
            </a:pPr>
            <a:r>
              <a:rPr lang="en-US" altLang="en-US" sz="1600" b="1">
                <a:latin typeface="Courier New" panose="02070309020205020404" pitchFamily="49" charset="0"/>
              </a:rPr>
              <a:t>&lt;/body&gt;</a:t>
            </a:r>
          </a:p>
          <a:p>
            <a:pPr>
              <a:spcBef>
                <a:spcPct val="20000"/>
              </a:spcBef>
              <a:buClr>
                <a:schemeClr val="bg2"/>
              </a:buClr>
              <a:buSzPct val="75000"/>
              <a:buFont typeface="Wingdings" panose="05000000000000000000" pitchFamily="2" charset="2"/>
              <a:buNone/>
            </a:pPr>
            <a:r>
              <a:rPr lang="en-US" altLang="en-US" sz="1600" b="1">
                <a:latin typeface="Courier New" panose="02070309020205020404" pitchFamily="49" charset="0"/>
              </a:rPr>
              <a:t>&lt;/html&gt;</a:t>
            </a:r>
          </a:p>
        </p:txBody>
      </p:sp>
      <p:sp>
        <p:nvSpPr>
          <p:cNvPr id="30726" name="Text Box 9">
            <a:extLst>
              <a:ext uri="{FF2B5EF4-FFF2-40B4-BE49-F238E27FC236}">
                <a16:creationId xmlns:a16="http://schemas.microsoft.com/office/drawing/2014/main" id="{AD3BAAB8-1A1F-4C0D-92F3-4ED5C09E2E60}"/>
              </a:ext>
            </a:extLst>
          </p:cNvPr>
          <p:cNvSpPr txBox="1">
            <a:spLocks noChangeArrowheads="1"/>
          </p:cNvSpPr>
          <p:nvPr/>
        </p:nvSpPr>
        <p:spPr bwMode="auto">
          <a:xfrm>
            <a:off x="457200" y="5791200"/>
            <a:ext cx="8077200" cy="392113"/>
          </a:xfrm>
          <a:prstGeom prst="rect">
            <a:avLst/>
          </a:prstGeom>
          <a:solidFill>
            <a:srgbClr val="99CCFF"/>
          </a:solidFill>
          <a:ln w="2540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600"/>
              </a:spcBef>
              <a:spcAft>
                <a:spcPts val="600"/>
              </a:spcAft>
            </a:pPr>
            <a:r>
              <a:rPr lang="en-US" altLang="en-US"/>
              <a:t>Let's open this page in a web browser to see how it looks…</a:t>
            </a:r>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C6832A55-5C6E-43D2-8636-B8BB37C5B513}"/>
              </a:ext>
            </a:extLst>
          </p:cNvPr>
          <p:cNvSpPr>
            <a:spLocks noGrp="1"/>
          </p:cNvSpPr>
          <p:nvPr>
            <p:ph type="title"/>
          </p:nvPr>
        </p:nvSpPr>
        <p:spPr/>
        <p:txBody>
          <a:bodyPr/>
          <a:lstStyle/>
          <a:p>
            <a:r>
              <a:rPr lang="en-US" altLang="en-US" b="1">
                <a:hlinkClick r:id="rId2"/>
              </a:rPr>
              <a:t>What is HTML?</a:t>
            </a:r>
            <a:br>
              <a:rPr lang="en-US" altLang="en-US" b="1"/>
            </a:br>
            <a:endParaRPr lang="en-US" altLang="en-US"/>
          </a:p>
        </p:txBody>
      </p:sp>
      <p:sp>
        <p:nvSpPr>
          <p:cNvPr id="5123" name="Content Placeholder 2">
            <a:extLst>
              <a:ext uri="{FF2B5EF4-FFF2-40B4-BE49-F238E27FC236}">
                <a16:creationId xmlns:a16="http://schemas.microsoft.com/office/drawing/2014/main" id="{AB9BE627-6B68-410E-85B6-30FEE35DD982}"/>
              </a:ext>
            </a:extLst>
          </p:cNvPr>
          <p:cNvSpPr>
            <a:spLocks noGrp="1"/>
          </p:cNvSpPr>
          <p:nvPr>
            <p:ph idx="1"/>
          </p:nvPr>
        </p:nvSpPr>
        <p:spPr>
          <a:xfrm>
            <a:off x="457200" y="1447800"/>
            <a:ext cx="8229600" cy="5181600"/>
          </a:xfrm>
        </p:spPr>
        <p:txBody>
          <a:bodyPr/>
          <a:lstStyle/>
          <a:p>
            <a:r>
              <a:rPr lang="en-US" altLang="en-US" sz="2000"/>
              <a:t>HTML is how two computers speak to each other over the internet.</a:t>
            </a:r>
          </a:p>
          <a:p>
            <a:r>
              <a:rPr lang="en-US" altLang="en-US" sz="2000"/>
              <a:t>Web sites are what they say.</a:t>
            </a:r>
          </a:p>
          <a:p>
            <a:r>
              <a:rPr lang="en-US" altLang="en-US" sz="2000"/>
              <a:t>HTML is "spoken" by two computers:</a:t>
            </a:r>
          </a:p>
          <a:p>
            <a:endParaRPr lang="en-US" altLang="en-US" sz="2000"/>
          </a:p>
          <a:p>
            <a:r>
              <a:rPr lang="en-US" altLang="en-US" sz="2000"/>
              <a:t>1. Client</a:t>
            </a:r>
          </a:p>
          <a:p>
            <a:r>
              <a:rPr lang="en-US" altLang="en-US" sz="2000"/>
              <a:t>The client is used by the person surfing the net, such as the computer you are looking at right now.</a:t>
            </a:r>
          </a:p>
          <a:p>
            <a:r>
              <a:rPr lang="en-US" altLang="en-US" sz="2000"/>
              <a:t>2. Server</a:t>
            </a:r>
          </a:p>
          <a:p>
            <a:r>
              <a:rPr lang="en-US" altLang="en-US" sz="2000"/>
              <a:t>A server stores and distributes websites over the net. I have a server where I store this web site.</a:t>
            </a:r>
          </a:p>
          <a:p>
            <a:endParaRPr lang="en-US" altLang="en-US" sz="2000"/>
          </a:p>
          <a:p>
            <a:r>
              <a:rPr lang="en-US" altLang="en-US" sz="2000"/>
              <a:t>HTML: Hyper Text MARKUP Language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a:extLst>
              <a:ext uri="{FF2B5EF4-FFF2-40B4-BE49-F238E27FC236}">
                <a16:creationId xmlns:a16="http://schemas.microsoft.com/office/drawing/2014/main" id="{A1F099C7-1FDC-434F-87B0-FC223109E1CC}"/>
              </a:ext>
            </a:extLst>
          </p:cNvPr>
          <p:cNvSpPr>
            <a:spLocks noChangeArrowheads="1"/>
          </p:cNvSpPr>
          <p:nvPr/>
        </p:nvSpPr>
        <p:spPr bwMode="auto">
          <a:xfrm>
            <a:off x="2362200" y="457200"/>
            <a:ext cx="3416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t>Removed Elements in HTML5</a:t>
            </a:r>
          </a:p>
        </p:txBody>
      </p:sp>
      <p:graphicFrame>
        <p:nvGraphicFramePr>
          <p:cNvPr id="3" name="Table 2">
            <a:extLst>
              <a:ext uri="{FF2B5EF4-FFF2-40B4-BE49-F238E27FC236}">
                <a16:creationId xmlns:a16="http://schemas.microsoft.com/office/drawing/2014/main" id="{EF8E5961-92EE-40D2-87A2-B1FB8C19C5D7}"/>
              </a:ext>
            </a:extLst>
          </p:cNvPr>
          <p:cNvGraphicFramePr>
            <a:graphicFrameLocks noGrp="1"/>
          </p:cNvGraphicFramePr>
          <p:nvPr/>
        </p:nvGraphicFramePr>
        <p:xfrm>
          <a:off x="1209675" y="1952625"/>
          <a:ext cx="6724650" cy="3943355"/>
        </p:xfrm>
        <a:graphic>
          <a:graphicData uri="http://schemas.openxmlformats.org/drawingml/2006/table">
            <a:tbl>
              <a:tblPr/>
              <a:tblGrid>
                <a:gridCol w="3362325">
                  <a:extLst>
                    <a:ext uri="{9D8B030D-6E8A-4147-A177-3AD203B41FA5}">
                      <a16:colId xmlns:a16="http://schemas.microsoft.com/office/drawing/2014/main" val="20000"/>
                    </a:ext>
                  </a:extLst>
                </a:gridCol>
                <a:gridCol w="3362325">
                  <a:extLst>
                    <a:ext uri="{9D8B030D-6E8A-4147-A177-3AD203B41FA5}">
                      <a16:colId xmlns:a16="http://schemas.microsoft.com/office/drawing/2014/main" val="20001"/>
                    </a:ext>
                  </a:extLst>
                </a:gridCol>
              </a:tblGrid>
              <a:tr h="303335">
                <a:tc>
                  <a:txBody>
                    <a:bodyPr/>
                    <a:lstStyle/>
                    <a:p>
                      <a:pPr marL="0" marR="0"/>
                      <a:r>
                        <a:rPr lang="en-US" sz="1500" dirty="0">
                          <a:effectLst/>
                        </a:rPr>
                        <a:t>Removed Element</a:t>
                      </a:r>
                    </a:p>
                  </a:txBody>
                  <a:tcPr marL="74719" marR="74719" marT="37367" marB="37367" anchor="ctr">
                    <a:lnL>
                      <a:noFill/>
                    </a:lnL>
                    <a:lnR>
                      <a:noFill/>
                    </a:lnR>
                    <a:lnT>
                      <a:noFill/>
                    </a:lnT>
                    <a:lnB>
                      <a:noFill/>
                    </a:lnB>
                  </a:tcPr>
                </a:tc>
                <a:tc>
                  <a:txBody>
                    <a:bodyPr/>
                    <a:lstStyle/>
                    <a:p>
                      <a:pPr marL="0" marR="0"/>
                      <a:r>
                        <a:rPr lang="en-US" sz="1500">
                          <a:effectLst/>
                        </a:rPr>
                        <a:t>Use Instead</a:t>
                      </a:r>
                    </a:p>
                  </a:txBody>
                  <a:tcPr marL="74719" marR="74719" marT="37367" marB="37367" anchor="ctr">
                    <a:lnL>
                      <a:noFill/>
                    </a:lnL>
                    <a:lnR>
                      <a:noFill/>
                    </a:lnR>
                    <a:lnT>
                      <a:noFill/>
                    </a:lnT>
                    <a:lnB>
                      <a:noFill/>
                    </a:lnB>
                  </a:tcPr>
                </a:tc>
                <a:extLst>
                  <a:ext uri="{0D108BD9-81ED-4DB2-BD59-A6C34878D82A}">
                    <a16:rowId xmlns:a16="http://schemas.microsoft.com/office/drawing/2014/main" val="10000"/>
                  </a:ext>
                </a:extLst>
              </a:tr>
              <a:tr h="303335">
                <a:tc>
                  <a:txBody>
                    <a:bodyPr/>
                    <a:lstStyle/>
                    <a:p>
                      <a:pPr marL="0" marR="0"/>
                      <a:r>
                        <a:rPr lang="en-US" sz="1500">
                          <a:effectLst/>
                        </a:rPr>
                        <a:t>&lt;acronym&gt;</a:t>
                      </a:r>
                    </a:p>
                  </a:txBody>
                  <a:tcPr marL="74719" marR="74719" marT="37367" marB="37367" anchor="ctr">
                    <a:lnL>
                      <a:noFill/>
                    </a:lnL>
                    <a:lnR>
                      <a:noFill/>
                    </a:lnR>
                    <a:lnT>
                      <a:noFill/>
                    </a:lnT>
                    <a:lnB>
                      <a:noFill/>
                    </a:lnB>
                  </a:tcPr>
                </a:tc>
                <a:tc>
                  <a:txBody>
                    <a:bodyPr/>
                    <a:lstStyle/>
                    <a:p>
                      <a:pPr marL="0" marR="0"/>
                      <a:r>
                        <a:rPr lang="en-US" sz="1500">
                          <a:effectLst/>
                        </a:rPr>
                        <a:t>&lt;abbr&gt;</a:t>
                      </a:r>
                    </a:p>
                  </a:txBody>
                  <a:tcPr marL="74719" marR="74719" marT="37367" marB="37367" anchor="ctr">
                    <a:lnL>
                      <a:noFill/>
                    </a:lnL>
                    <a:lnR>
                      <a:noFill/>
                    </a:lnR>
                    <a:lnT>
                      <a:noFill/>
                    </a:lnT>
                    <a:lnB>
                      <a:noFill/>
                    </a:lnB>
                  </a:tcPr>
                </a:tc>
                <a:extLst>
                  <a:ext uri="{0D108BD9-81ED-4DB2-BD59-A6C34878D82A}">
                    <a16:rowId xmlns:a16="http://schemas.microsoft.com/office/drawing/2014/main" val="10001"/>
                  </a:ext>
                </a:extLst>
              </a:tr>
              <a:tr h="303335">
                <a:tc>
                  <a:txBody>
                    <a:bodyPr/>
                    <a:lstStyle/>
                    <a:p>
                      <a:pPr marL="0" marR="0"/>
                      <a:r>
                        <a:rPr lang="en-US" sz="1500">
                          <a:effectLst/>
                        </a:rPr>
                        <a:t>&lt;applet&gt;</a:t>
                      </a:r>
                    </a:p>
                  </a:txBody>
                  <a:tcPr marL="74719" marR="74719" marT="37367" marB="37367" anchor="ctr">
                    <a:lnL>
                      <a:noFill/>
                    </a:lnL>
                    <a:lnR>
                      <a:noFill/>
                    </a:lnR>
                    <a:lnT>
                      <a:noFill/>
                    </a:lnT>
                    <a:lnB>
                      <a:noFill/>
                    </a:lnB>
                  </a:tcPr>
                </a:tc>
                <a:tc>
                  <a:txBody>
                    <a:bodyPr/>
                    <a:lstStyle/>
                    <a:p>
                      <a:pPr marL="0" marR="0"/>
                      <a:r>
                        <a:rPr lang="en-US" sz="1500">
                          <a:effectLst/>
                        </a:rPr>
                        <a:t>&lt;object&gt;</a:t>
                      </a:r>
                    </a:p>
                  </a:txBody>
                  <a:tcPr marL="74719" marR="74719" marT="37367" marB="37367" anchor="ctr">
                    <a:lnL>
                      <a:noFill/>
                    </a:lnL>
                    <a:lnR>
                      <a:noFill/>
                    </a:lnR>
                    <a:lnT>
                      <a:noFill/>
                    </a:lnT>
                    <a:lnB>
                      <a:noFill/>
                    </a:lnB>
                  </a:tcPr>
                </a:tc>
                <a:extLst>
                  <a:ext uri="{0D108BD9-81ED-4DB2-BD59-A6C34878D82A}">
                    <a16:rowId xmlns:a16="http://schemas.microsoft.com/office/drawing/2014/main" val="10002"/>
                  </a:ext>
                </a:extLst>
              </a:tr>
              <a:tr h="303335">
                <a:tc>
                  <a:txBody>
                    <a:bodyPr/>
                    <a:lstStyle/>
                    <a:p>
                      <a:pPr marL="0" marR="0"/>
                      <a:r>
                        <a:rPr lang="en-US" sz="1500">
                          <a:effectLst/>
                        </a:rPr>
                        <a:t>&lt;basefont&gt;</a:t>
                      </a:r>
                    </a:p>
                  </a:txBody>
                  <a:tcPr marL="74719" marR="74719" marT="37367" marB="37367" anchor="ctr">
                    <a:lnL>
                      <a:noFill/>
                    </a:lnL>
                    <a:lnR>
                      <a:noFill/>
                    </a:lnR>
                    <a:lnT>
                      <a:noFill/>
                    </a:lnT>
                    <a:lnB>
                      <a:noFill/>
                    </a:lnB>
                  </a:tcPr>
                </a:tc>
                <a:tc>
                  <a:txBody>
                    <a:bodyPr/>
                    <a:lstStyle/>
                    <a:p>
                      <a:pPr marL="0" marR="0"/>
                      <a:r>
                        <a:rPr lang="en-US" sz="1500">
                          <a:effectLst/>
                        </a:rPr>
                        <a:t>CSS</a:t>
                      </a:r>
                    </a:p>
                  </a:txBody>
                  <a:tcPr marL="74719" marR="74719" marT="37367" marB="37367" anchor="ctr">
                    <a:lnL>
                      <a:noFill/>
                    </a:lnL>
                    <a:lnR>
                      <a:noFill/>
                    </a:lnR>
                    <a:lnT>
                      <a:noFill/>
                    </a:lnT>
                    <a:lnB>
                      <a:noFill/>
                    </a:lnB>
                  </a:tcPr>
                </a:tc>
                <a:extLst>
                  <a:ext uri="{0D108BD9-81ED-4DB2-BD59-A6C34878D82A}">
                    <a16:rowId xmlns:a16="http://schemas.microsoft.com/office/drawing/2014/main" val="10003"/>
                  </a:ext>
                </a:extLst>
              </a:tr>
              <a:tr h="303335">
                <a:tc>
                  <a:txBody>
                    <a:bodyPr/>
                    <a:lstStyle/>
                    <a:p>
                      <a:pPr marL="0" marR="0"/>
                      <a:r>
                        <a:rPr lang="en-US" sz="1500">
                          <a:effectLst/>
                        </a:rPr>
                        <a:t>&lt;big&gt;</a:t>
                      </a:r>
                    </a:p>
                  </a:txBody>
                  <a:tcPr marL="74719" marR="74719" marT="37367" marB="37367" anchor="ctr">
                    <a:lnL>
                      <a:noFill/>
                    </a:lnL>
                    <a:lnR>
                      <a:noFill/>
                    </a:lnR>
                    <a:lnT>
                      <a:noFill/>
                    </a:lnT>
                    <a:lnB>
                      <a:noFill/>
                    </a:lnB>
                  </a:tcPr>
                </a:tc>
                <a:tc>
                  <a:txBody>
                    <a:bodyPr/>
                    <a:lstStyle/>
                    <a:p>
                      <a:pPr marL="0" marR="0"/>
                      <a:r>
                        <a:rPr lang="en-US" sz="1500">
                          <a:effectLst/>
                        </a:rPr>
                        <a:t>CSS</a:t>
                      </a:r>
                    </a:p>
                  </a:txBody>
                  <a:tcPr marL="74719" marR="74719" marT="37367" marB="37367" anchor="ctr">
                    <a:lnL>
                      <a:noFill/>
                    </a:lnL>
                    <a:lnR>
                      <a:noFill/>
                    </a:lnR>
                    <a:lnT>
                      <a:noFill/>
                    </a:lnT>
                    <a:lnB>
                      <a:noFill/>
                    </a:lnB>
                  </a:tcPr>
                </a:tc>
                <a:extLst>
                  <a:ext uri="{0D108BD9-81ED-4DB2-BD59-A6C34878D82A}">
                    <a16:rowId xmlns:a16="http://schemas.microsoft.com/office/drawing/2014/main" val="10004"/>
                  </a:ext>
                </a:extLst>
              </a:tr>
              <a:tr h="303335">
                <a:tc>
                  <a:txBody>
                    <a:bodyPr/>
                    <a:lstStyle/>
                    <a:p>
                      <a:pPr marL="0" marR="0"/>
                      <a:r>
                        <a:rPr lang="en-US" sz="1500">
                          <a:effectLst/>
                        </a:rPr>
                        <a:t>&lt;center&gt;</a:t>
                      </a:r>
                    </a:p>
                  </a:txBody>
                  <a:tcPr marL="74719" marR="74719" marT="37367" marB="37367" anchor="ctr">
                    <a:lnL>
                      <a:noFill/>
                    </a:lnL>
                    <a:lnR>
                      <a:noFill/>
                    </a:lnR>
                    <a:lnT>
                      <a:noFill/>
                    </a:lnT>
                    <a:lnB>
                      <a:noFill/>
                    </a:lnB>
                  </a:tcPr>
                </a:tc>
                <a:tc>
                  <a:txBody>
                    <a:bodyPr/>
                    <a:lstStyle/>
                    <a:p>
                      <a:pPr marL="0" marR="0"/>
                      <a:r>
                        <a:rPr lang="en-US" sz="1500">
                          <a:effectLst/>
                        </a:rPr>
                        <a:t>CSS</a:t>
                      </a:r>
                    </a:p>
                  </a:txBody>
                  <a:tcPr marL="74719" marR="74719" marT="37367" marB="37367" anchor="ctr">
                    <a:lnL>
                      <a:noFill/>
                    </a:lnL>
                    <a:lnR>
                      <a:noFill/>
                    </a:lnR>
                    <a:lnT>
                      <a:noFill/>
                    </a:lnT>
                    <a:lnB>
                      <a:noFill/>
                    </a:lnB>
                  </a:tcPr>
                </a:tc>
                <a:extLst>
                  <a:ext uri="{0D108BD9-81ED-4DB2-BD59-A6C34878D82A}">
                    <a16:rowId xmlns:a16="http://schemas.microsoft.com/office/drawing/2014/main" val="10005"/>
                  </a:ext>
                </a:extLst>
              </a:tr>
              <a:tr h="303335">
                <a:tc>
                  <a:txBody>
                    <a:bodyPr/>
                    <a:lstStyle/>
                    <a:p>
                      <a:pPr marL="0" marR="0"/>
                      <a:r>
                        <a:rPr lang="en-US" sz="1500">
                          <a:effectLst/>
                        </a:rPr>
                        <a:t>&lt;dir&gt;</a:t>
                      </a:r>
                    </a:p>
                  </a:txBody>
                  <a:tcPr marL="74719" marR="74719" marT="37367" marB="37367" anchor="ctr">
                    <a:lnL>
                      <a:noFill/>
                    </a:lnL>
                    <a:lnR>
                      <a:noFill/>
                    </a:lnR>
                    <a:lnT>
                      <a:noFill/>
                    </a:lnT>
                    <a:lnB>
                      <a:noFill/>
                    </a:lnB>
                  </a:tcPr>
                </a:tc>
                <a:tc>
                  <a:txBody>
                    <a:bodyPr/>
                    <a:lstStyle/>
                    <a:p>
                      <a:pPr marL="0" marR="0"/>
                      <a:r>
                        <a:rPr lang="en-US" sz="1500" dirty="0">
                          <a:effectLst/>
                        </a:rPr>
                        <a:t>&lt;</a:t>
                      </a:r>
                      <a:r>
                        <a:rPr lang="en-US" sz="1500" dirty="0" err="1">
                          <a:effectLst/>
                        </a:rPr>
                        <a:t>ul</a:t>
                      </a:r>
                      <a:r>
                        <a:rPr lang="en-US" sz="1500" dirty="0">
                          <a:effectLst/>
                        </a:rPr>
                        <a:t>&gt;</a:t>
                      </a:r>
                    </a:p>
                  </a:txBody>
                  <a:tcPr marL="74719" marR="74719" marT="37367" marB="37367" anchor="ctr">
                    <a:lnL>
                      <a:noFill/>
                    </a:lnL>
                    <a:lnR>
                      <a:noFill/>
                    </a:lnR>
                    <a:lnT>
                      <a:noFill/>
                    </a:lnT>
                    <a:lnB>
                      <a:noFill/>
                    </a:lnB>
                  </a:tcPr>
                </a:tc>
                <a:extLst>
                  <a:ext uri="{0D108BD9-81ED-4DB2-BD59-A6C34878D82A}">
                    <a16:rowId xmlns:a16="http://schemas.microsoft.com/office/drawing/2014/main" val="10006"/>
                  </a:ext>
                </a:extLst>
              </a:tr>
              <a:tr h="303335">
                <a:tc>
                  <a:txBody>
                    <a:bodyPr/>
                    <a:lstStyle/>
                    <a:p>
                      <a:pPr marL="0" marR="0"/>
                      <a:r>
                        <a:rPr lang="en-US" sz="1500">
                          <a:effectLst/>
                        </a:rPr>
                        <a:t>&lt;font&gt;</a:t>
                      </a:r>
                    </a:p>
                  </a:txBody>
                  <a:tcPr marL="74719" marR="74719" marT="37367" marB="37367" anchor="ctr">
                    <a:lnL>
                      <a:noFill/>
                    </a:lnL>
                    <a:lnR>
                      <a:noFill/>
                    </a:lnR>
                    <a:lnT>
                      <a:noFill/>
                    </a:lnT>
                    <a:lnB>
                      <a:noFill/>
                    </a:lnB>
                  </a:tcPr>
                </a:tc>
                <a:tc>
                  <a:txBody>
                    <a:bodyPr/>
                    <a:lstStyle/>
                    <a:p>
                      <a:pPr marL="0" marR="0"/>
                      <a:r>
                        <a:rPr lang="en-US" sz="1500">
                          <a:effectLst/>
                        </a:rPr>
                        <a:t>CSS</a:t>
                      </a:r>
                    </a:p>
                  </a:txBody>
                  <a:tcPr marL="74719" marR="74719" marT="37367" marB="37367" anchor="ctr">
                    <a:lnL>
                      <a:noFill/>
                    </a:lnL>
                    <a:lnR>
                      <a:noFill/>
                    </a:lnR>
                    <a:lnT>
                      <a:noFill/>
                    </a:lnT>
                    <a:lnB>
                      <a:noFill/>
                    </a:lnB>
                  </a:tcPr>
                </a:tc>
                <a:extLst>
                  <a:ext uri="{0D108BD9-81ED-4DB2-BD59-A6C34878D82A}">
                    <a16:rowId xmlns:a16="http://schemas.microsoft.com/office/drawing/2014/main" val="10007"/>
                  </a:ext>
                </a:extLst>
              </a:tr>
              <a:tr h="303335">
                <a:tc>
                  <a:txBody>
                    <a:bodyPr/>
                    <a:lstStyle/>
                    <a:p>
                      <a:pPr marL="0" marR="0"/>
                      <a:r>
                        <a:rPr lang="en-US" sz="1500">
                          <a:effectLst/>
                        </a:rPr>
                        <a:t>&lt;frame&gt;</a:t>
                      </a:r>
                    </a:p>
                  </a:txBody>
                  <a:tcPr marL="74719" marR="74719" marT="37367" marB="37367" anchor="ctr">
                    <a:lnL>
                      <a:noFill/>
                    </a:lnL>
                    <a:lnR>
                      <a:noFill/>
                    </a:lnR>
                    <a:lnT>
                      <a:noFill/>
                    </a:lnT>
                    <a:lnB>
                      <a:noFill/>
                    </a:lnB>
                  </a:tcPr>
                </a:tc>
                <a:tc>
                  <a:txBody>
                    <a:bodyPr/>
                    <a:lstStyle/>
                    <a:p>
                      <a:pPr marL="0" marR="0"/>
                      <a:r>
                        <a:rPr lang="en-US" sz="1500">
                          <a:effectLst/>
                        </a:rPr>
                        <a:t> </a:t>
                      </a:r>
                    </a:p>
                  </a:txBody>
                  <a:tcPr marL="74719" marR="74719" marT="37367" marB="37367" anchor="ctr">
                    <a:lnL>
                      <a:noFill/>
                    </a:lnL>
                    <a:lnR>
                      <a:noFill/>
                    </a:lnR>
                    <a:lnT>
                      <a:noFill/>
                    </a:lnT>
                    <a:lnB>
                      <a:noFill/>
                    </a:lnB>
                  </a:tcPr>
                </a:tc>
                <a:extLst>
                  <a:ext uri="{0D108BD9-81ED-4DB2-BD59-A6C34878D82A}">
                    <a16:rowId xmlns:a16="http://schemas.microsoft.com/office/drawing/2014/main" val="10008"/>
                  </a:ext>
                </a:extLst>
              </a:tr>
              <a:tr h="303335">
                <a:tc>
                  <a:txBody>
                    <a:bodyPr/>
                    <a:lstStyle/>
                    <a:p>
                      <a:pPr marL="0" marR="0"/>
                      <a:r>
                        <a:rPr lang="en-US" sz="1500">
                          <a:effectLst/>
                        </a:rPr>
                        <a:t>&lt;frameset&gt;</a:t>
                      </a:r>
                    </a:p>
                  </a:txBody>
                  <a:tcPr marL="74719" marR="74719" marT="37367" marB="37367" anchor="ctr">
                    <a:lnL>
                      <a:noFill/>
                    </a:lnL>
                    <a:lnR>
                      <a:noFill/>
                    </a:lnR>
                    <a:lnT>
                      <a:noFill/>
                    </a:lnT>
                    <a:lnB>
                      <a:noFill/>
                    </a:lnB>
                  </a:tcPr>
                </a:tc>
                <a:tc>
                  <a:txBody>
                    <a:bodyPr/>
                    <a:lstStyle/>
                    <a:p>
                      <a:pPr marL="0" marR="0"/>
                      <a:r>
                        <a:rPr lang="en-US" sz="1500">
                          <a:effectLst/>
                        </a:rPr>
                        <a:t> </a:t>
                      </a:r>
                    </a:p>
                  </a:txBody>
                  <a:tcPr marL="74719" marR="74719" marT="37367" marB="37367" anchor="ctr">
                    <a:lnL>
                      <a:noFill/>
                    </a:lnL>
                    <a:lnR>
                      <a:noFill/>
                    </a:lnR>
                    <a:lnT>
                      <a:noFill/>
                    </a:lnT>
                    <a:lnB>
                      <a:noFill/>
                    </a:lnB>
                  </a:tcPr>
                </a:tc>
                <a:extLst>
                  <a:ext uri="{0D108BD9-81ED-4DB2-BD59-A6C34878D82A}">
                    <a16:rowId xmlns:a16="http://schemas.microsoft.com/office/drawing/2014/main" val="10009"/>
                  </a:ext>
                </a:extLst>
              </a:tr>
              <a:tr h="303335">
                <a:tc>
                  <a:txBody>
                    <a:bodyPr/>
                    <a:lstStyle/>
                    <a:p>
                      <a:pPr marL="0" marR="0"/>
                      <a:r>
                        <a:rPr lang="en-US" sz="1500">
                          <a:effectLst/>
                        </a:rPr>
                        <a:t>&lt;noframes&gt;</a:t>
                      </a:r>
                    </a:p>
                  </a:txBody>
                  <a:tcPr marL="74719" marR="74719" marT="37367" marB="37367" anchor="ctr">
                    <a:lnL>
                      <a:noFill/>
                    </a:lnL>
                    <a:lnR>
                      <a:noFill/>
                    </a:lnR>
                    <a:lnT>
                      <a:noFill/>
                    </a:lnT>
                    <a:lnB>
                      <a:noFill/>
                    </a:lnB>
                  </a:tcPr>
                </a:tc>
                <a:tc>
                  <a:txBody>
                    <a:bodyPr/>
                    <a:lstStyle/>
                    <a:p>
                      <a:pPr marL="0" marR="0"/>
                      <a:r>
                        <a:rPr lang="en-US" sz="1500">
                          <a:effectLst/>
                        </a:rPr>
                        <a:t> </a:t>
                      </a:r>
                    </a:p>
                  </a:txBody>
                  <a:tcPr marL="74719" marR="74719" marT="37367" marB="37367" anchor="ctr">
                    <a:lnL>
                      <a:noFill/>
                    </a:lnL>
                    <a:lnR>
                      <a:noFill/>
                    </a:lnR>
                    <a:lnT>
                      <a:noFill/>
                    </a:lnT>
                    <a:lnB>
                      <a:noFill/>
                    </a:lnB>
                  </a:tcPr>
                </a:tc>
                <a:extLst>
                  <a:ext uri="{0D108BD9-81ED-4DB2-BD59-A6C34878D82A}">
                    <a16:rowId xmlns:a16="http://schemas.microsoft.com/office/drawing/2014/main" val="10010"/>
                  </a:ext>
                </a:extLst>
              </a:tr>
              <a:tr h="303335">
                <a:tc>
                  <a:txBody>
                    <a:bodyPr/>
                    <a:lstStyle/>
                    <a:p>
                      <a:pPr marL="0" marR="0"/>
                      <a:r>
                        <a:rPr lang="en-US" sz="1500">
                          <a:effectLst/>
                        </a:rPr>
                        <a:t>&lt;strike&gt;</a:t>
                      </a:r>
                    </a:p>
                  </a:txBody>
                  <a:tcPr marL="74719" marR="74719" marT="37367" marB="37367" anchor="ctr">
                    <a:lnL>
                      <a:noFill/>
                    </a:lnL>
                    <a:lnR>
                      <a:noFill/>
                    </a:lnR>
                    <a:lnT>
                      <a:noFill/>
                    </a:lnT>
                    <a:lnB>
                      <a:noFill/>
                    </a:lnB>
                  </a:tcPr>
                </a:tc>
                <a:tc>
                  <a:txBody>
                    <a:bodyPr/>
                    <a:lstStyle/>
                    <a:p>
                      <a:pPr marL="0" marR="0"/>
                      <a:r>
                        <a:rPr lang="en-US" sz="1500">
                          <a:effectLst/>
                        </a:rPr>
                        <a:t>CSS, &lt;s&gt;, or &lt;del&gt;</a:t>
                      </a:r>
                    </a:p>
                  </a:txBody>
                  <a:tcPr marL="74719" marR="74719" marT="37367" marB="37367" anchor="ctr">
                    <a:lnL>
                      <a:noFill/>
                    </a:lnL>
                    <a:lnR>
                      <a:noFill/>
                    </a:lnR>
                    <a:lnT>
                      <a:noFill/>
                    </a:lnT>
                    <a:lnB>
                      <a:noFill/>
                    </a:lnB>
                  </a:tcPr>
                </a:tc>
                <a:extLst>
                  <a:ext uri="{0D108BD9-81ED-4DB2-BD59-A6C34878D82A}">
                    <a16:rowId xmlns:a16="http://schemas.microsoft.com/office/drawing/2014/main" val="10011"/>
                  </a:ext>
                </a:extLst>
              </a:tr>
              <a:tr h="303335">
                <a:tc>
                  <a:txBody>
                    <a:bodyPr/>
                    <a:lstStyle/>
                    <a:p>
                      <a:pPr marL="0" marR="0"/>
                      <a:r>
                        <a:rPr lang="en-US" sz="1500">
                          <a:effectLst/>
                        </a:rPr>
                        <a:t>&lt;tt&gt;</a:t>
                      </a:r>
                    </a:p>
                  </a:txBody>
                  <a:tcPr marL="74719" marR="74719" marT="37367" marB="37367" anchor="ctr">
                    <a:lnL>
                      <a:noFill/>
                    </a:lnL>
                    <a:lnR>
                      <a:noFill/>
                    </a:lnR>
                    <a:lnT>
                      <a:noFill/>
                    </a:lnT>
                    <a:lnB>
                      <a:noFill/>
                    </a:lnB>
                  </a:tcPr>
                </a:tc>
                <a:tc>
                  <a:txBody>
                    <a:bodyPr/>
                    <a:lstStyle/>
                    <a:p>
                      <a:pPr marL="0" marR="0"/>
                      <a:r>
                        <a:rPr lang="en-US" sz="1500" dirty="0">
                          <a:effectLst/>
                        </a:rPr>
                        <a:t>CSS</a:t>
                      </a:r>
                    </a:p>
                  </a:txBody>
                  <a:tcPr marL="74719" marR="74719" marT="37367" marB="37367" anchor="ctr">
                    <a:lnL>
                      <a:noFill/>
                    </a:lnL>
                    <a:lnR>
                      <a:noFill/>
                    </a:lnR>
                    <a:lnT>
                      <a:noFill/>
                    </a:lnT>
                    <a:lnB>
                      <a:noFill/>
                    </a:lnB>
                  </a:tcPr>
                </a:tc>
                <a:extLst>
                  <a:ext uri="{0D108BD9-81ED-4DB2-BD59-A6C34878D82A}">
                    <a16:rowId xmlns:a16="http://schemas.microsoft.com/office/drawing/2014/main" val="10012"/>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EA623889-11C9-402E-9A7A-261E78F44598}"/>
              </a:ext>
            </a:extLst>
          </p:cNvPr>
          <p:cNvSpPr>
            <a:spLocks noGrp="1" noChangeArrowheads="1"/>
          </p:cNvSpPr>
          <p:nvPr>
            <p:ph type="title" idx="4294967295"/>
          </p:nvPr>
        </p:nvSpPr>
        <p:spPr>
          <a:xfrm>
            <a:off x="457200" y="457200"/>
            <a:ext cx="8229600" cy="838200"/>
          </a:xfrm>
        </p:spPr>
        <p:txBody>
          <a:bodyPr/>
          <a:lstStyle/>
          <a:p>
            <a:pPr algn="ctr"/>
            <a:r>
              <a:rPr lang="en-US" altLang="en-US" sz="4000"/>
              <a:t>Viewing the HTML5 Web Page</a:t>
            </a:r>
          </a:p>
        </p:txBody>
      </p:sp>
      <p:cxnSp>
        <p:nvCxnSpPr>
          <p:cNvPr id="5" name="Straight Connector 4">
            <a:extLst>
              <a:ext uri="{FF2B5EF4-FFF2-40B4-BE49-F238E27FC236}">
                <a16:creationId xmlns:a16="http://schemas.microsoft.com/office/drawing/2014/main" id="{2F30ECA0-D866-400E-A170-C2533D932C2B}"/>
              </a:ext>
            </a:extLst>
          </p:cNvPr>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
        <p:nvSpPr>
          <p:cNvPr id="32772" name="Text Box 6">
            <a:extLst>
              <a:ext uri="{FF2B5EF4-FFF2-40B4-BE49-F238E27FC236}">
                <a16:creationId xmlns:a16="http://schemas.microsoft.com/office/drawing/2014/main" id="{AB36FAB0-7AC8-427B-974A-784E87FBC469}"/>
              </a:ext>
            </a:extLst>
          </p:cNvPr>
          <p:cNvSpPr txBox="1">
            <a:spLocks noChangeArrowheads="1"/>
          </p:cNvSpPr>
          <p:nvPr/>
        </p:nvSpPr>
        <p:spPr bwMode="auto">
          <a:xfrm>
            <a:off x="533400" y="5381625"/>
            <a:ext cx="8077200" cy="941388"/>
          </a:xfrm>
          <a:prstGeom prst="rect">
            <a:avLst/>
          </a:prstGeom>
          <a:solidFill>
            <a:srgbClr val="99CCFF"/>
          </a:solidFill>
          <a:ln w="2540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600"/>
              </a:spcBef>
              <a:spcAft>
                <a:spcPts val="600"/>
              </a:spcAft>
            </a:pPr>
            <a:r>
              <a:rPr lang="en-US" altLang="en-US"/>
              <a:t>Even though we used HTML5, the page looks exactly the same in a web browser as it would in XHTML.  Without looking at the source code, web visitors will not know which version of HTML the page was created with.</a:t>
            </a:r>
            <a:endParaRPr lang="en-IN" altLang="en-US"/>
          </a:p>
        </p:txBody>
      </p:sp>
      <p:pic>
        <p:nvPicPr>
          <p:cNvPr id="32773" name="Picture 7" descr="Intro-1">
            <a:extLst>
              <a:ext uri="{FF2B5EF4-FFF2-40B4-BE49-F238E27FC236}">
                <a16:creationId xmlns:a16="http://schemas.microsoft.com/office/drawing/2014/main" id="{81B60F28-DCAF-496E-8A97-2F2716F059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524000"/>
            <a:ext cx="51816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AutoShape 8">
            <a:extLst>
              <a:ext uri="{FF2B5EF4-FFF2-40B4-BE49-F238E27FC236}">
                <a16:creationId xmlns:a16="http://schemas.microsoft.com/office/drawing/2014/main" id="{849E57E2-F140-4723-8E29-5C1F0F7E359C}"/>
              </a:ext>
            </a:extLst>
          </p:cNvPr>
          <p:cNvSpPr>
            <a:spLocks noChangeArrowheads="1"/>
          </p:cNvSpPr>
          <p:nvPr/>
        </p:nvSpPr>
        <p:spPr bwMode="auto">
          <a:xfrm>
            <a:off x="4267200" y="6400800"/>
            <a:ext cx="304800" cy="228600"/>
          </a:xfrm>
          <a:prstGeom prst="diamond">
            <a:avLst/>
          </a:prstGeom>
          <a:solidFill>
            <a:srgbClr val="000000"/>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1">
            <a:extLst>
              <a:ext uri="{FF2B5EF4-FFF2-40B4-BE49-F238E27FC236}">
                <a16:creationId xmlns:a16="http://schemas.microsoft.com/office/drawing/2014/main" id="{0F7138CF-8B4A-4A27-9E59-298237F5EE19}"/>
              </a:ext>
            </a:extLst>
          </p:cNvPr>
          <p:cNvSpPr>
            <a:spLocks noChangeArrowheads="1"/>
          </p:cNvSpPr>
          <p:nvPr/>
        </p:nvSpPr>
        <p:spPr bwMode="auto">
          <a:xfrm>
            <a:off x="1589088" y="1268413"/>
            <a:ext cx="5838825" cy="4410075"/>
          </a:xfrm>
          <a:prstGeom prst="roundRect">
            <a:avLst>
              <a:gd name="adj" fmla="val 32"/>
            </a:avLst>
          </a:prstGeom>
          <a:solidFill>
            <a:srgbClr val="FFFFFF"/>
          </a:solidFill>
          <a:ln w="9525">
            <a:solidFill>
              <a:srgbClr val="0000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a:lnSpc>
                <a:spcPct val="96000"/>
              </a:lnSpc>
              <a:buClr>
                <a:srgbClr val="000000"/>
              </a:buClr>
              <a:buSzPct val="45000"/>
              <a:buFont typeface="Wingdings" panose="05000000000000000000" pitchFamily="2" charset="2"/>
              <a:buNone/>
            </a:pPr>
            <a:endParaRPr lang="en-US" altLang="en-US"/>
          </a:p>
        </p:txBody>
      </p:sp>
      <p:pic>
        <p:nvPicPr>
          <p:cNvPr id="2050" name="Picture 2" descr="An introduction to HTML5 layout elements | Dreamweaver CS5.5 ...">
            <a:extLst>
              <a:ext uri="{FF2B5EF4-FFF2-40B4-BE49-F238E27FC236}">
                <a16:creationId xmlns:a16="http://schemas.microsoft.com/office/drawing/2014/main" id="{67BE24F2-113C-A509-C2FE-EC8AFB8D75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268413"/>
            <a:ext cx="6030912" cy="45227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a:extLst>
              <a:ext uri="{FF2B5EF4-FFF2-40B4-BE49-F238E27FC236}">
                <a16:creationId xmlns:a16="http://schemas.microsoft.com/office/drawing/2014/main" id="{5C82703D-3370-4962-97C6-D68BA8413482}"/>
              </a:ext>
            </a:extLst>
          </p:cNvPr>
          <p:cNvSpPr>
            <a:spLocks noChangeArrowheads="1"/>
          </p:cNvSpPr>
          <p:nvPr/>
        </p:nvSpPr>
        <p:spPr bwMode="auto">
          <a:xfrm>
            <a:off x="0" y="685800"/>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1pPr>
            <a:lvl2pPr marL="742950" indent="-2857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2pPr>
            <a:lvl3pPr marL="1143000" indent="-22860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3pPr>
            <a:lvl4pPr marL="1600200" indent="-22860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4pPr>
            <a:lvl5pPr marL="2057400" indent="-22860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9pPr>
          </a:lstStyle>
          <a:p>
            <a:pPr eaLnBrk="1"/>
            <a:r>
              <a:rPr lang="en-GB" altLang="en-US">
                <a:solidFill>
                  <a:srgbClr val="FF0000"/>
                </a:solidFill>
              </a:rPr>
              <a:t>&lt;video src="movie.ogg"  width="320" height="240" controls="controls"&gt;</a:t>
            </a:r>
          </a:p>
          <a:p>
            <a:pPr eaLnBrk="1"/>
            <a:r>
              <a:rPr lang="en-GB" altLang="en-US">
                <a:solidFill>
                  <a:srgbClr val="FF0000"/>
                </a:solidFill>
              </a:rPr>
              <a:t>&lt;/video&gt;</a:t>
            </a:r>
          </a:p>
        </p:txBody>
      </p:sp>
      <p:pic>
        <p:nvPicPr>
          <p:cNvPr id="34819" name="Picture 2">
            <a:extLst>
              <a:ext uri="{FF2B5EF4-FFF2-40B4-BE49-F238E27FC236}">
                <a16:creationId xmlns:a16="http://schemas.microsoft.com/office/drawing/2014/main" id="{30C91012-C558-4AF0-9128-DCE4CA5C1E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981200"/>
            <a:ext cx="8177213" cy="410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a:extLst>
              <a:ext uri="{FF2B5EF4-FFF2-40B4-BE49-F238E27FC236}">
                <a16:creationId xmlns:a16="http://schemas.microsoft.com/office/drawing/2014/main" id="{F67E1E94-E1F6-46E4-9FBB-14C5F56E4B8A}"/>
              </a:ext>
            </a:extLst>
          </p:cNvPr>
          <p:cNvSpPr>
            <a:spLocks noChangeArrowheads="1"/>
          </p:cNvSpPr>
          <p:nvPr/>
        </p:nvSpPr>
        <p:spPr bwMode="auto">
          <a:xfrm>
            <a:off x="11113" y="685800"/>
            <a:ext cx="92852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1pPr>
            <a:lvl2pPr marL="742950" indent="-2857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2pPr>
            <a:lvl3pPr marL="1143000" indent="-22860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3pPr>
            <a:lvl4pPr marL="1600200" indent="-22860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4pPr>
            <a:lvl5pPr marL="2057400" indent="-22860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9pPr>
          </a:lstStyle>
          <a:p>
            <a:pPr eaLnBrk="1"/>
            <a:r>
              <a:rPr lang="en-GB" altLang="en-US"/>
              <a:t>&lt;</a:t>
            </a:r>
            <a:r>
              <a:rPr lang="en-GB" altLang="en-US">
                <a:solidFill>
                  <a:srgbClr val="FF0000"/>
                </a:solidFill>
              </a:rPr>
              <a:t>audio src="song.ogg" controls="controls"&gt;</a:t>
            </a:r>
          </a:p>
          <a:p>
            <a:pPr eaLnBrk="1"/>
            <a:r>
              <a:rPr lang="en-GB" altLang="en-US">
                <a:solidFill>
                  <a:srgbClr val="FF0000"/>
                </a:solidFill>
              </a:rPr>
              <a:t>&lt;/audio&gt;</a:t>
            </a:r>
          </a:p>
        </p:txBody>
      </p:sp>
      <p:pic>
        <p:nvPicPr>
          <p:cNvPr id="35843" name="Picture 2">
            <a:extLst>
              <a:ext uri="{FF2B5EF4-FFF2-40B4-BE49-F238E27FC236}">
                <a16:creationId xmlns:a16="http://schemas.microsoft.com/office/drawing/2014/main" id="{D46EB7CD-A0E3-40DD-B4B0-2DE2AE5AC7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8" y="2057400"/>
            <a:ext cx="8215312" cy="273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a:extLst>
              <a:ext uri="{FF2B5EF4-FFF2-40B4-BE49-F238E27FC236}">
                <a16:creationId xmlns:a16="http://schemas.microsoft.com/office/drawing/2014/main" id="{AD8F519A-8A5F-4743-9E33-BAC907C292A1}"/>
              </a:ext>
            </a:extLst>
          </p:cNvPr>
          <p:cNvSpPr>
            <a:spLocks noChangeArrowheads="1"/>
          </p:cNvSpPr>
          <p:nvPr/>
        </p:nvSpPr>
        <p:spPr bwMode="auto">
          <a:xfrm>
            <a:off x="0" y="838200"/>
            <a:ext cx="8991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1pPr>
            <a:lvl2pPr marL="742950" indent="-2857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2pPr>
            <a:lvl3pPr marL="1143000" indent="-22860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3pPr>
            <a:lvl4pPr marL="1600200" indent="-22860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4pPr>
            <a:lvl5pPr marL="2057400" indent="-22860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9pPr>
          </a:lstStyle>
          <a:p>
            <a:pPr eaLnBrk="1"/>
            <a:r>
              <a:rPr lang="en-GB" altLang="en-US"/>
              <a:t>The HTML5 canvas element uses JavaScript to draw graphics on a web page.</a:t>
            </a:r>
          </a:p>
        </p:txBody>
      </p:sp>
      <p:sp>
        <p:nvSpPr>
          <p:cNvPr id="36867" name="Rectangle 2">
            <a:extLst>
              <a:ext uri="{FF2B5EF4-FFF2-40B4-BE49-F238E27FC236}">
                <a16:creationId xmlns:a16="http://schemas.microsoft.com/office/drawing/2014/main" id="{6DCC8CA2-E55B-433B-8CE6-7D731CDF2AB7}"/>
              </a:ext>
            </a:extLst>
          </p:cNvPr>
          <p:cNvSpPr>
            <a:spLocks noChangeArrowheads="1"/>
          </p:cNvSpPr>
          <p:nvPr/>
        </p:nvSpPr>
        <p:spPr bwMode="auto">
          <a:xfrm>
            <a:off x="33338" y="1600200"/>
            <a:ext cx="91106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1pPr>
            <a:lvl2pPr marL="742950" indent="-2857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2pPr>
            <a:lvl3pPr marL="1143000" indent="-22860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3pPr>
            <a:lvl4pPr marL="1600200" indent="-22860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4pPr>
            <a:lvl5pPr marL="2057400" indent="-22860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9pPr>
          </a:lstStyle>
          <a:p>
            <a:pPr eaLnBrk="1"/>
            <a:r>
              <a:rPr lang="en-GB" altLang="en-US"/>
              <a:t>A canvas is a rectangular area, and you control every pixel of it.</a:t>
            </a:r>
          </a:p>
          <a:p>
            <a:pPr eaLnBrk="1"/>
            <a:endParaRPr lang="en-GB" altLang="en-US"/>
          </a:p>
          <a:p>
            <a:pPr eaLnBrk="1"/>
            <a:r>
              <a:rPr lang="en-GB" altLang="en-US"/>
              <a:t>The canvas element has several methods for drawing paths, boxes, circles, characters, and adding images.</a:t>
            </a:r>
          </a:p>
        </p:txBody>
      </p:sp>
      <p:sp>
        <p:nvSpPr>
          <p:cNvPr id="36868" name="Rectangle 3">
            <a:extLst>
              <a:ext uri="{FF2B5EF4-FFF2-40B4-BE49-F238E27FC236}">
                <a16:creationId xmlns:a16="http://schemas.microsoft.com/office/drawing/2014/main" id="{66B9E9D9-5445-4379-BC05-8D2FCA78972C}"/>
              </a:ext>
            </a:extLst>
          </p:cNvPr>
          <p:cNvSpPr>
            <a:spLocks noChangeArrowheads="1"/>
          </p:cNvSpPr>
          <p:nvPr/>
        </p:nvSpPr>
        <p:spPr bwMode="auto">
          <a:xfrm>
            <a:off x="152400" y="3192463"/>
            <a:ext cx="8839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1pPr>
            <a:lvl2pPr marL="742950" indent="-2857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2pPr>
            <a:lvl3pPr marL="1143000" indent="-22860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3pPr>
            <a:lvl4pPr marL="1600200" indent="-22860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4pPr>
            <a:lvl5pPr marL="2057400" indent="-22860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9pPr>
          </a:lstStyle>
          <a:p>
            <a:pPr eaLnBrk="1"/>
            <a:r>
              <a:rPr lang="en-GB" altLang="en-US">
                <a:solidFill>
                  <a:srgbClr val="FF0000"/>
                </a:solidFill>
              </a:rPr>
              <a:t>&lt;canvas id="myCanvas" width="200" height="100"&gt;&lt;/canvas&gt; </a:t>
            </a:r>
          </a:p>
        </p:txBody>
      </p:sp>
      <p:sp>
        <p:nvSpPr>
          <p:cNvPr id="36869" name="Rectangle 4">
            <a:extLst>
              <a:ext uri="{FF2B5EF4-FFF2-40B4-BE49-F238E27FC236}">
                <a16:creationId xmlns:a16="http://schemas.microsoft.com/office/drawing/2014/main" id="{E1267C46-4118-4810-B420-A85813AAB2C4}"/>
              </a:ext>
            </a:extLst>
          </p:cNvPr>
          <p:cNvSpPr>
            <a:spLocks noChangeArrowheads="1"/>
          </p:cNvSpPr>
          <p:nvPr/>
        </p:nvSpPr>
        <p:spPr bwMode="auto">
          <a:xfrm>
            <a:off x="0" y="3717925"/>
            <a:ext cx="86868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1pPr>
            <a:lvl2pPr marL="742950" indent="-2857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2pPr>
            <a:lvl3pPr marL="1143000" indent="-22860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3pPr>
            <a:lvl4pPr marL="1600200" indent="-22860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4pPr>
            <a:lvl5pPr marL="2057400" indent="-22860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9pPr>
          </a:lstStyle>
          <a:p>
            <a:pPr eaLnBrk="1"/>
            <a:r>
              <a:rPr lang="en-GB" altLang="en-US"/>
              <a:t>The canvas element has no drawing abilities of its own. All drawing must be done inside a JavaScript:</a:t>
            </a:r>
          </a:p>
          <a:p>
            <a:pPr eaLnBrk="1"/>
            <a:endParaRPr lang="en-GB" altLang="en-US"/>
          </a:p>
          <a:p>
            <a:pPr eaLnBrk="1"/>
            <a:r>
              <a:rPr lang="en-GB" altLang="en-US">
                <a:solidFill>
                  <a:srgbClr val="FF0000"/>
                </a:solidFill>
              </a:rPr>
              <a:t>&lt;script type="text/javascript"&gt;</a:t>
            </a:r>
          </a:p>
          <a:p>
            <a:pPr eaLnBrk="1"/>
            <a:r>
              <a:rPr lang="en-GB" altLang="en-US">
                <a:solidFill>
                  <a:srgbClr val="FF0000"/>
                </a:solidFill>
              </a:rPr>
              <a:t>	var c=document.getElementById("myCanvas");</a:t>
            </a:r>
          </a:p>
          <a:p>
            <a:pPr eaLnBrk="1"/>
            <a:r>
              <a:rPr lang="en-GB" altLang="en-US">
                <a:solidFill>
                  <a:srgbClr val="FF0000"/>
                </a:solidFill>
              </a:rPr>
              <a:t>	var cxt=c.getContext("2d");</a:t>
            </a:r>
          </a:p>
          <a:p>
            <a:pPr eaLnBrk="1"/>
            <a:r>
              <a:rPr lang="en-GB" altLang="en-US">
                <a:solidFill>
                  <a:srgbClr val="FF0000"/>
                </a:solidFill>
              </a:rPr>
              <a:t>	cxt.fillStyle="#FF0000";</a:t>
            </a:r>
          </a:p>
          <a:p>
            <a:pPr eaLnBrk="1"/>
            <a:r>
              <a:rPr lang="en-GB" altLang="en-US">
                <a:solidFill>
                  <a:srgbClr val="FF0000"/>
                </a:solidFill>
              </a:rPr>
              <a:t>	cxt.fillRect(0,0,150,75);</a:t>
            </a:r>
          </a:p>
          <a:p>
            <a:pPr eaLnBrk="1"/>
            <a:r>
              <a:rPr lang="en-GB" altLang="en-US">
                <a:solidFill>
                  <a:srgbClr val="FF0000"/>
                </a:solidFill>
              </a:rPr>
              <a:t>&lt;/script&gt;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a:extLst>
              <a:ext uri="{FF2B5EF4-FFF2-40B4-BE49-F238E27FC236}">
                <a16:creationId xmlns:a16="http://schemas.microsoft.com/office/drawing/2014/main" id="{E1A0ABF9-DF0F-49C1-BCA1-DF9F6B43177D}"/>
              </a:ext>
            </a:extLst>
          </p:cNvPr>
          <p:cNvSpPr>
            <a:spLocks noChangeArrowheads="1"/>
          </p:cNvSpPr>
          <p:nvPr/>
        </p:nvSpPr>
        <p:spPr bwMode="auto">
          <a:xfrm>
            <a:off x="33338" y="685800"/>
            <a:ext cx="7053262"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1pPr>
            <a:lvl2pPr marL="742950" indent="-2857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2pPr>
            <a:lvl3pPr marL="1143000" indent="-22860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3pPr>
            <a:lvl4pPr marL="1600200" indent="-22860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4pPr>
            <a:lvl5pPr marL="2057400" indent="-22860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9pPr>
          </a:lstStyle>
          <a:p>
            <a:pPr eaLnBrk="1"/>
            <a:r>
              <a:rPr lang="en-GB" altLang="en-US"/>
              <a:t>HTML5 has several new input types for forms.</a:t>
            </a:r>
          </a:p>
          <a:p>
            <a:pPr eaLnBrk="1"/>
            <a:endParaRPr lang="en-GB" altLang="en-US"/>
          </a:p>
          <a:p>
            <a:pPr eaLnBrk="1"/>
            <a:r>
              <a:rPr lang="en-GB" altLang="en-US"/>
              <a:t>    </a:t>
            </a:r>
            <a:r>
              <a:rPr lang="en-GB" altLang="en-US">
                <a:solidFill>
                  <a:srgbClr val="DC2300"/>
                </a:solidFill>
              </a:rPr>
              <a:t>&gt;</a:t>
            </a:r>
            <a:r>
              <a:rPr lang="en-GB" altLang="en-US"/>
              <a:t> email</a:t>
            </a:r>
          </a:p>
          <a:p>
            <a:pPr eaLnBrk="1"/>
            <a:r>
              <a:rPr lang="en-GB" altLang="en-US"/>
              <a:t>    </a:t>
            </a:r>
            <a:r>
              <a:rPr lang="en-GB" altLang="en-US">
                <a:solidFill>
                  <a:srgbClr val="DC2300"/>
                </a:solidFill>
              </a:rPr>
              <a:t>&gt;</a:t>
            </a:r>
            <a:r>
              <a:rPr lang="en-GB" altLang="en-US"/>
              <a:t> url</a:t>
            </a:r>
          </a:p>
          <a:p>
            <a:pPr eaLnBrk="1"/>
            <a:r>
              <a:rPr lang="en-GB" altLang="en-US"/>
              <a:t>    </a:t>
            </a:r>
            <a:r>
              <a:rPr lang="en-GB" altLang="en-US">
                <a:solidFill>
                  <a:srgbClr val="DC2300"/>
                </a:solidFill>
              </a:rPr>
              <a:t>&gt;</a:t>
            </a:r>
            <a:r>
              <a:rPr lang="en-GB" altLang="en-US"/>
              <a:t> number</a:t>
            </a:r>
          </a:p>
          <a:p>
            <a:pPr eaLnBrk="1"/>
            <a:r>
              <a:rPr lang="en-GB" altLang="en-US"/>
              <a:t>    </a:t>
            </a:r>
            <a:r>
              <a:rPr lang="en-GB" altLang="en-US">
                <a:solidFill>
                  <a:srgbClr val="DC2300"/>
                </a:solidFill>
              </a:rPr>
              <a:t>&gt;</a:t>
            </a:r>
            <a:r>
              <a:rPr lang="en-GB" altLang="en-US"/>
              <a:t> range</a:t>
            </a:r>
          </a:p>
          <a:p>
            <a:pPr eaLnBrk="1"/>
            <a:r>
              <a:rPr lang="en-GB" altLang="en-US"/>
              <a:t>    </a:t>
            </a:r>
            <a:r>
              <a:rPr lang="en-GB" altLang="en-US">
                <a:solidFill>
                  <a:srgbClr val="DC2300"/>
                </a:solidFill>
              </a:rPr>
              <a:t>&gt;</a:t>
            </a:r>
            <a:r>
              <a:rPr lang="en-GB" altLang="en-US"/>
              <a:t> date pickers (date, month, week, time,</a:t>
            </a:r>
            <a:br>
              <a:rPr lang="en-GB" altLang="en-US"/>
            </a:br>
            <a:r>
              <a:rPr lang="en-GB" altLang="en-US"/>
              <a:t>       datetime, datetime-local)</a:t>
            </a:r>
            <a:r>
              <a:rPr lang="ar-SA" altLang="en-US"/>
              <a:t>‏</a:t>
            </a:r>
            <a:endParaRPr lang="en-GB" altLang="en-US"/>
          </a:p>
          <a:p>
            <a:pPr eaLnBrk="1"/>
            <a:r>
              <a:rPr lang="en-GB" altLang="en-US"/>
              <a:t>    </a:t>
            </a:r>
            <a:r>
              <a:rPr lang="en-GB" altLang="en-US">
                <a:solidFill>
                  <a:srgbClr val="DC2300"/>
                </a:solidFill>
              </a:rPr>
              <a:t>&gt;</a:t>
            </a:r>
            <a:r>
              <a:rPr lang="en-GB" altLang="en-US"/>
              <a:t> search</a:t>
            </a:r>
          </a:p>
          <a:p>
            <a:pPr eaLnBrk="1"/>
            <a:r>
              <a:rPr lang="en-GB" altLang="en-US"/>
              <a:t>    </a:t>
            </a:r>
            <a:r>
              <a:rPr lang="en-GB" altLang="en-US">
                <a:solidFill>
                  <a:srgbClr val="DC2300"/>
                </a:solidFill>
              </a:rPr>
              <a:t>&gt;</a:t>
            </a:r>
            <a:r>
              <a:rPr lang="en-GB" altLang="en-US"/>
              <a:t> color</a:t>
            </a:r>
          </a:p>
        </p:txBody>
      </p:sp>
      <p:sp>
        <p:nvSpPr>
          <p:cNvPr id="37891" name="Rectangle 2">
            <a:extLst>
              <a:ext uri="{FF2B5EF4-FFF2-40B4-BE49-F238E27FC236}">
                <a16:creationId xmlns:a16="http://schemas.microsoft.com/office/drawing/2014/main" id="{C5D44BE5-2308-4647-BACD-80358C6342CA}"/>
              </a:ext>
            </a:extLst>
          </p:cNvPr>
          <p:cNvSpPr>
            <a:spLocks noChangeArrowheads="1"/>
          </p:cNvSpPr>
          <p:nvPr/>
        </p:nvSpPr>
        <p:spPr bwMode="auto">
          <a:xfrm>
            <a:off x="109538" y="3559175"/>
            <a:ext cx="70104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1pPr>
            <a:lvl2pPr marL="742950" indent="-2857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2pPr>
            <a:lvl3pPr marL="1143000" indent="-22860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3pPr>
            <a:lvl4pPr marL="1600200" indent="-22860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4pPr>
            <a:lvl5pPr marL="2057400" indent="-22860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9pPr>
          </a:lstStyle>
          <a:p>
            <a:pPr eaLnBrk="1"/>
            <a:r>
              <a:rPr lang="en-GB" altLang="en-US">
                <a:solidFill>
                  <a:srgbClr val="FF0000"/>
                </a:solidFill>
              </a:rPr>
              <a:t>Examples:</a:t>
            </a:r>
          </a:p>
          <a:p>
            <a:pPr eaLnBrk="1"/>
            <a:endParaRPr lang="en-GB" altLang="en-US">
              <a:solidFill>
                <a:srgbClr val="FF0000"/>
              </a:solidFill>
            </a:endParaRPr>
          </a:p>
          <a:p>
            <a:pPr eaLnBrk="1"/>
            <a:r>
              <a:rPr lang="en-GB" altLang="en-US">
                <a:solidFill>
                  <a:srgbClr val="FF0000"/>
                </a:solidFill>
              </a:rPr>
              <a:t>E-mail: &lt;input type="email" name="user_email" /&gt;</a:t>
            </a:r>
          </a:p>
          <a:p>
            <a:pPr eaLnBrk="1"/>
            <a:endParaRPr lang="en-GB" altLang="en-US">
              <a:solidFill>
                <a:srgbClr val="FF0000"/>
              </a:solidFill>
            </a:endParaRPr>
          </a:p>
          <a:p>
            <a:pPr eaLnBrk="1"/>
            <a:r>
              <a:rPr lang="en-GB" altLang="en-US">
                <a:solidFill>
                  <a:srgbClr val="FF0000"/>
                </a:solidFill>
              </a:rPr>
              <a:t>&lt;input type="number" name="points" min="1" max="10" /&gt;</a:t>
            </a:r>
          </a:p>
          <a:p>
            <a:pPr eaLnBrk="1"/>
            <a:endParaRPr lang="en-GB" altLang="en-US">
              <a:solidFill>
                <a:srgbClr val="FF0000"/>
              </a:solidFill>
            </a:endParaRPr>
          </a:p>
        </p:txBody>
      </p:sp>
      <p:pic>
        <p:nvPicPr>
          <p:cNvPr id="37892" name="Picture 3">
            <a:extLst>
              <a:ext uri="{FF2B5EF4-FFF2-40B4-BE49-F238E27FC236}">
                <a16:creationId xmlns:a16="http://schemas.microsoft.com/office/drawing/2014/main" id="{D7628A9B-B595-4A80-9195-8BB06B1F5D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8" y="5041900"/>
            <a:ext cx="8177213"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a:extLst>
              <a:ext uri="{FF2B5EF4-FFF2-40B4-BE49-F238E27FC236}">
                <a16:creationId xmlns:a16="http://schemas.microsoft.com/office/drawing/2014/main" id="{17037EA3-FE5D-4E7F-8343-EA4D5E50B01C}"/>
              </a:ext>
            </a:extLst>
          </p:cNvPr>
          <p:cNvSpPr>
            <a:spLocks noChangeArrowheads="1"/>
          </p:cNvSpPr>
          <p:nvPr/>
        </p:nvSpPr>
        <p:spPr bwMode="auto">
          <a:xfrm>
            <a:off x="152400" y="914400"/>
            <a:ext cx="7467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1pPr>
            <a:lvl2pPr marL="742950" indent="-2857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2pPr>
            <a:lvl3pPr marL="1143000" indent="-22860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3pPr>
            <a:lvl4pPr marL="1600200" indent="-22860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4pPr>
            <a:lvl5pPr marL="2057400" indent="-22860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9pPr>
          </a:lstStyle>
          <a:p>
            <a:pPr eaLnBrk="1"/>
            <a:r>
              <a:rPr lang="en-GB" altLang="en-US">
                <a:solidFill>
                  <a:srgbClr val="FF0000"/>
                </a:solidFill>
              </a:rPr>
              <a:t>&lt;input type="range" name="points" min="1" max="10" /&gt;</a:t>
            </a:r>
          </a:p>
        </p:txBody>
      </p:sp>
      <p:sp>
        <p:nvSpPr>
          <p:cNvPr id="38915" name="Rectangle 2">
            <a:extLst>
              <a:ext uri="{FF2B5EF4-FFF2-40B4-BE49-F238E27FC236}">
                <a16:creationId xmlns:a16="http://schemas.microsoft.com/office/drawing/2014/main" id="{7038CB69-0124-40A6-8101-1765371A8C8C}"/>
              </a:ext>
            </a:extLst>
          </p:cNvPr>
          <p:cNvSpPr>
            <a:spLocks noChangeArrowheads="1"/>
          </p:cNvSpPr>
          <p:nvPr/>
        </p:nvSpPr>
        <p:spPr bwMode="auto">
          <a:xfrm>
            <a:off x="152400" y="1447800"/>
            <a:ext cx="66294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1pPr>
            <a:lvl2pPr marL="742950" indent="-2857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2pPr>
            <a:lvl3pPr marL="1143000" indent="-22860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3pPr>
            <a:lvl4pPr marL="1600200" indent="-22860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4pPr>
            <a:lvl5pPr marL="2057400" indent="-22860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9pPr>
          </a:lstStyle>
          <a:p>
            <a:pPr eaLnBrk="1"/>
            <a:r>
              <a:rPr lang="en-GB" altLang="en-US"/>
              <a:t>HTML5 has several new input types for selecting date and time:</a:t>
            </a:r>
          </a:p>
          <a:p>
            <a:pPr eaLnBrk="1"/>
            <a:endParaRPr lang="en-GB" altLang="en-US"/>
          </a:p>
          <a:p>
            <a:pPr eaLnBrk="1"/>
            <a:r>
              <a:rPr lang="en-GB" altLang="en-US"/>
              <a:t>    </a:t>
            </a:r>
            <a:r>
              <a:rPr lang="en-GB" altLang="en-US">
                <a:solidFill>
                  <a:srgbClr val="DC2300"/>
                </a:solidFill>
              </a:rPr>
              <a:t>&gt;</a:t>
            </a:r>
            <a:r>
              <a:rPr lang="en-GB" altLang="en-US"/>
              <a:t> date - Selects date, month and year</a:t>
            </a:r>
          </a:p>
          <a:p>
            <a:pPr eaLnBrk="1"/>
            <a:r>
              <a:rPr lang="en-GB" altLang="en-US"/>
              <a:t>    </a:t>
            </a:r>
            <a:r>
              <a:rPr lang="en-GB" altLang="en-US">
                <a:solidFill>
                  <a:srgbClr val="DC2300"/>
                </a:solidFill>
              </a:rPr>
              <a:t>&gt;</a:t>
            </a:r>
            <a:r>
              <a:rPr lang="en-GB" altLang="en-US"/>
              <a:t> month - Selects month and year</a:t>
            </a:r>
          </a:p>
          <a:p>
            <a:pPr eaLnBrk="1"/>
            <a:r>
              <a:rPr lang="en-GB" altLang="en-US"/>
              <a:t>    </a:t>
            </a:r>
            <a:r>
              <a:rPr lang="en-GB" altLang="en-US">
                <a:solidFill>
                  <a:srgbClr val="DC2300"/>
                </a:solidFill>
              </a:rPr>
              <a:t>&gt;</a:t>
            </a:r>
            <a:r>
              <a:rPr lang="en-GB" altLang="en-US"/>
              <a:t> week - Selects week and year</a:t>
            </a:r>
          </a:p>
          <a:p>
            <a:pPr eaLnBrk="1"/>
            <a:r>
              <a:rPr lang="en-GB" altLang="en-US"/>
              <a:t>    </a:t>
            </a:r>
            <a:r>
              <a:rPr lang="en-GB" altLang="en-US">
                <a:solidFill>
                  <a:srgbClr val="DC2300"/>
                </a:solidFill>
              </a:rPr>
              <a:t>&gt;</a:t>
            </a:r>
            <a:r>
              <a:rPr lang="en-GB" altLang="en-US"/>
              <a:t> time - Selects time (hour and minute)</a:t>
            </a:r>
            <a:r>
              <a:rPr lang="ar-SA" altLang="en-US"/>
              <a:t>‏</a:t>
            </a:r>
            <a:endParaRPr lang="en-GB" altLang="en-US"/>
          </a:p>
          <a:p>
            <a:pPr eaLnBrk="1"/>
            <a:r>
              <a:rPr lang="en-GB" altLang="en-US"/>
              <a:t>    </a:t>
            </a:r>
            <a:r>
              <a:rPr lang="en-GB" altLang="en-US">
                <a:solidFill>
                  <a:srgbClr val="DC2300"/>
                </a:solidFill>
              </a:rPr>
              <a:t>&gt;</a:t>
            </a:r>
            <a:r>
              <a:rPr lang="en-GB" altLang="en-US"/>
              <a:t> datetime - Selects time, date, month and year</a:t>
            </a:r>
          </a:p>
          <a:p>
            <a:pPr eaLnBrk="1"/>
            <a:r>
              <a:rPr lang="en-GB" altLang="en-US"/>
              <a:t>    </a:t>
            </a:r>
            <a:r>
              <a:rPr lang="en-GB" altLang="en-US">
                <a:solidFill>
                  <a:srgbClr val="DC2300"/>
                </a:solidFill>
              </a:rPr>
              <a:t>&gt;</a:t>
            </a:r>
            <a:r>
              <a:rPr lang="en-GB" altLang="en-US"/>
              <a:t> datetime-local - Selects time, date, month and</a:t>
            </a:r>
            <a:br>
              <a:rPr lang="en-GB" altLang="en-US"/>
            </a:br>
            <a:r>
              <a:rPr lang="en-GB" altLang="en-US"/>
              <a:t>       year (local time)</a:t>
            </a:r>
            <a:r>
              <a:rPr lang="ar-SA" altLang="en-US"/>
              <a:t>‏</a:t>
            </a:r>
            <a:endParaRPr lang="en-GB" altLang="en-US"/>
          </a:p>
        </p:txBody>
      </p:sp>
      <p:sp>
        <p:nvSpPr>
          <p:cNvPr id="38916" name="Rectangle 3">
            <a:extLst>
              <a:ext uri="{FF2B5EF4-FFF2-40B4-BE49-F238E27FC236}">
                <a16:creationId xmlns:a16="http://schemas.microsoft.com/office/drawing/2014/main" id="{A9254077-22E7-4749-B676-377F3415CD30}"/>
              </a:ext>
            </a:extLst>
          </p:cNvPr>
          <p:cNvSpPr>
            <a:spLocks noChangeArrowheads="1"/>
          </p:cNvSpPr>
          <p:nvPr/>
        </p:nvSpPr>
        <p:spPr bwMode="auto">
          <a:xfrm>
            <a:off x="152400" y="4229100"/>
            <a:ext cx="807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1pPr>
            <a:lvl2pPr marL="742950" indent="-2857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2pPr>
            <a:lvl3pPr marL="1143000" indent="-22860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3pPr>
            <a:lvl4pPr marL="1600200" indent="-22860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4pPr>
            <a:lvl5pPr marL="2057400" indent="-22860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9pPr>
          </a:lstStyle>
          <a:p>
            <a:pPr eaLnBrk="1"/>
            <a:r>
              <a:rPr lang="en-GB" altLang="en-US">
                <a:solidFill>
                  <a:srgbClr val="FF0000"/>
                </a:solidFill>
              </a:rPr>
              <a:t>Color: &lt;input type="color" name="user_color" /&gt;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E4DACF7-5810-474E-8470-7E14A0F2BB59}"/>
              </a:ext>
            </a:extLst>
          </p:cNvPr>
          <p:cNvSpPr txBox="1">
            <a:spLocks noChangeArrowheads="1"/>
          </p:cNvSpPr>
          <p:nvPr/>
        </p:nvSpPr>
        <p:spPr bwMode="auto">
          <a:xfrm>
            <a:off x="76200" y="914400"/>
            <a:ext cx="8312150" cy="3411538"/>
          </a:xfrm>
          <a:prstGeom prst="rect">
            <a:avLst/>
          </a:prstGeom>
          <a:noFill/>
          <a:ln>
            <a:noFill/>
          </a:ln>
        </p:spPr>
        <p:txBody>
          <a:bodyPr anchor="ct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eaLnBrk="1">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GB" kern="0" dirty="0"/>
              <a:t>HTML5 has several new elements and attributes for forms.</a:t>
            </a:r>
          </a:p>
          <a:p>
            <a:pPr marL="0" indent="0" eaLnBrk="1">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en-GB" kern="0" dirty="0"/>
          </a:p>
          <a:p>
            <a:pPr marL="0" indent="0" eaLnBrk="1">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GB" kern="0" dirty="0"/>
              <a:t>    </a:t>
            </a:r>
            <a:r>
              <a:rPr lang="en-GB" sz="2800" kern="0" dirty="0">
                <a:solidFill>
                  <a:srgbClr val="DC2300"/>
                </a:solidFill>
              </a:rPr>
              <a:t>&gt;</a:t>
            </a:r>
            <a:r>
              <a:rPr lang="en-GB" kern="0" dirty="0"/>
              <a:t> </a:t>
            </a:r>
            <a:r>
              <a:rPr lang="en-GB" kern="0" dirty="0" err="1"/>
              <a:t>datalist</a:t>
            </a:r>
            <a:endParaRPr lang="en-GB" kern="0" dirty="0"/>
          </a:p>
          <a:p>
            <a:pPr marL="0" indent="0" eaLnBrk="1">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GB" kern="0" dirty="0"/>
              <a:t>    </a:t>
            </a:r>
            <a:r>
              <a:rPr lang="en-GB" sz="2800" kern="0" dirty="0">
                <a:solidFill>
                  <a:srgbClr val="DC2300"/>
                </a:solidFill>
              </a:rPr>
              <a:t>&gt;</a:t>
            </a:r>
            <a:r>
              <a:rPr lang="en-GB" kern="0" dirty="0"/>
              <a:t> </a:t>
            </a:r>
            <a:r>
              <a:rPr lang="en-GB" kern="0" dirty="0">
                <a:solidFill>
                  <a:srgbClr val="FF0000"/>
                </a:solidFill>
              </a:rPr>
              <a:t>keygen</a:t>
            </a:r>
          </a:p>
          <a:p>
            <a:pPr marL="0" indent="0" eaLnBrk="1">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GB" kern="0" dirty="0"/>
              <a:t>    </a:t>
            </a:r>
            <a:r>
              <a:rPr lang="en-GB" sz="2800" kern="0" dirty="0">
                <a:solidFill>
                  <a:srgbClr val="DC2300"/>
                </a:solidFill>
              </a:rPr>
              <a:t>&gt;</a:t>
            </a:r>
            <a:r>
              <a:rPr lang="en-GB" kern="0" dirty="0"/>
              <a:t> output</a:t>
            </a:r>
          </a:p>
          <a:p>
            <a:pPr marL="0" indent="0" eaLnBrk="1">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en-GB" kern="0" dirty="0"/>
          </a:p>
        </p:txBody>
      </p:sp>
      <p:sp>
        <p:nvSpPr>
          <p:cNvPr id="39939" name="Rectangle 2">
            <a:extLst>
              <a:ext uri="{FF2B5EF4-FFF2-40B4-BE49-F238E27FC236}">
                <a16:creationId xmlns:a16="http://schemas.microsoft.com/office/drawing/2014/main" id="{D2F3FF1D-87B2-48F2-BB7A-64C5B8B78B6E}"/>
              </a:ext>
            </a:extLst>
          </p:cNvPr>
          <p:cNvSpPr>
            <a:spLocks noChangeArrowheads="1"/>
          </p:cNvSpPr>
          <p:nvPr/>
        </p:nvSpPr>
        <p:spPr bwMode="auto">
          <a:xfrm>
            <a:off x="228600" y="4325938"/>
            <a:ext cx="86868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1pPr>
            <a:lvl2pPr marL="742950" indent="-2857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2pPr>
            <a:lvl3pPr marL="1143000" indent="-22860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3pPr>
            <a:lvl4pPr marL="1600200" indent="-22860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4pPr>
            <a:lvl5pPr marL="2057400" indent="-22860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defRPr>
            </a:lvl9pPr>
          </a:lstStyle>
          <a:p>
            <a:pPr eaLnBrk="1"/>
            <a:r>
              <a:rPr lang="en-GB" altLang="en-US"/>
              <a:t>The datalist element specifies a list of options for an input field.  The list is created with option elements inside the datalist.</a:t>
            </a:r>
          </a:p>
          <a:p>
            <a:pPr eaLnBrk="1"/>
            <a:endParaRPr lang="en-GB" altLang="en-US"/>
          </a:p>
          <a:p>
            <a:pPr eaLnBrk="1"/>
            <a:r>
              <a:rPr lang="en-GB" altLang="en-US"/>
              <a:t>The purpose of the keygen element is to provide a secure way to authenticate users.</a:t>
            </a:r>
          </a:p>
          <a:p>
            <a:pPr eaLnBrk="1"/>
            <a:endParaRPr lang="en-GB" altLang="en-US"/>
          </a:p>
          <a:p>
            <a:pPr eaLnBrk="1"/>
            <a:r>
              <a:rPr lang="en-GB" altLang="en-US"/>
              <a:t>The output element is used for different types of output, like calculations or script output: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F07928-9F72-8CCE-126A-20EA6504B39A}"/>
              </a:ext>
            </a:extLst>
          </p:cNvPr>
          <p:cNvSpPr txBox="1"/>
          <p:nvPr/>
        </p:nvSpPr>
        <p:spPr>
          <a:xfrm>
            <a:off x="533400" y="990600"/>
            <a:ext cx="7467600" cy="4524315"/>
          </a:xfrm>
          <a:prstGeom prst="rect">
            <a:avLst/>
          </a:prstGeom>
          <a:noFill/>
        </p:spPr>
        <p:txBody>
          <a:bodyPr wrap="square">
            <a:spAutoFit/>
          </a:bodyPr>
          <a:lstStyle/>
          <a:p>
            <a:r>
              <a:rPr lang="en-IN" dirty="0"/>
              <a:t>&lt;form action="" method="post"&gt;</a:t>
            </a:r>
          </a:p>
          <a:p>
            <a:r>
              <a:rPr lang="en-IN" dirty="0"/>
              <a:t>  &lt;</a:t>
            </a:r>
            <a:r>
              <a:rPr lang="en-IN" dirty="0" err="1"/>
              <a:t>ul</a:t>
            </a:r>
            <a:r>
              <a:rPr lang="en-IN" dirty="0"/>
              <a:t>&gt;</a:t>
            </a:r>
          </a:p>
          <a:p>
            <a:r>
              <a:rPr lang="en-IN" dirty="0"/>
              <a:t>    &lt;li&gt;</a:t>
            </a:r>
          </a:p>
          <a:p>
            <a:r>
              <a:rPr lang="en-IN" dirty="0"/>
              <a:t>      &lt;label for="name"&gt;Name:&lt;/label&gt;</a:t>
            </a:r>
          </a:p>
          <a:p>
            <a:r>
              <a:rPr lang="en-IN" dirty="0"/>
              <a:t>      &lt;input type="text" id="name" name="</a:t>
            </a:r>
            <a:r>
              <a:rPr lang="en-IN" dirty="0" err="1"/>
              <a:t>user_name</a:t>
            </a:r>
            <a:r>
              <a:rPr lang="en-IN" dirty="0"/>
              <a:t>" /&gt;</a:t>
            </a:r>
          </a:p>
          <a:p>
            <a:r>
              <a:rPr lang="en-IN" dirty="0"/>
              <a:t>    &lt;/li&gt;</a:t>
            </a:r>
          </a:p>
          <a:p>
            <a:r>
              <a:rPr lang="en-IN" dirty="0"/>
              <a:t>    &lt;li&gt;</a:t>
            </a:r>
          </a:p>
          <a:p>
            <a:r>
              <a:rPr lang="en-IN" dirty="0"/>
              <a:t>      &lt;label for="mail"&gt;Email:&lt;/label&gt;</a:t>
            </a:r>
          </a:p>
          <a:p>
            <a:r>
              <a:rPr lang="en-IN" dirty="0"/>
              <a:t>      &lt;input type="email" id="mail" name="</a:t>
            </a:r>
            <a:r>
              <a:rPr lang="en-IN" dirty="0" err="1"/>
              <a:t>user_email</a:t>
            </a:r>
            <a:r>
              <a:rPr lang="en-IN" dirty="0"/>
              <a:t>" /&gt;</a:t>
            </a:r>
          </a:p>
          <a:p>
            <a:r>
              <a:rPr lang="en-IN" dirty="0"/>
              <a:t>    &lt;/li&gt;</a:t>
            </a:r>
          </a:p>
          <a:p>
            <a:r>
              <a:rPr lang="en-IN" dirty="0"/>
              <a:t>    &lt;li&gt;</a:t>
            </a:r>
          </a:p>
          <a:p>
            <a:r>
              <a:rPr lang="en-IN" dirty="0"/>
              <a:t>      &lt;label for="</a:t>
            </a:r>
            <a:r>
              <a:rPr lang="en-IN" dirty="0" err="1"/>
              <a:t>msg</a:t>
            </a:r>
            <a:r>
              <a:rPr lang="en-IN" dirty="0"/>
              <a:t>"&gt;Message:&lt;/label&gt;</a:t>
            </a:r>
          </a:p>
          <a:p>
            <a:r>
              <a:rPr lang="en-IN" dirty="0"/>
              <a:t>      &lt;</a:t>
            </a:r>
            <a:r>
              <a:rPr lang="en-IN" dirty="0" err="1"/>
              <a:t>textarea</a:t>
            </a:r>
            <a:r>
              <a:rPr lang="en-IN" dirty="0"/>
              <a:t> id="</a:t>
            </a:r>
            <a:r>
              <a:rPr lang="en-IN" dirty="0" err="1"/>
              <a:t>msg</a:t>
            </a:r>
            <a:r>
              <a:rPr lang="en-IN" dirty="0"/>
              <a:t>" name="</a:t>
            </a:r>
            <a:r>
              <a:rPr lang="en-IN" dirty="0" err="1"/>
              <a:t>user_message</a:t>
            </a:r>
            <a:r>
              <a:rPr lang="en-IN" dirty="0"/>
              <a:t>"&gt;&lt;/</a:t>
            </a:r>
            <a:r>
              <a:rPr lang="en-IN" dirty="0" err="1"/>
              <a:t>textarea</a:t>
            </a:r>
            <a:r>
              <a:rPr lang="en-IN" dirty="0"/>
              <a:t>&gt;</a:t>
            </a:r>
          </a:p>
          <a:p>
            <a:r>
              <a:rPr lang="en-IN" dirty="0"/>
              <a:t>    &lt;/li&gt;</a:t>
            </a:r>
          </a:p>
          <a:p>
            <a:r>
              <a:rPr lang="en-IN" dirty="0"/>
              <a:t>  &lt;/</a:t>
            </a:r>
            <a:r>
              <a:rPr lang="en-IN" dirty="0" err="1"/>
              <a:t>ul</a:t>
            </a:r>
            <a:r>
              <a:rPr lang="en-IN" dirty="0"/>
              <a:t>&gt;</a:t>
            </a:r>
          </a:p>
          <a:p>
            <a:r>
              <a:rPr lang="en-IN" dirty="0"/>
              <a:t>&lt;/form&gt;</a:t>
            </a:r>
          </a:p>
        </p:txBody>
      </p:sp>
    </p:spTree>
    <p:extLst>
      <p:ext uri="{BB962C8B-B14F-4D97-AF65-F5344CB8AC3E}">
        <p14:creationId xmlns:p14="http://schemas.microsoft.com/office/powerpoint/2010/main" val="1754989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0C07BA2-CA9D-417F-AFDB-CDFEE308AC86}"/>
              </a:ext>
            </a:extLst>
          </p:cNvPr>
          <p:cNvSpPr>
            <a:spLocks noGrp="1"/>
          </p:cNvSpPr>
          <p:nvPr>
            <p:ph type="title"/>
          </p:nvPr>
        </p:nvSpPr>
        <p:spPr>
          <a:xfrm>
            <a:off x="457200" y="457200"/>
            <a:ext cx="8229600" cy="457200"/>
          </a:xfrm>
        </p:spPr>
        <p:txBody>
          <a:bodyPr/>
          <a:lstStyle/>
          <a:p>
            <a:r>
              <a:rPr lang="en-US" altLang="en-US"/>
              <a:t>Template</a:t>
            </a:r>
          </a:p>
        </p:txBody>
      </p:sp>
      <p:sp>
        <p:nvSpPr>
          <p:cNvPr id="6147" name="Content Placeholder 2">
            <a:extLst>
              <a:ext uri="{FF2B5EF4-FFF2-40B4-BE49-F238E27FC236}">
                <a16:creationId xmlns:a16="http://schemas.microsoft.com/office/drawing/2014/main" id="{5C915D90-9972-4791-91CF-76F2AEA6302C}"/>
              </a:ext>
            </a:extLst>
          </p:cNvPr>
          <p:cNvSpPr>
            <a:spLocks noGrp="1"/>
          </p:cNvSpPr>
          <p:nvPr>
            <p:ph idx="1"/>
          </p:nvPr>
        </p:nvSpPr>
        <p:spPr>
          <a:xfrm>
            <a:off x="457200" y="1143000"/>
            <a:ext cx="8229600" cy="4724400"/>
          </a:xfrm>
        </p:spPr>
        <p:txBody>
          <a:bodyPr/>
          <a:lstStyle/>
          <a:p>
            <a:r>
              <a:rPr lang="en-US" altLang="en-US" sz="2800"/>
              <a:t>At the very top of the page you will see the doctype declaration:</a:t>
            </a:r>
          </a:p>
          <a:p>
            <a:r>
              <a:rPr lang="en-US" altLang="en-US" sz="2800"/>
              <a:t>&lt;!DOCTYPE html&gt; </a:t>
            </a:r>
          </a:p>
          <a:p>
            <a:endParaRPr lang="en-US" altLang="en-US" sz="2800"/>
          </a:p>
          <a:p>
            <a:r>
              <a:rPr lang="en-US" altLang="en-US" sz="2800" b="1"/>
              <a:t>HTML5</a:t>
            </a:r>
            <a:r>
              <a:rPr lang="en-US" altLang="en-US" sz="2800"/>
              <a:t> has a grammar and a vocabulary.</a:t>
            </a:r>
          </a:p>
          <a:p>
            <a:r>
              <a:rPr lang="en-US" altLang="en-US" sz="2800"/>
              <a:t>Grammar says it should be written at the top of the web page</a:t>
            </a:r>
          </a:p>
          <a:p>
            <a:r>
              <a:rPr lang="en-US" altLang="en-US" sz="2800"/>
              <a:t>Vocabulary says this page is written in HTML5</a:t>
            </a:r>
          </a:p>
          <a:p>
            <a:endParaRPr lang="en-US" altLang="en-US" sz="2800"/>
          </a:p>
          <a:p>
            <a:r>
              <a:rPr lang="en-US" altLang="en-US" sz="2800"/>
              <a:t>This declaration was messy till html4</a:t>
            </a:r>
          </a:p>
          <a:p>
            <a:endParaRPr lang="en-US" altLang="en-US"/>
          </a:p>
          <a:p>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27AB1874-5C9C-40BB-879C-111AEC560582}"/>
              </a:ext>
            </a:extLst>
          </p:cNvPr>
          <p:cNvSpPr>
            <a:spLocks noGrp="1"/>
          </p:cNvSpPr>
          <p:nvPr>
            <p:ph type="title"/>
          </p:nvPr>
        </p:nvSpPr>
        <p:spPr>
          <a:xfrm>
            <a:off x="457200" y="457200"/>
            <a:ext cx="8229600" cy="457200"/>
          </a:xfrm>
        </p:spPr>
        <p:txBody>
          <a:bodyPr/>
          <a:lstStyle/>
          <a:p>
            <a:r>
              <a:rPr lang="en-US" altLang="en-US"/>
              <a:t>The html tag</a:t>
            </a:r>
          </a:p>
        </p:txBody>
      </p:sp>
      <p:sp>
        <p:nvSpPr>
          <p:cNvPr id="7171" name="Content Placeholder 2">
            <a:extLst>
              <a:ext uri="{FF2B5EF4-FFF2-40B4-BE49-F238E27FC236}">
                <a16:creationId xmlns:a16="http://schemas.microsoft.com/office/drawing/2014/main" id="{20DBED6D-C20F-419B-AD14-BDB5D902ACE9}"/>
              </a:ext>
            </a:extLst>
          </p:cNvPr>
          <p:cNvSpPr>
            <a:spLocks noGrp="1"/>
          </p:cNvSpPr>
          <p:nvPr>
            <p:ph idx="1"/>
          </p:nvPr>
        </p:nvSpPr>
        <p:spPr>
          <a:xfrm>
            <a:off x="457200" y="1219200"/>
            <a:ext cx="8229600" cy="4648200"/>
          </a:xfrm>
        </p:spPr>
        <p:txBody>
          <a:bodyPr/>
          <a:lstStyle/>
          <a:p>
            <a:pPr marL="457200" lvl="1" indent="0">
              <a:buFont typeface="Wingdings" panose="05000000000000000000" pitchFamily="2" charset="2"/>
              <a:buNone/>
            </a:pPr>
            <a:r>
              <a:rPr lang="en-US" altLang="en-US" sz="2000"/>
              <a:t>Tags are containers. The html tag indicates that everything between &lt;html&gt; and &lt;/html&gt; is code that conforms to the standards of the type of HTML</a:t>
            </a:r>
          </a:p>
          <a:p>
            <a:pPr marL="457200" lvl="1" indent="0">
              <a:buFont typeface="Wingdings" panose="05000000000000000000" pitchFamily="2" charset="2"/>
              <a:buNone/>
            </a:pPr>
            <a:endParaRPr lang="en-US" altLang="en-US" sz="2000"/>
          </a:p>
          <a:p>
            <a:pPr marL="457200" lvl="1" indent="0">
              <a:buFont typeface="Wingdings" panose="05000000000000000000" pitchFamily="2" charset="2"/>
              <a:buNone/>
            </a:pPr>
            <a:r>
              <a:rPr lang="en-US" altLang="en-US" sz="2000"/>
              <a:t>Inside html tag, we have head and body tag</a:t>
            </a:r>
          </a:p>
          <a:p>
            <a:pPr marL="457200" lvl="1" indent="0">
              <a:buFont typeface="Wingdings" panose="05000000000000000000" pitchFamily="2" charset="2"/>
              <a:buNone/>
            </a:pPr>
            <a:endParaRPr lang="en-US" altLang="en-US" sz="2000"/>
          </a:p>
          <a:p>
            <a:pPr marL="457200" lvl="1" indent="0">
              <a:buFont typeface="Wingdings" panose="05000000000000000000" pitchFamily="2" charset="2"/>
              <a:buNone/>
            </a:pPr>
            <a:r>
              <a:rPr lang="en-US" altLang="en-US" sz="2000"/>
              <a:t>&lt;html&gt;</a:t>
            </a:r>
          </a:p>
          <a:p>
            <a:pPr marL="457200" lvl="1" indent="0">
              <a:buFont typeface="Wingdings" panose="05000000000000000000" pitchFamily="2" charset="2"/>
              <a:buNone/>
            </a:pPr>
            <a:r>
              <a:rPr lang="en-US" altLang="en-US" sz="2000"/>
              <a:t>	&lt;head&gt;</a:t>
            </a:r>
          </a:p>
          <a:p>
            <a:pPr marL="457200" lvl="1" indent="0">
              <a:buFont typeface="Wingdings" panose="05000000000000000000" pitchFamily="2" charset="2"/>
              <a:buNone/>
            </a:pPr>
            <a:r>
              <a:rPr lang="en-US" altLang="en-US" sz="2000"/>
              <a:t>       &lt;/head&gt;</a:t>
            </a:r>
          </a:p>
          <a:p>
            <a:pPr marL="457200" lvl="1" indent="0">
              <a:buFont typeface="Wingdings" panose="05000000000000000000" pitchFamily="2" charset="2"/>
              <a:buNone/>
            </a:pPr>
            <a:r>
              <a:rPr lang="en-US" altLang="en-US" sz="2000"/>
              <a:t>       &lt;body&gt;</a:t>
            </a:r>
          </a:p>
          <a:p>
            <a:pPr marL="457200" lvl="1" indent="0">
              <a:buFont typeface="Wingdings" panose="05000000000000000000" pitchFamily="2" charset="2"/>
              <a:buNone/>
            </a:pPr>
            <a:r>
              <a:rPr lang="en-US" altLang="en-US" sz="2000"/>
              <a:t>	&lt;/body&gt;</a:t>
            </a:r>
          </a:p>
          <a:p>
            <a:pPr marL="457200" lvl="1" indent="0">
              <a:buFont typeface="Wingdings" panose="05000000000000000000" pitchFamily="2" charset="2"/>
              <a:buNone/>
            </a:pPr>
            <a:r>
              <a:rPr lang="en-US" altLang="en-US" sz="2000"/>
              <a:t>&lt;/html&gt;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3EC6747D-11BD-43B7-B9A8-252534AFC678}"/>
              </a:ext>
            </a:extLst>
          </p:cNvPr>
          <p:cNvSpPr>
            <a:spLocks noGrp="1"/>
          </p:cNvSpPr>
          <p:nvPr>
            <p:ph type="title"/>
          </p:nvPr>
        </p:nvSpPr>
        <p:spPr/>
        <p:txBody>
          <a:bodyPr/>
          <a:lstStyle/>
          <a:p>
            <a:r>
              <a:rPr lang="en-US" altLang="en-US"/>
              <a:t>The head tag</a:t>
            </a:r>
          </a:p>
        </p:txBody>
      </p:sp>
      <p:sp>
        <p:nvSpPr>
          <p:cNvPr id="8195" name="Content Placeholder 2">
            <a:extLst>
              <a:ext uri="{FF2B5EF4-FFF2-40B4-BE49-F238E27FC236}">
                <a16:creationId xmlns:a16="http://schemas.microsoft.com/office/drawing/2014/main" id="{6CF3BACD-84E7-4C3B-BBE6-DB8B37750728}"/>
              </a:ext>
            </a:extLst>
          </p:cNvPr>
          <p:cNvSpPr>
            <a:spLocks noGrp="1"/>
          </p:cNvSpPr>
          <p:nvPr>
            <p:ph idx="1"/>
          </p:nvPr>
        </p:nvSpPr>
        <p:spPr/>
        <p:txBody>
          <a:bodyPr/>
          <a:lstStyle/>
          <a:p>
            <a:r>
              <a:rPr lang="en-US" altLang="en-US" dirty="0"/>
              <a:t>Inside head tag we have </a:t>
            </a:r>
            <a:r>
              <a:rPr lang="en-US" altLang="en-US" dirty="0">
                <a:solidFill>
                  <a:srgbClr val="00B050"/>
                </a:solidFill>
              </a:rPr>
              <a:t>title tag, meta tags, style, link tags.</a:t>
            </a:r>
          </a:p>
          <a:p>
            <a:r>
              <a:rPr lang="en-US" altLang="en-US" dirty="0"/>
              <a:t>Web sites that read well to spiders are most likely to appear high in search engine results.</a:t>
            </a:r>
          </a:p>
          <a:p>
            <a:r>
              <a:rPr lang="en-US" altLang="en-US" dirty="0"/>
              <a:t>The single most important thing you can do for SEO is write a good </a:t>
            </a:r>
            <a:r>
              <a:rPr lang="en-US" altLang="en-US" b="1" dirty="0"/>
              <a:t>title</a:t>
            </a:r>
            <a:r>
              <a:rPr lang="en-US" altLang="en-US" dirty="0"/>
              <a:t> tag</a:t>
            </a:r>
          </a:p>
          <a:p>
            <a:r>
              <a:rPr lang="en-US" altLang="en-US" dirty="0"/>
              <a:t>Ex</a:t>
            </a:r>
          </a:p>
          <a:p>
            <a:r>
              <a:rPr lang="en-US" altLang="en-US" dirty="0">
                <a:solidFill>
                  <a:srgbClr val="FF0000"/>
                </a:solidFill>
              </a:rPr>
              <a:t>&lt;title&gt;HTML Tutorial&lt;/title&gt;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72FAADE2-B294-4B01-B749-208435E1E939}"/>
              </a:ext>
            </a:extLst>
          </p:cNvPr>
          <p:cNvSpPr>
            <a:spLocks noGrp="1"/>
          </p:cNvSpPr>
          <p:nvPr>
            <p:ph type="title"/>
          </p:nvPr>
        </p:nvSpPr>
        <p:spPr/>
        <p:txBody>
          <a:bodyPr/>
          <a:lstStyle/>
          <a:p>
            <a:endParaRPr lang="en-US" altLang="en-US"/>
          </a:p>
        </p:txBody>
      </p:sp>
      <p:sp>
        <p:nvSpPr>
          <p:cNvPr id="9219" name="Content Placeholder 2">
            <a:extLst>
              <a:ext uri="{FF2B5EF4-FFF2-40B4-BE49-F238E27FC236}">
                <a16:creationId xmlns:a16="http://schemas.microsoft.com/office/drawing/2014/main" id="{A1F6A214-7BC4-4D63-9D5C-3C562346C6BB}"/>
              </a:ext>
            </a:extLst>
          </p:cNvPr>
          <p:cNvSpPr>
            <a:spLocks noGrp="1"/>
          </p:cNvSpPr>
          <p:nvPr>
            <p:ph idx="1"/>
          </p:nvPr>
        </p:nvSpPr>
        <p:spPr/>
        <p:txBody>
          <a:bodyPr/>
          <a:lstStyle/>
          <a:p>
            <a:r>
              <a:rPr lang="en-US" altLang="en-US" b="1"/>
              <a:t>Meta tags</a:t>
            </a:r>
            <a:r>
              <a:rPr lang="en-US" altLang="en-US"/>
              <a:t> also go in the head tag</a:t>
            </a:r>
          </a:p>
          <a:p>
            <a:r>
              <a:rPr lang="en-US" altLang="en-US">
                <a:solidFill>
                  <a:srgbClr val="7030A0"/>
                </a:solidFill>
              </a:rPr>
              <a:t>&lt;meta charset="utf-8"&gt;</a:t>
            </a:r>
          </a:p>
          <a:p>
            <a:r>
              <a:rPr lang="en-US" altLang="en-US">
                <a:solidFill>
                  <a:srgbClr val="7030A0"/>
                </a:solidFill>
              </a:rPr>
              <a:t>&lt;meta name="description" content="."&gt;.</a:t>
            </a:r>
          </a:p>
          <a:p>
            <a:endParaRPr lang="en-US" altLang="en-US">
              <a:solidFill>
                <a:srgbClr val="7030A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2E7AB56B-D422-4BAD-8E0D-B58B58BAC2CD}"/>
              </a:ext>
            </a:extLst>
          </p:cNvPr>
          <p:cNvSpPr>
            <a:spLocks noGrp="1"/>
          </p:cNvSpPr>
          <p:nvPr>
            <p:ph type="title"/>
          </p:nvPr>
        </p:nvSpPr>
        <p:spPr/>
        <p:txBody>
          <a:bodyPr/>
          <a:lstStyle/>
          <a:p>
            <a:r>
              <a:rPr lang="en-US" altLang="en-US"/>
              <a:t>The body tag</a:t>
            </a:r>
          </a:p>
        </p:txBody>
      </p:sp>
      <p:sp>
        <p:nvSpPr>
          <p:cNvPr id="12291" name="Content Placeholder 2">
            <a:extLst>
              <a:ext uri="{FF2B5EF4-FFF2-40B4-BE49-F238E27FC236}">
                <a16:creationId xmlns:a16="http://schemas.microsoft.com/office/drawing/2014/main" id="{F2C4710C-5ACD-4FFF-A686-416A772676AB}"/>
              </a:ext>
            </a:extLst>
          </p:cNvPr>
          <p:cNvSpPr>
            <a:spLocks noGrp="1"/>
          </p:cNvSpPr>
          <p:nvPr>
            <p:ph idx="1"/>
          </p:nvPr>
        </p:nvSpPr>
        <p:spPr>
          <a:xfrm>
            <a:off x="457200" y="1600200"/>
            <a:ext cx="8229600" cy="4267200"/>
          </a:xfrm>
        </p:spPr>
        <p:txBody>
          <a:bodyPr/>
          <a:lstStyle/>
          <a:p>
            <a:pPr>
              <a:defRPr/>
            </a:pPr>
            <a:r>
              <a:rPr lang="en-US" dirty="0"/>
              <a:t>The body tag contains the code that generates what is seen in a browser.</a:t>
            </a:r>
          </a:p>
          <a:p>
            <a:pPr>
              <a:defRPr/>
            </a:pPr>
            <a:r>
              <a:rPr lang="en-US" dirty="0"/>
              <a:t>There can be only one &lt;body&gt; element in a document.</a:t>
            </a:r>
          </a:p>
          <a:p>
            <a:pPr>
              <a:defRPr/>
            </a:pPr>
            <a:r>
              <a:rPr lang="en-US" dirty="0"/>
              <a:t>Every tag has </a:t>
            </a:r>
            <a:r>
              <a:rPr lang="en-US" dirty="0">
                <a:solidFill>
                  <a:srgbClr val="FF0000"/>
                </a:solidFill>
              </a:rPr>
              <a:t>attributes and </a:t>
            </a:r>
            <a:r>
              <a:rPr lang="en-US" dirty="0">
                <a:solidFill>
                  <a:srgbClr val="00B050"/>
                </a:solidFill>
              </a:rPr>
              <a:t>attribute value </a:t>
            </a:r>
            <a:r>
              <a:rPr lang="en-US" dirty="0"/>
              <a:t>that specify the properties to be applied on the tag</a:t>
            </a:r>
          </a:p>
          <a:p>
            <a:pPr>
              <a:defRPr/>
            </a:pPr>
            <a:r>
              <a:rPr lang="en-US" dirty="0"/>
              <a:t>Ex:</a:t>
            </a:r>
          </a:p>
          <a:p>
            <a:pPr>
              <a:defRPr/>
            </a:pPr>
            <a:r>
              <a:rPr lang="en-US" dirty="0"/>
              <a:t>&lt;</a:t>
            </a:r>
            <a:r>
              <a:rPr lang="en-US" dirty="0" err="1">
                <a:solidFill>
                  <a:schemeClr val="accent2">
                    <a:lumMod val="50000"/>
                  </a:schemeClr>
                </a:solidFill>
              </a:rPr>
              <a:t>img</a:t>
            </a:r>
            <a:r>
              <a:rPr lang="en-US" dirty="0">
                <a:solidFill>
                  <a:schemeClr val="accent2">
                    <a:lumMod val="50000"/>
                  </a:schemeClr>
                </a:solidFill>
              </a:rPr>
              <a:t> </a:t>
            </a:r>
            <a:r>
              <a:rPr lang="en-US" dirty="0" err="1">
                <a:solidFill>
                  <a:srgbClr val="FF0000"/>
                </a:solidFill>
              </a:rPr>
              <a:t>src</a:t>
            </a:r>
            <a:r>
              <a:rPr lang="en-US" dirty="0"/>
              <a:t>=“</a:t>
            </a:r>
            <a:r>
              <a:rPr lang="en-US" dirty="0">
                <a:solidFill>
                  <a:srgbClr val="00B050"/>
                </a:solidFill>
              </a:rPr>
              <a:t>sample.jpg</a:t>
            </a:r>
            <a:r>
              <a:rPr lang="en-US" dirty="0"/>
              <a:t>”&gt;</a:t>
            </a:r>
            <a:br>
              <a:rPr lang="en-US" dirty="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68DEF395-B813-4A1F-8CA8-3D8C69356CF1}"/>
              </a:ext>
            </a:extLst>
          </p:cNvPr>
          <p:cNvSpPr>
            <a:spLocks noGrp="1"/>
          </p:cNvSpPr>
          <p:nvPr>
            <p:ph type="title"/>
          </p:nvPr>
        </p:nvSpPr>
        <p:spPr/>
        <p:txBody>
          <a:bodyPr/>
          <a:lstStyle/>
          <a:p>
            <a:r>
              <a:rPr lang="en-US" altLang="en-US"/>
              <a:t>The heading tags</a:t>
            </a:r>
          </a:p>
        </p:txBody>
      </p:sp>
      <p:sp>
        <p:nvSpPr>
          <p:cNvPr id="11267" name="Content Placeholder 2">
            <a:extLst>
              <a:ext uri="{FF2B5EF4-FFF2-40B4-BE49-F238E27FC236}">
                <a16:creationId xmlns:a16="http://schemas.microsoft.com/office/drawing/2014/main" id="{B95EAA63-85C2-461B-A951-2BAB52094450}"/>
              </a:ext>
            </a:extLst>
          </p:cNvPr>
          <p:cNvSpPr>
            <a:spLocks noGrp="1"/>
          </p:cNvSpPr>
          <p:nvPr>
            <p:ph idx="1"/>
          </p:nvPr>
        </p:nvSpPr>
        <p:spPr/>
        <p:txBody>
          <a:bodyPr/>
          <a:lstStyle/>
          <a:p>
            <a:r>
              <a:rPr lang="pt-BR" altLang="en-US"/>
              <a:t>&lt;h1&gt;h1 tag&lt;/h1&gt;</a:t>
            </a:r>
          </a:p>
          <a:p>
            <a:r>
              <a:rPr lang="pt-BR" altLang="en-US"/>
              <a:t>&lt;h2&gt;h2 tag&lt;/h2&gt;</a:t>
            </a:r>
          </a:p>
          <a:p>
            <a:r>
              <a:rPr lang="pt-BR" altLang="en-US"/>
              <a:t>&lt;h3&gt;h3 tag&lt;/h3&gt;</a:t>
            </a:r>
          </a:p>
          <a:p>
            <a:r>
              <a:rPr lang="pt-BR" altLang="en-US"/>
              <a:t>&lt;h4&gt;h4 tag&lt;/h4&gt;</a:t>
            </a:r>
          </a:p>
          <a:p>
            <a:r>
              <a:rPr lang="pt-BR" altLang="en-US"/>
              <a:t>&lt;h5&gt;h5 tag&lt;/h5&gt;</a:t>
            </a:r>
          </a:p>
          <a:p>
            <a:r>
              <a:rPr lang="pt-BR" altLang="en-US"/>
              <a:t>&lt;h6&gt;h6 tag&lt;/h6&gt;</a:t>
            </a:r>
          </a:p>
          <a:p>
            <a:r>
              <a:rPr lang="pt-BR" altLang="en-US"/>
              <a:t>Google likes them</a:t>
            </a:r>
          </a:p>
          <a:p>
            <a:r>
              <a:rPr lang="pt-BR" altLang="en-US"/>
              <a:t>But dont do </a:t>
            </a:r>
            <a:r>
              <a:rPr lang="pt-BR" altLang="en-US">
                <a:solidFill>
                  <a:srgbClr val="7030A0"/>
                </a:solidFill>
              </a:rPr>
              <a:t>spamdexing</a:t>
            </a:r>
            <a:endParaRPr lang="en-US" altLang="en-US">
              <a:solidFill>
                <a:srgbClr val="7030A0"/>
              </a:solidFill>
            </a:endParaRPr>
          </a:p>
        </p:txBody>
      </p:sp>
    </p:spTree>
  </p:cSld>
  <p:clrMapOvr>
    <a:masterClrMapping/>
  </p:clrMapOvr>
</p:sld>
</file>

<file path=ppt/theme/theme1.xml><?xml version="1.0" encoding="utf-8"?>
<a:theme xmlns:a="http://schemas.openxmlformats.org/drawingml/2006/main" name="Pixel">
  <a:themeElements>
    <a:clrScheme name="Custom 1">
      <a:dk1>
        <a:srgbClr val="000000"/>
      </a:dk1>
      <a:lt1>
        <a:srgbClr val="FFFFFF"/>
      </a:lt1>
      <a:dk2>
        <a:srgbClr val="000000"/>
      </a:dk2>
      <a:lt2>
        <a:srgbClr val="093A62"/>
      </a:lt2>
      <a:accent1>
        <a:srgbClr val="A0CFF6"/>
      </a:accent1>
      <a:accent2>
        <a:srgbClr val="A0CFF6"/>
      </a:accent2>
      <a:accent3>
        <a:srgbClr val="FFFFFF"/>
      </a:accent3>
      <a:accent4>
        <a:srgbClr val="000000"/>
      </a:accent4>
      <a:accent5>
        <a:srgbClr val="CEE6FA"/>
      </a:accent5>
      <a:accent6>
        <a:srgbClr val="CEE6FA"/>
      </a:accent6>
      <a:hlink>
        <a:srgbClr val="A0CFF6"/>
      </a:hlink>
      <a:folHlink>
        <a:srgbClr val="CEE6FA"/>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A92F1126E650D428AAF4DCCFBB26E19" ma:contentTypeVersion="10" ma:contentTypeDescription="Create a new document." ma:contentTypeScope="" ma:versionID="438d5016957f0024ea938721b01b1799">
  <xsd:schema xmlns:xsd="http://www.w3.org/2001/XMLSchema" xmlns:xs="http://www.w3.org/2001/XMLSchema" xmlns:p="http://schemas.microsoft.com/office/2006/metadata/properties" xmlns:ns2="28a4c2e2-19fe-42a5-bd58-72eddb65ae70" targetNamespace="http://schemas.microsoft.com/office/2006/metadata/properties" ma:root="true" ma:fieldsID="12efb783438c67dbb33cebe90a576f7f" ns2:_="">
    <xsd:import namespace="28a4c2e2-19fe-42a5-bd58-72eddb65ae7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a4c2e2-19fe-42a5-bd58-72eddb65ae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219DB7-ABCB-4556-8C16-4DD1205C84B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1668770-829B-4ADE-B38C-E99496E276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a4c2e2-19fe-42a5-bd58-72eddb65ae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1A54A2-1B35-4CA0-A82F-36D84C777E3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2010</TotalTime>
  <Words>2604</Words>
  <Application>Microsoft Office PowerPoint</Application>
  <PresentationFormat>On-screen Show (4:3)</PresentationFormat>
  <Paragraphs>354</Paragraphs>
  <Slides>39</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Arial Black</vt:lpstr>
      <vt:lpstr>Calibri</vt:lpstr>
      <vt:lpstr>Courier New</vt:lpstr>
      <vt:lpstr>Times New Roman</vt:lpstr>
      <vt:lpstr>Wingdings</vt:lpstr>
      <vt:lpstr>Pixel</vt:lpstr>
      <vt:lpstr>PowerPoint Presentation</vt:lpstr>
      <vt:lpstr>Website Creation</vt:lpstr>
      <vt:lpstr>What is HTML? </vt:lpstr>
      <vt:lpstr>Template</vt:lpstr>
      <vt:lpstr>The html tag</vt:lpstr>
      <vt:lpstr>The head tag</vt:lpstr>
      <vt:lpstr>PowerPoint Presentation</vt:lpstr>
      <vt:lpstr>The body tag</vt:lpstr>
      <vt:lpstr>The heading tags</vt:lpstr>
      <vt:lpstr>The paragraph tag</vt:lpstr>
      <vt:lpstr>ul and ol list tags</vt:lpstr>
      <vt:lpstr>The a or the anchor tag</vt:lpstr>
      <vt:lpstr>img tag</vt:lpstr>
      <vt:lpstr>The table tag</vt:lpstr>
      <vt:lpstr>PowerPoint Presentation</vt:lpstr>
      <vt:lpstr>PowerPoint Presentation</vt:lpstr>
      <vt:lpstr>div tag</vt:lpstr>
      <vt:lpstr>PowerPoint Presentation</vt:lpstr>
      <vt:lpstr>Attributes </vt:lpstr>
      <vt:lpstr>Introduction to HTML5</vt:lpstr>
      <vt:lpstr>History of HTML</vt:lpstr>
      <vt:lpstr>What is HTML5?</vt:lpstr>
      <vt:lpstr>Goals of HTML5</vt:lpstr>
      <vt:lpstr>New Elements in HTML5</vt:lpstr>
      <vt:lpstr>Other New Features in HTML5</vt:lpstr>
      <vt:lpstr>First Look at HTML5</vt:lpstr>
      <vt:lpstr>The &lt;html&gt; Element</vt:lpstr>
      <vt:lpstr>The &lt;head&gt; Section</vt:lpstr>
      <vt:lpstr>Basic HTML5 Web Page</vt:lpstr>
      <vt:lpstr>PowerPoint Presentation</vt:lpstr>
      <vt:lpstr>Viewing the HTML5 Web Page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HTML5</dc:title>
  <dc:creator>highschoolwebdesign.com</dc:creator>
  <cp:lastModifiedBy>viji zuber</cp:lastModifiedBy>
  <cp:revision>162</cp:revision>
  <dcterms:created xsi:type="dcterms:W3CDTF">2007-02-14T21:12:53Z</dcterms:created>
  <dcterms:modified xsi:type="dcterms:W3CDTF">2022-12-21T02:36:53Z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0x0101006A92F1126E650D428AAF4DCCFBB26E19</vt:lpwstr>
  </property>
</Properties>
</file>