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906E70-A387-2C10-2428-46627ED1B36B}" v="91" dt="2021-03-15T18:12:31.293"/>
    <p1510:client id="{50065C0F-8D94-255F-FF0F-125E609F4AF8}" v="262" dt="2021-03-15T13:13:58.227"/>
    <p1510:client id="{5FD125FA-5738-06D4-23A7-63AF1D5B98D6}" v="116" dt="2021-03-17T11:18:44.979"/>
    <p1510:client id="{7181B49F-40AA-0000-7F33-749D0972D0A6}" v="247" dt="2021-03-15T12:51:17.023"/>
    <p1510:client id="{73C94A49-881E-4C52-A1A3-014AACD6A013}" v="200" dt="2021-03-15T12:43:42.730"/>
    <p1510:client id="{A5C05404-B15E-3E2A-0D36-FCEAEF27B6AC}" v="20" dt="2021-03-15T13:15:53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it Varshney" userId="S::harshit.varshney@taazaa.com::7a20d059-4df0-46d9-b02a-74c000ae4fea" providerId="AD" clId="Web-{3A906E70-A387-2C10-2428-46627ED1B36B}"/>
    <pc:docChg chg="modSld">
      <pc:chgData name="Harshit Varshney" userId="S::harshit.varshney@taazaa.com::7a20d059-4df0-46d9-b02a-74c000ae4fea" providerId="AD" clId="Web-{3A906E70-A387-2C10-2428-46627ED1B36B}" dt="2021-03-15T18:12:31.293" v="43" actId="20577"/>
      <pc:docMkLst>
        <pc:docMk/>
      </pc:docMkLst>
      <pc:sldChg chg="modSp">
        <pc:chgData name="Harshit Varshney" userId="S::harshit.varshney@taazaa.com::7a20d059-4df0-46d9-b02a-74c000ae4fea" providerId="AD" clId="Web-{3A906E70-A387-2C10-2428-46627ED1B36B}" dt="2021-03-15T18:03:38.372" v="41" actId="20577"/>
        <pc:sldMkLst>
          <pc:docMk/>
          <pc:sldMk cId="3058183887" sldId="260"/>
        </pc:sldMkLst>
        <pc:spChg chg="mod">
          <ac:chgData name="Harshit Varshney" userId="S::harshit.varshney@taazaa.com::7a20d059-4df0-46d9-b02a-74c000ae4fea" providerId="AD" clId="Web-{3A906E70-A387-2C10-2428-46627ED1B36B}" dt="2021-03-15T18:03:38.372" v="41" actId="20577"/>
          <ac:spMkLst>
            <pc:docMk/>
            <pc:sldMk cId="3058183887" sldId="260"/>
            <ac:spMk id="3" creationId="{5A4F3645-D21C-4A77-BFFC-F4E49A6B0BCF}"/>
          </ac:spMkLst>
        </pc:spChg>
      </pc:sldChg>
      <pc:sldChg chg="modSp">
        <pc:chgData name="Harshit Varshney" userId="S::harshit.varshney@taazaa.com::7a20d059-4df0-46d9-b02a-74c000ae4fea" providerId="AD" clId="Web-{3A906E70-A387-2C10-2428-46627ED1B36B}" dt="2021-03-15T18:12:31.293" v="43" actId="20577"/>
        <pc:sldMkLst>
          <pc:docMk/>
          <pc:sldMk cId="3224302627" sldId="261"/>
        </pc:sldMkLst>
        <pc:spChg chg="mod">
          <ac:chgData name="Harshit Varshney" userId="S::harshit.varshney@taazaa.com::7a20d059-4df0-46d9-b02a-74c000ae4fea" providerId="AD" clId="Web-{3A906E70-A387-2C10-2428-46627ED1B36B}" dt="2021-03-15T18:12:31.293" v="43" actId="20577"/>
          <ac:spMkLst>
            <pc:docMk/>
            <pc:sldMk cId="3224302627" sldId="261"/>
            <ac:spMk id="3" creationId="{2FF8D798-A6F4-4B81-85BF-F17AA6F1B1E1}"/>
          </ac:spMkLst>
        </pc:spChg>
      </pc:sldChg>
    </pc:docChg>
  </pc:docChgLst>
  <pc:docChgLst>
    <pc:chgData name="Harshit Varshney" userId="S::harshit.varshney@taazaa.com::7a20d059-4df0-46d9-b02a-74c000ae4fea" providerId="AD" clId="Web-{5FD125FA-5738-06D4-23A7-63AF1D5B98D6}"/>
    <pc:docChg chg="addSld delSld modSld">
      <pc:chgData name="Harshit Varshney" userId="S::harshit.varshney@taazaa.com::7a20d059-4df0-46d9-b02a-74c000ae4fea" providerId="AD" clId="Web-{5FD125FA-5738-06D4-23A7-63AF1D5B98D6}" dt="2021-03-17T11:18:44.979" v="60"/>
      <pc:docMkLst>
        <pc:docMk/>
      </pc:docMkLst>
      <pc:sldChg chg="modSp">
        <pc:chgData name="Harshit Varshney" userId="S::harshit.varshney@taazaa.com::7a20d059-4df0-46d9-b02a-74c000ae4fea" providerId="AD" clId="Web-{5FD125FA-5738-06D4-23A7-63AF1D5B98D6}" dt="2021-03-17T11:08:52.952" v="10" actId="14100"/>
        <pc:sldMkLst>
          <pc:docMk/>
          <pc:sldMk cId="128632686" sldId="256"/>
        </pc:sldMkLst>
        <pc:spChg chg="mod">
          <ac:chgData name="Harshit Varshney" userId="S::harshit.varshney@taazaa.com::7a20d059-4df0-46d9-b02a-74c000ae4fea" providerId="AD" clId="Web-{5FD125FA-5738-06D4-23A7-63AF1D5B98D6}" dt="2021-03-17T11:08:52.952" v="10" actId="14100"/>
          <ac:spMkLst>
            <pc:docMk/>
            <pc:sldMk cId="128632686" sldId="256"/>
            <ac:spMk id="2" creationId="{00000000-0000-0000-0000-000000000000}"/>
          </ac:spMkLst>
        </pc:spChg>
        <pc:spChg chg="mod">
          <ac:chgData name="Harshit Varshney" userId="S::harshit.varshney@taazaa.com::7a20d059-4df0-46d9-b02a-74c000ae4fea" providerId="AD" clId="Web-{5FD125FA-5738-06D4-23A7-63AF1D5B98D6}" dt="2021-03-17T11:08:02.874" v="1" actId="20577"/>
          <ac:spMkLst>
            <pc:docMk/>
            <pc:sldMk cId="128632686" sldId="256"/>
            <ac:spMk id="3" creationId="{00000000-0000-0000-0000-000000000000}"/>
          </ac:spMkLst>
        </pc:spChg>
      </pc:sldChg>
      <pc:sldChg chg="delSp modSp new">
        <pc:chgData name="Harshit Varshney" userId="S::harshit.varshney@taazaa.com::7a20d059-4df0-46d9-b02a-74c000ae4fea" providerId="AD" clId="Web-{5FD125FA-5738-06D4-23A7-63AF1D5B98D6}" dt="2021-03-17T11:18:44.979" v="60"/>
        <pc:sldMkLst>
          <pc:docMk/>
          <pc:sldMk cId="788681551" sldId="263"/>
        </pc:sldMkLst>
        <pc:spChg chg="mod">
          <ac:chgData name="Harshit Varshney" userId="S::harshit.varshney@taazaa.com::7a20d059-4df0-46d9-b02a-74c000ae4fea" providerId="AD" clId="Web-{5FD125FA-5738-06D4-23A7-63AF1D5B98D6}" dt="2021-03-17T11:18:07.088" v="56" actId="14100"/>
          <ac:spMkLst>
            <pc:docMk/>
            <pc:sldMk cId="788681551" sldId="263"/>
            <ac:spMk id="2" creationId="{4EB471C0-95FB-42E0-88AA-174E91B78469}"/>
          </ac:spMkLst>
        </pc:spChg>
        <pc:spChg chg="del mod">
          <ac:chgData name="Harshit Varshney" userId="S::harshit.varshney@taazaa.com::7a20d059-4df0-46d9-b02a-74c000ae4fea" providerId="AD" clId="Web-{5FD125FA-5738-06D4-23A7-63AF1D5B98D6}" dt="2021-03-17T11:18:44.979" v="60"/>
          <ac:spMkLst>
            <pc:docMk/>
            <pc:sldMk cId="788681551" sldId="263"/>
            <ac:spMk id="3" creationId="{40A7065C-F4F6-478E-A1EC-2C128DCBB55C}"/>
          </ac:spMkLst>
        </pc:spChg>
      </pc:sldChg>
      <pc:sldChg chg="modSp new del">
        <pc:chgData name="Harshit Varshney" userId="S::harshit.varshney@taazaa.com::7a20d059-4df0-46d9-b02a-74c000ae4fea" providerId="AD" clId="Web-{5FD125FA-5738-06D4-23A7-63AF1D5B98D6}" dt="2021-03-17T11:16:55.542" v="26"/>
        <pc:sldMkLst>
          <pc:docMk/>
          <pc:sldMk cId="2735449837" sldId="263"/>
        </pc:sldMkLst>
        <pc:spChg chg="mod">
          <ac:chgData name="Harshit Varshney" userId="S::harshit.varshney@taazaa.com::7a20d059-4df0-46d9-b02a-74c000ae4fea" providerId="AD" clId="Web-{5FD125FA-5738-06D4-23A7-63AF1D5B98D6}" dt="2021-03-17T11:16:50.073" v="25" actId="20577"/>
          <ac:spMkLst>
            <pc:docMk/>
            <pc:sldMk cId="2735449837" sldId="263"/>
            <ac:spMk id="2" creationId="{C9614350-DB99-4B70-A56F-4C67188FDFA0}"/>
          </ac:spMkLst>
        </pc:spChg>
      </pc:sldChg>
    </pc:docChg>
  </pc:docChgLst>
  <pc:docChgLst>
    <pc:chgData name="Harshit Varshney" userId="S::harshit.varshney@taazaa.com::7a20d059-4df0-46d9-b02a-74c000ae4fea" providerId="AD" clId="Web-{50065C0F-8D94-255F-FF0F-125E609F4AF8}"/>
    <pc:docChg chg="addSld delSld modSld sldOrd">
      <pc:chgData name="Harshit Varshney" userId="S::harshit.varshney@taazaa.com::7a20d059-4df0-46d9-b02a-74c000ae4fea" providerId="AD" clId="Web-{50065C0F-8D94-255F-FF0F-125E609F4AF8}" dt="2021-03-15T13:13:58.227" v="135" actId="20577"/>
      <pc:docMkLst>
        <pc:docMk/>
      </pc:docMkLst>
      <pc:sldChg chg="modSp">
        <pc:chgData name="Harshit Varshney" userId="S::harshit.varshney@taazaa.com::7a20d059-4df0-46d9-b02a-74c000ae4fea" providerId="AD" clId="Web-{50065C0F-8D94-255F-FF0F-125E609F4AF8}" dt="2021-03-15T13:00:59.991" v="52" actId="20577"/>
        <pc:sldMkLst>
          <pc:docMk/>
          <pc:sldMk cId="2379107946" sldId="258"/>
        </pc:sldMkLst>
        <pc:spChg chg="mod">
          <ac:chgData name="Harshit Varshney" userId="S::harshit.varshney@taazaa.com::7a20d059-4df0-46d9-b02a-74c000ae4fea" providerId="AD" clId="Web-{50065C0F-8D94-255F-FF0F-125E609F4AF8}" dt="2021-03-15T13:00:59.991" v="52" actId="20577"/>
          <ac:spMkLst>
            <pc:docMk/>
            <pc:sldMk cId="2379107946" sldId="258"/>
            <ac:spMk id="3" creationId="{E620C80B-3BAB-40A1-BC49-4C36E83DE484}"/>
          </ac:spMkLst>
        </pc:spChg>
      </pc:sldChg>
      <pc:sldChg chg="addSp modSp del ord">
        <pc:chgData name="Harshit Varshney" userId="S::harshit.varshney@taazaa.com::7a20d059-4df0-46d9-b02a-74c000ae4fea" providerId="AD" clId="Web-{50065C0F-8D94-255F-FF0F-125E609F4AF8}" dt="2021-03-15T13:12:41.475" v="128"/>
        <pc:sldMkLst>
          <pc:docMk/>
          <pc:sldMk cId="125544979" sldId="259"/>
        </pc:sldMkLst>
        <pc:spChg chg="mod">
          <ac:chgData name="Harshit Varshney" userId="S::harshit.varshney@taazaa.com::7a20d059-4df0-46d9-b02a-74c000ae4fea" providerId="AD" clId="Web-{50065C0F-8D94-255F-FF0F-125E609F4AF8}" dt="2021-03-15T13:08:51.533" v="79" actId="20577"/>
          <ac:spMkLst>
            <pc:docMk/>
            <pc:sldMk cId="125544979" sldId="259"/>
            <ac:spMk id="3" creationId="{40C44847-6012-496D-8C58-943CDDE18A91}"/>
          </ac:spMkLst>
        </pc:spChg>
        <pc:spChg chg="add mod">
          <ac:chgData name="Harshit Varshney" userId="S::harshit.varshney@taazaa.com::7a20d059-4df0-46d9-b02a-74c000ae4fea" providerId="AD" clId="Web-{50065C0F-8D94-255F-FF0F-125E609F4AF8}" dt="2021-03-15T13:12:30.772" v="126" actId="14100"/>
          <ac:spMkLst>
            <pc:docMk/>
            <pc:sldMk cId="125544979" sldId="259"/>
            <ac:spMk id="4" creationId="{E6A40B82-19E8-4FFD-93E3-058B1B1F2641}"/>
          </ac:spMkLst>
        </pc:spChg>
      </pc:sldChg>
      <pc:sldChg chg="modSp">
        <pc:chgData name="Harshit Varshney" userId="S::harshit.varshney@taazaa.com::7a20d059-4df0-46d9-b02a-74c000ae4fea" providerId="AD" clId="Web-{50065C0F-8D94-255F-FF0F-125E609F4AF8}" dt="2021-03-15T13:10:58.067" v="116" actId="20577"/>
        <pc:sldMkLst>
          <pc:docMk/>
          <pc:sldMk cId="3058183887" sldId="260"/>
        </pc:sldMkLst>
        <pc:spChg chg="mod">
          <ac:chgData name="Harshit Varshney" userId="S::harshit.varshney@taazaa.com::7a20d059-4df0-46d9-b02a-74c000ae4fea" providerId="AD" clId="Web-{50065C0F-8D94-255F-FF0F-125E609F4AF8}" dt="2021-03-15T13:10:58.067" v="116" actId="20577"/>
          <ac:spMkLst>
            <pc:docMk/>
            <pc:sldMk cId="3058183887" sldId="260"/>
            <ac:spMk id="3" creationId="{5A4F3645-D21C-4A77-BFFC-F4E49A6B0BCF}"/>
          </ac:spMkLst>
        </pc:spChg>
      </pc:sldChg>
      <pc:sldChg chg="modSp new">
        <pc:chgData name="Harshit Varshney" userId="S::harshit.varshney@taazaa.com::7a20d059-4df0-46d9-b02a-74c000ae4fea" providerId="AD" clId="Web-{50065C0F-8D94-255F-FF0F-125E609F4AF8}" dt="2021-03-15T13:13:58.227" v="135" actId="20577"/>
        <pc:sldMkLst>
          <pc:docMk/>
          <pc:sldMk cId="1550599992" sldId="262"/>
        </pc:sldMkLst>
        <pc:spChg chg="mod">
          <ac:chgData name="Harshit Varshney" userId="S::harshit.varshney@taazaa.com::7a20d059-4df0-46d9-b02a-74c000ae4fea" providerId="AD" clId="Web-{50065C0F-8D94-255F-FF0F-125E609F4AF8}" dt="2021-03-15T13:12:59.820" v="131" actId="20577"/>
          <ac:spMkLst>
            <pc:docMk/>
            <pc:sldMk cId="1550599992" sldId="262"/>
            <ac:spMk id="2" creationId="{DCCFCCFC-62E6-4AA2-9486-1DD17B7758B9}"/>
          </ac:spMkLst>
        </pc:spChg>
        <pc:spChg chg="mod">
          <ac:chgData name="Harshit Varshney" userId="S::harshit.varshney@taazaa.com::7a20d059-4df0-46d9-b02a-74c000ae4fea" providerId="AD" clId="Web-{50065C0F-8D94-255F-FF0F-125E609F4AF8}" dt="2021-03-15T13:13:58.227" v="135" actId="20577"/>
          <ac:spMkLst>
            <pc:docMk/>
            <pc:sldMk cId="1550599992" sldId="262"/>
            <ac:spMk id="3" creationId="{06DD4BC3-2DEE-46A7-8944-A87220B4CB3D}"/>
          </ac:spMkLst>
        </pc:spChg>
      </pc:sldChg>
    </pc:docChg>
  </pc:docChgLst>
  <pc:docChgLst>
    <pc:chgData name="Harshit Varshney" userId="S::harshit.varshney@taazaa.com::7a20d059-4df0-46d9-b02a-74c000ae4fea" providerId="AD" clId="Web-{A5C05404-B15E-3E2A-0D36-FCEAEF27B6AC}"/>
    <pc:docChg chg="modSld">
      <pc:chgData name="Harshit Varshney" userId="S::harshit.varshney@taazaa.com::7a20d059-4df0-46d9-b02a-74c000ae4fea" providerId="AD" clId="Web-{A5C05404-B15E-3E2A-0D36-FCEAEF27B6AC}" dt="2021-03-15T13:15:53.665" v="9" actId="20577"/>
      <pc:docMkLst>
        <pc:docMk/>
      </pc:docMkLst>
      <pc:sldChg chg="modSp">
        <pc:chgData name="Harshit Varshney" userId="S::harshit.varshney@taazaa.com::7a20d059-4df0-46d9-b02a-74c000ae4fea" providerId="AD" clId="Web-{A5C05404-B15E-3E2A-0D36-FCEAEF27B6AC}" dt="2021-03-15T13:15:53.665" v="9" actId="20577"/>
        <pc:sldMkLst>
          <pc:docMk/>
          <pc:sldMk cId="1550599992" sldId="262"/>
        </pc:sldMkLst>
        <pc:spChg chg="mod">
          <ac:chgData name="Harshit Varshney" userId="S::harshit.varshney@taazaa.com::7a20d059-4df0-46d9-b02a-74c000ae4fea" providerId="AD" clId="Web-{A5C05404-B15E-3E2A-0D36-FCEAEF27B6AC}" dt="2021-03-15T13:15:53.665" v="9" actId="20577"/>
          <ac:spMkLst>
            <pc:docMk/>
            <pc:sldMk cId="1550599992" sldId="262"/>
            <ac:spMk id="3" creationId="{06DD4BC3-2DEE-46A7-8944-A87220B4CB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-117676"/>
            <a:ext cx="8599902" cy="3461405"/>
          </a:xfrm>
        </p:spPr>
        <p:txBody>
          <a:bodyPr>
            <a:normAutofit/>
          </a:bodyPr>
          <a:lstStyle/>
          <a:p>
            <a:r>
              <a:rPr lang="en-US" sz="2800" dirty="0"/>
              <a:t>       </a:t>
            </a:r>
            <a:r>
              <a:rPr lang="en-US" sz="4000" dirty="0"/>
              <a:t> Invocation pattern in                              </a:t>
            </a:r>
            <a:r>
              <a:rPr lang="en-US" sz="4000" dirty="0" err="1"/>
              <a:t>javascript</a:t>
            </a:r>
            <a:br>
              <a:rPr lang="en-US" sz="4000" dirty="0"/>
            </a:br>
            <a:br>
              <a:rPr lang="en-US" sz="2800" dirty="0"/>
            </a:br>
            <a:br>
              <a:rPr lang="en-US" sz="2800" dirty="0"/>
            </a:br>
            <a:endParaRPr lang="en-US" sz="2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 fontScale="925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NAME- </a:t>
            </a:r>
            <a:r>
              <a:rPr lang="en-US" dirty="0">
                <a:ea typeface="+mn-lt"/>
                <a:cs typeface="+mn-lt"/>
              </a:rPr>
              <a:t> HARSHIT  VARSHNEY</a:t>
            </a:r>
            <a:br>
              <a:rPr lang="en-US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POSITION</a:t>
            </a:r>
            <a:r>
              <a:rPr lang="en-US" dirty="0">
                <a:ea typeface="+mn-lt"/>
                <a:cs typeface="+mn-lt"/>
              </a:rPr>
              <a:t>-  ASSOCIATE  SOFTWARE  ENGINEER  TRAINEE</a:t>
            </a:r>
            <a:br>
              <a:rPr lang="en-US" dirty="0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635F-3F87-483E-8B9F-7CFE0D7B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Invocation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F929-7F8F-427F-98F3-8396D985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There are four types of invocation pattern in </a:t>
            </a:r>
            <a:r>
              <a:rPr lang="en-US" err="1"/>
              <a:t>Javascript</a:t>
            </a:r>
          </a:p>
          <a:p>
            <a:r>
              <a:rPr lang="en-US"/>
              <a:t>Function Invocation Pattern</a:t>
            </a:r>
          </a:p>
          <a:p>
            <a:r>
              <a:rPr lang="en-US"/>
              <a:t>Constructor Invocation Pattern</a:t>
            </a:r>
          </a:p>
          <a:p>
            <a:r>
              <a:rPr lang="en-US"/>
              <a:t>Method Invocation Pattern</a:t>
            </a:r>
          </a:p>
          <a:p>
            <a:r>
              <a:rPr lang="en-US"/>
              <a:t>Indirect Invocation Pattern</a:t>
            </a:r>
          </a:p>
        </p:txBody>
      </p:sp>
    </p:spTree>
    <p:extLst>
      <p:ext uri="{BB962C8B-B14F-4D97-AF65-F5344CB8AC3E}">
        <p14:creationId xmlns:p14="http://schemas.microsoft.com/office/powerpoint/2010/main" val="34630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3FEC-2751-40E6-8838-815AB140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Function Invocation Pattern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0C80B-3BAB-40A1-BC49-4C36E83DE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When you call a function as an expression then it is known as Function Invocation Pattern.</a:t>
            </a:r>
            <a:endParaRPr lang="en-US">
              <a:latin typeface="Arial"/>
              <a:ea typeface="+mn-lt"/>
              <a:cs typeface="+mn-lt"/>
            </a:endParaRPr>
          </a:p>
          <a:p>
            <a:r>
              <a:rPr lang="en-US">
                <a:latin typeface="Arial"/>
                <a:ea typeface="+mn-lt"/>
                <a:cs typeface="+mn-lt"/>
              </a:rPr>
              <a:t>The value of 'this' object inside the function is always the global object.</a:t>
            </a:r>
          </a:p>
          <a:p>
            <a:r>
              <a:rPr lang="en-US">
                <a:ea typeface="+mn-lt"/>
                <a:cs typeface="+mn-lt"/>
              </a:rPr>
              <a:t>Function return either value or undefined to LHS variable .If called function does not have any return value then it returns undefined.</a:t>
            </a:r>
            <a:endParaRPr lang="en-US"/>
          </a:p>
          <a:p>
            <a:endParaRPr lang="en-US">
              <a:latin typeface="Arial"/>
              <a:ea typeface="+mn-lt"/>
              <a:cs typeface="+mn-lt"/>
            </a:endParaRPr>
          </a:p>
          <a:p>
            <a:endParaRPr lang="en-US">
              <a:latin typeface="Aria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2255-C495-44A9-B64E-1BA60048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Method Invocation Pattern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F3645-D21C-4A77-BFFC-F4E49A6B0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When we invoke method using dot operator on object then this process is known as Method Invocation Pattern.</a:t>
            </a:r>
          </a:p>
          <a:p>
            <a:r>
              <a:rPr lang="en-US" dirty="0"/>
              <a:t>In this method the value of this is value of the object before dot.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8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CCFC-62E6-4AA2-9486-1DD17B77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Constructor Invocation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D4BC3-2DEE-46A7-8944-A87220B4C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If you invoke a function with keyword new, then it is constructor invocation pattern.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Arguments to constructors will be passed in the same way of Function Invocation Pattern.</a:t>
            </a:r>
            <a:endParaRPr lang="en-US" dirty="0"/>
          </a:p>
          <a:p>
            <a:r>
              <a:rPr lang="en-US" dirty="0"/>
              <a:t>It does not return </a:t>
            </a:r>
            <a:r>
              <a:rPr lang="en-US"/>
              <a:t>any value.</a:t>
            </a: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C420-9A07-4D77-B878-212746F6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Indirect Invocation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8D798-A6F4-4B81-85BF-F17AA6F1B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You can execute a JavaScript function indirectly using function’s method as well. There are three function methods are used to execute JavaScript function indirectly. They are as follows,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Call() method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Apply() method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Bind() method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0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71C0-95FB-42E0-88AA-174E91B7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39" y="1793301"/>
            <a:ext cx="8624569" cy="875047"/>
          </a:xfrm>
        </p:spPr>
        <p:txBody>
          <a:bodyPr>
            <a:normAutofit/>
          </a:bodyPr>
          <a:lstStyle/>
          <a:p>
            <a:r>
              <a:rPr lang="en-US" dirty="0"/>
              <a:t>                   Thank you</a:t>
            </a:r>
          </a:p>
        </p:txBody>
      </p:sp>
    </p:spTree>
    <p:extLst>
      <p:ext uri="{BB962C8B-B14F-4D97-AF65-F5344CB8AC3E}">
        <p14:creationId xmlns:p14="http://schemas.microsoft.com/office/powerpoint/2010/main" val="7886815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Gallery</vt:lpstr>
      <vt:lpstr>        Invocation pattern in                              javascript   </vt:lpstr>
      <vt:lpstr>Types of Invocation pattern</vt:lpstr>
      <vt:lpstr>Function Invocation Pattern</vt:lpstr>
      <vt:lpstr>Method Invocation Pattern</vt:lpstr>
      <vt:lpstr>Constructor Invocation Pattern</vt:lpstr>
      <vt:lpstr>Indirect Invocation Pattern</vt:lpstr>
      <vt:lpstr>                   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39</cp:revision>
  <dcterms:created xsi:type="dcterms:W3CDTF">2021-03-15T12:20:50Z</dcterms:created>
  <dcterms:modified xsi:type="dcterms:W3CDTF">2021-03-17T11:18:45Z</dcterms:modified>
</cp:coreProperties>
</file>