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5"/>
  </p:notesMasterIdLst>
  <p:handoutMasterIdLst>
    <p:handoutMasterId r:id="rId16"/>
  </p:handoutMasterIdLst>
  <p:sldIdLst>
    <p:sldId id="256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2819" autoAdjust="0"/>
  </p:normalViewPr>
  <p:slideViewPr>
    <p:cSldViewPr snapToGrid="0">
      <p:cViewPr varScale="1">
        <p:scale>
          <a:sx n="156" d="100"/>
          <a:sy n="156" d="100"/>
        </p:scale>
        <p:origin x="222" y="138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bg1">
                    <a:lumMod val="10000"/>
                  </a:schemeClr>
                </a:solidFill>
              </a:rPr>
              <a:t>ONLINE BANKING SYSTEM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EF69497-3434-498F-BDCD-17C975967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862047"/>
              </p:ext>
            </p:extLst>
          </p:nvPr>
        </p:nvGraphicFramePr>
        <p:xfrm>
          <a:off x="269878" y="1830070"/>
          <a:ext cx="861536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072">
                  <a:extLst>
                    <a:ext uri="{9D8B030D-6E8A-4147-A177-3AD203B41FA5}">
                      <a16:colId xmlns:a16="http://schemas.microsoft.com/office/drawing/2014/main" val="2649215880"/>
                    </a:ext>
                  </a:extLst>
                </a:gridCol>
                <a:gridCol w="1723072">
                  <a:extLst>
                    <a:ext uri="{9D8B030D-6E8A-4147-A177-3AD203B41FA5}">
                      <a16:colId xmlns:a16="http://schemas.microsoft.com/office/drawing/2014/main" val="3318806684"/>
                    </a:ext>
                  </a:extLst>
                </a:gridCol>
                <a:gridCol w="1723072">
                  <a:extLst>
                    <a:ext uri="{9D8B030D-6E8A-4147-A177-3AD203B41FA5}">
                      <a16:colId xmlns:a16="http://schemas.microsoft.com/office/drawing/2014/main" val="1140246112"/>
                    </a:ext>
                  </a:extLst>
                </a:gridCol>
                <a:gridCol w="1723072">
                  <a:extLst>
                    <a:ext uri="{9D8B030D-6E8A-4147-A177-3AD203B41FA5}">
                      <a16:colId xmlns:a16="http://schemas.microsoft.com/office/drawing/2014/main" val="4210546603"/>
                    </a:ext>
                  </a:extLst>
                </a:gridCol>
                <a:gridCol w="1723072">
                  <a:extLst>
                    <a:ext uri="{9D8B030D-6E8A-4147-A177-3AD203B41FA5}">
                      <a16:colId xmlns:a16="http://schemas.microsoft.com/office/drawing/2014/main" val="3738446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Lead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Team Member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Team Member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Team Member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0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Harshit Verma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10683301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Pritesh Gavhane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10684055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Ponugoti Sai Nikhila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10683742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Himanshu Pundir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10683468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Gopikrishna Revindran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10684076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6379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Team- “</a:t>
            </a:r>
            <a:r>
              <a:rPr lang="en-US" dirty="0" smtClean="0"/>
              <a:t>Team PUSH”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B5D8C5-6EFF-43ED-AD8C-1061EEF07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Online banking system is specifically developed for internet banking for balance enquiry, funds transfer to another account, change of profile information and account statement.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traditional way of maintaining details of a user in a bank was to enter the details and record them. 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time the user needs to perform some transaction they have to go to bank and perform the necessary actions, which may not be so feasible all the time.</a:t>
            </a:r>
            <a:endParaRPr lang="en-IN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879E60-0659-4A9F-94A8-AFF9548E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1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6F4C38-07BD-4874-9FAC-21F9FBF6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one stop solution for the stated problem, we provide an automation for banking system through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aim is not only automation but also a better customer experience by providing a User Interface which is easily comprehendible by any person.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website should also </a:t>
            </a:r>
            <a:r>
              <a:rPr lang="en-US" dirty="0" smtClean="0"/>
              <a:t>provide functionalities lik</a:t>
            </a:r>
            <a:r>
              <a:rPr lang="en-US" dirty="0" smtClean="0"/>
              <a:t>e doing a transaction, viewing the transactions , sending information via emails , Adding Payees etc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F75925-A83A-4D68-93C1-8EF057C9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Take On The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20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5FD64A-6C3F-498E-A0BF-BD428959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Agile Methodology:</a:t>
            </a:r>
            <a:endParaRPr lang="en-US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 Roadmap Creation-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Planned for a basic solution and decided what technologies we can use to deliver our solution.</a:t>
            </a:r>
          </a:p>
          <a:p>
            <a:pPr marL="1365044" lvl="6" indent="0">
              <a:buNone/>
            </a:pPr>
            <a:endParaRPr lang="en-US" sz="1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Sprint Planning-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Divided tasks in sprints and tried to get it all done within decided timeframe.</a:t>
            </a:r>
          </a:p>
          <a:p>
            <a:pPr marL="1365044" lvl="6" indent="0">
              <a:buNone/>
            </a:pPr>
            <a:endParaRPr lang="en-US" sz="1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Daily Stand-Ups(Online)-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Daily team discussion on what tasks were completed/backlogs, if any and planned our day ahead.</a:t>
            </a:r>
          </a:p>
          <a:p>
            <a:pPr marL="1365044" lvl="6" indent="0">
              <a:buNone/>
            </a:pPr>
            <a:endParaRPr lang="en-US" sz="1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Layer wise implementation of project - </a:t>
            </a:r>
            <a:endParaRPr lang="en-US" sz="1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Layer wise development was done and then integrated together for various modules</a:t>
            </a:r>
            <a:endParaRPr lang="en-US" sz="1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365044" lvl="6" indent="0">
              <a:buNone/>
            </a:pPr>
            <a:endParaRPr lang="en-US" dirty="0"/>
          </a:p>
          <a:p>
            <a:pPr marL="1365044" lvl="6" indent="0">
              <a:buNone/>
            </a:pPr>
            <a:endParaRPr lang="en-US" dirty="0"/>
          </a:p>
          <a:p>
            <a:pPr marL="1365044" lvl="6" indent="0">
              <a:buNone/>
            </a:pPr>
            <a:endParaRPr lang="en-US" dirty="0"/>
          </a:p>
          <a:p>
            <a:pPr lvl="6">
              <a:buFont typeface="Arial" panose="020B0604020202020204" pitchFamily="34" charset="0"/>
              <a:buChar char="•"/>
            </a:pPr>
            <a:endParaRPr lang="en-US" dirty="0"/>
          </a:p>
          <a:p>
            <a:pPr lvl="6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94925" lvl="2" indent="0">
              <a:buNone/>
            </a:pPr>
            <a:endParaRPr lang="en-US" b="1" dirty="0"/>
          </a:p>
          <a:p>
            <a:pPr lvl="2"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None/>
            </a:pPr>
            <a:r>
              <a:rPr lang="en-US" sz="2000" b="1" dirty="0"/>
              <a:t>     </a:t>
            </a: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063A1C-F880-42AF-AA9C-42D09BD1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08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B3BEC5-E49D-445B-AE6D-869E18F8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Oracle DBMS – for Database creation and management</a:t>
            </a:r>
          </a:p>
          <a:p>
            <a:r>
              <a:rPr lang="en-IN" dirty="0"/>
              <a:t>Core Java – for basic logics and OOPs concepts</a:t>
            </a:r>
          </a:p>
          <a:p>
            <a:r>
              <a:rPr lang="en-IN" dirty="0"/>
              <a:t>Spring – for RESTful web services</a:t>
            </a:r>
          </a:p>
          <a:p>
            <a:r>
              <a:rPr lang="en-IN" dirty="0"/>
              <a:t>Hibernate – as ORM tool</a:t>
            </a:r>
          </a:p>
          <a:p>
            <a:r>
              <a:rPr lang="en-IN" dirty="0"/>
              <a:t>HTML – Content display for application</a:t>
            </a:r>
          </a:p>
          <a:p>
            <a:r>
              <a:rPr lang="en-IN" dirty="0"/>
              <a:t>CSS – Styling our content</a:t>
            </a:r>
          </a:p>
          <a:p>
            <a:r>
              <a:rPr lang="en-IN" dirty="0"/>
              <a:t>Angular – SPAs and Client side logics</a:t>
            </a:r>
          </a:p>
          <a:p>
            <a:r>
              <a:rPr lang="en-IN" dirty="0"/>
              <a:t>Maven – as project management tool</a:t>
            </a:r>
          </a:p>
          <a:p>
            <a:r>
              <a:rPr lang="en-IN" dirty="0"/>
              <a:t>Git – for Versioning control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0E03CF-5ABD-4F5C-9582-6E37BC4D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218180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F1AAEA-4886-4A14-9FFF-7A85043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AA2D6-BFEC-4554-9AC9-80133F46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00" y="678880"/>
            <a:ext cx="7783200" cy="416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3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34AE5C-818A-4EF3-B6A9-E14D6A80E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029978"/>
              </p:ext>
            </p:extLst>
          </p:nvPr>
        </p:nvGraphicFramePr>
        <p:xfrm>
          <a:off x="264320" y="939800"/>
          <a:ext cx="8615360" cy="2748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87680">
                  <a:extLst>
                    <a:ext uri="{9D8B030D-6E8A-4147-A177-3AD203B41FA5}">
                      <a16:colId xmlns:a16="http://schemas.microsoft.com/office/drawing/2014/main" val="199930409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89399152"/>
                    </a:ext>
                  </a:extLst>
                </a:gridCol>
                <a:gridCol w="2397600">
                  <a:extLst>
                    <a:ext uri="{9D8B030D-6E8A-4147-A177-3AD203B41FA5}">
                      <a16:colId xmlns:a16="http://schemas.microsoft.com/office/drawing/2014/main" val="2782794066"/>
                    </a:ext>
                  </a:extLst>
                </a:gridCol>
                <a:gridCol w="2601280">
                  <a:extLst>
                    <a:ext uri="{9D8B030D-6E8A-4147-A177-3AD203B41FA5}">
                      <a16:colId xmlns:a16="http://schemas.microsoft.com/office/drawing/2014/main" val="294318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Controllers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4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Accountdetail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Admin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Approval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Customerdetail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Payee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BaseRepo</a:t>
                      </a:r>
                      <a:endParaRPr lang="en-IN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r>
                        <a:rPr lang="en-IN" dirty="0" err="1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AccountRepo</a:t>
                      </a:r>
                      <a:endParaRPr lang="en-IN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r>
                        <a:rPr lang="en-IN" dirty="0" err="1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CustomerRepo</a:t>
                      </a:r>
                      <a:endParaRPr lang="en-IN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PayeeRepo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TransactionRepo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AccountService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ApprovalService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CustomerDetailsService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FundTransferService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LoginService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PayeeService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SetNewPasswordService</a:t>
                      </a:r>
                    </a:p>
                    <a:p>
                      <a:r>
                        <a:rPr lang="en-IN" dirty="0" err="1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TransactionService</a:t>
                      </a:r>
                      <a:endParaRPr lang="en-IN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r>
                        <a:rPr lang="en-US" dirty="0" err="1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MailService</a:t>
                      </a:r>
                      <a:endParaRPr lang="en-IN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endParaRPr lang="en-IN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AccountController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ApprovalController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CustomerController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FundTransferController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LoginController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PayeeController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SetNewPasswordController</a:t>
                      </a:r>
                    </a:p>
                    <a:p>
                      <a:r>
                        <a:rPr lang="en-IN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TransactionController</a:t>
                      </a:r>
                    </a:p>
                    <a:p>
                      <a:endParaRPr lang="en-IN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1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83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64838" y="1877895"/>
            <a:ext cx="3706695" cy="677108"/>
          </a:xfrm>
        </p:spPr>
        <p:txBody>
          <a:bodyPr/>
          <a:lstStyle/>
          <a:p>
            <a:r>
              <a:rPr lang="en-US" sz="4400" dirty="0" smtClean="0"/>
              <a:t>LIVE DEMO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0467495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Props1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71bf3f0a-df54-467d-89c2-87f8d534ba7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23580</TotalTime>
  <Words>367</Words>
  <Application>Microsoft Office PowerPoint</Application>
  <PresentationFormat>On-screen Show (16:9)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 Light</vt:lpstr>
      <vt:lpstr>Geneva</vt:lpstr>
      <vt:lpstr>STKaiti</vt:lpstr>
      <vt:lpstr>Symbol</vt:lpstr>
      <vt:lpstr>Wingdings</vt:lpstr>
      <vt:lpstr>ヒラギノ角ゴ Pro W3</vt:lpstr>
      <vt:lpstr>L&amp;T Infotech</vt:lpstr>
      <vt:lpstr>Custom Design</vt:lpstr>
      <vt:lpstr>ONLINE BANKING SYSTEM</vt:lpstr>
      <vt:lpstr>Our Team- “Team PUSH”</vt:lpstr>
      <vt:lpstr>Problem Statement</vt:lpstr>
      <vt:lpstr>Our Take On The Problem</vt:lpstr>
      <vt:lpstr>Approach Used</vt:lpstr>
      <vt:lpstr>Technologies Used</vt:lpstr>
      <vt:lpstr>Database Schema</vt:lpstr>
      <vt:lpstr>PowerPoint Presentation</vt:lpstr>
      <vt:lpstr>LIVE DEMO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Harshit Verma</cp:lastModifiedBy>
  <cp:revision>1883</cp:revision>
  <cp:lastPrinted>2015-11-28T12:28:20Z</cp:lastPrinted>
  <dcterms:created xsi:type="dcterms:W3CDTF">2007-05-25T22:38:05Z</dcterms:created>
  <dcterms:modified xsi:type="dcterms:W3CDTF">2021-08-17T06:02:01Z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