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D5E8-55CB-4805-9DDA-E03983CD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CB83-9AB6-4F1F-90F7-E52BF1E2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093-4FA9-4724-9764-D167B337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BFE3-4BA1-4145-8CAF-35A5DA65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17AE-950E-4374-9F60-9C9C75DB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1CF8-9918-4180-AFBC-89A67E2D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57F8-7CAA-4810-9013-46D98FD9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4C2E-2225-495D-8C43-3309EF5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0F9B-C176-44BE-B9AA-58DDED51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BFBC-7FFE-4B36-BD84-116E00A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9B191-D9B3-4480-8EF7-17EC3437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5EC1E-115C-41C2-AE84-A06A47E7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8EE1-8011-46AB-BF9A-146014F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31CF-4F14-45E0-A0B8-F8C0D7A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BAEF-48E7-4ABD-BFEA-DAD9EB9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0E8A-2623-4291-A656-2169CE0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B470-29B8-45BD-8165-93144C07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5B19-FDA2-4622-BBD3-9FCCA0D0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C72A-494D-4D1B-88DC-4DD8AC86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C299-1CE5-4225-A71E-CF837473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5B77-C312-47B1-8DEA-25BE8FF6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F1A4-264D-4300-881E-C38C5732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C5B9-468E-4692-93C7-913CBD9D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FEC4-D6FB-4CD0-B15E-A1E0D5D1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A8E2-9C51-4714-8405-8FF3505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0756-1035-4D60-8AD5-6E92439D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C2F6-7101-459D-862A-AE88EC16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F097-E118-4736-B839-4A4BF663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67A0-2167-4EAC-AE55-176A292A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663D-26B0-4900-B542-828AB4E3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C1A1-FC13-4188-ADB5-3FE0CF46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EF6-38CD-4CD4-8FE1-6152BAC5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D82A-5893-47EC-BB69-C3B2C700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DA9A-162E-4321-9B0C-CEC83A062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794E5-40EC-4380-B570-B57A827E7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D199E-2D57-4428-B4B5-E4DC54CC8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14859-3CA3-4274-B900-BDCC20F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51DEA-18E6-47C0-885F-9CC7A92C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A8-CF7F-4104-9730-5A93F425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BEC1-677E-4134-B772-3F6D8253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ABF59-0E4C-400E-ACBA-4FB295C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FB21-A0EC-4DE9-90EC-9D3B4BB4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6E66-9156-416E-B918-9DB850DF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93F21-531B-4E61-AD98-91142460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AC95F-B72E-4CB1-A0E8-5E5E1960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EE400-47A2-47A4-A12E-28042AF5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747-6312-4833-B2F3-1421BE00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7ADF-D9E9-40FF-8047-C40D5DB8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A18B-42E9-41E5-99CF-D96D41A2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B989-88E8-4003-8CBF-61A41CC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EADB-DABE-4F61-8FE5-5376F46C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BAB8-672B-45EF-90B7-0B7B1C15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C85F-4AB5-42F2-8F45-FF841B1F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E3DB6-D703-4836-8B0D-EEC51E62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FEE61-8DC1-401E-9DA6-CBC8712D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AA98-23C8-4B90-8BB3-E16FF45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34A3-A22D-4978-A9E1-98095A4E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609F-54C3-4FE2-AA0A-BE4681D6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87974-210B-4BD0-AE7D-3D372407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B9E95-1D79-4840-B244-A0167E83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3CE0-EB77-4709-AD59-91DB7E99E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798F-C9D2-4B5B-B0BF-408EF1B5074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6A46-4ED8-4167-B020-C193AFF87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34CA-F129-42C2-AFF9-2D0351A3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CDA0-9FA4-4E8B-AD31-AB674359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02D1-44D7-478C-BC30-F92FC189B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8E5D7-80BF-453C-A378-EDB48C79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B88D50-9757-43EC-8D07-AD1F4DFC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0"/>
            <a:ext cx="11467148" cy="64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1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92C9D-09C8-4079-B0B9-0BCDD743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" y="372427"/>
            <a:ext cx="11036167" cy="61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D87AF-645E-4E66-B48F-86B45078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0"/>
            <a:ext cx="11812272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853434-764F-4E53-A245-6FED3D1E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2728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8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8159-841D-4C9E-A116-70100C03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11750040" cy="66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27217-10D3-48F0-A00A-F691B848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" y="195262"/>
            <a:ext cx="11406188" cy="6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275A0-F32E-4702-95B0-DAAA4426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" y="205739"/>
            <a:ext cx="11420475" cy="63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F3904-85B8-4304-A5B9-BC89ADEC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0"/>
            <a:ext cx="11399520" cy="63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BCC90-097D-4E4B-B8B7-BAD9926A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" y="274320"/>
            <a:ext cx="10973604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12A4A-0040-4C5C-A62A-5623F74E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205740"/>
            <a:ext cx="11678409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9CC38-5CC7-4113-B734-AA8F8F5C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" y="297712"/>
            <a:ext cx="11142921" cy="63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8EBF6-B6D8-4F1D-A982-0A69BE7C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78117"/>
            <a:ext cx="11597640" cy="64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ABA80-504A-4F97-A2E9-6C0D9FA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274320"/>
            <a:ext cx="11211128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B484A9-C872-4255-9270-03E208C5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" y="221932"/>
            <a:ext cx="11240453" cy="63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4D19E-B14C-445A-907B-5919DDEB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369569"/>
            <a:ext cx="10888980" cy="60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90947-CEEB-4FB7-B86F-6FC2000A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406717"/>
            <a:ext cx="11247120" cy="61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87C4F-447D-429F-AB41-5E25386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" y="236219"/>
            <a:ext cx="11503343" cy="63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65D1C1-38B5-414E-BF07-222BED76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03847"/>
            <a:ext cx="11145203" cy="63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155C69-494E-47A2-9BA5-38F964A9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49989"/>
            <a:ext cx="11658600" cy="65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0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757AD-6577-4F43-9A2E-104F513A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26789"/>
            <a:ext cx="11750040" cy="66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9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CA58A-B07E-4A4E-8EAC-210DB580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" y="162877"/>
            <a:ext cx="11473815" cy="6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83C7A-0FCD-40D7-BAB1-D421894E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4" y="328834"/>
            <a:ext cx="11193426" cy="62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8732E-DD2C-4DB9-971F-3664FF24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4" y="360045"/>
            <a:ext cx="11351895" cy="63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2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48DB3-F7F5-4B45-AA59-5C0AE4D4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0"/>
            <a:ext cx="11540490" cy="64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90975-62E7-490F-A512-F9AA9D74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2995612"/>
            <a:ext cx="29241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C61D-3327-482F-A184-C20CC9C4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70121"/>
            <a:ext cx="11844670" cy="65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B3DA4B-60F9-4700-8765-0DC4FF22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"/>
            <a:ext cx="1186434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0CA0E-CEFF-4D0E-A8FC-B4F11ED2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69545"/>
            <a:ext cx="11864340" cy="64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8A7E5-8AEE-41BC-ACB8-9047E3F4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" y="231457"/>
            <a:ext cx="11383328" cy="63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D22EE-D360-4650-A244-EA2F15E2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" y="387667"/>
            <a:ext cx="11367557" cy="62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BD117F-89B2-4FE7-85E6-4E51FC57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13"/>
            <a:ext cx="11995785" cy="67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Widescreen</PresentationFormat>
  <Paragraphs>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Yadav</dc:creator>
  <cp:lastModifiedBy>Harshit Yadav</cp:lastModifiedBy>
  <cp:revision>8</cp:revision>
  <dcterms:created xsi:type="dcterms:W3CDTF">2017-10-17T06:34:02Z</dcterms:created>
  <dcterms:modified xsi:type="dcterms:W3CDTF">2017-10-17T07:52:12Z</dcterms:modified>
</cp:coreProperties>
</file>