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11FA0B-C805-4651-A3B3-22B717734FA6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401786"/>
      </p:ext>
    </p:extLst>
  </p:cSld>
  <p:clrMapOvr>
    <a:masterClrMapping/>
  </p:clrMapOvr>
  <p:transition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FBFAEF-6BEC-4D3D-836E-6CB9980B16A2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702455"/>
      </p:ext>
    </p:extLst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34400" y="381000"/>
            <a:ext cx="26416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77216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206947-B96F-4873-83BB-954656B91A11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4161441"/>
      </p:ext>
    </p:extLst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2A20F-D537-4E6F-B114-7BCA118866F6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406994"/>
      </p:ext>
    </p:extLst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9CA574-6EA7-4AE9-B859-5BC5AAF4E9C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9528406"/>
      </p:ext>
    </p:extLst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51816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447800"/>
            <a:ext cx="51816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97F4B2-C3A2-4E88-8AD8-02FD71550533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716786"/>
      </p:ext>
    </p:extLst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439351-DEA6-478C-871B-51B867EED1CD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3845796"/>
      </p:ext>
    </p:extLst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9ABCAD-2F81-4927-937D-C48404DF0517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3473854"/>
      </p:ext>
    </p:extLst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1AB611-B0AD-4ACB-8C2C-62AA7A9A9F73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5607867"/>
      </p:ext>
    </p:extLst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DBD41F-1801-45A4-AC4F-0E40D35F1A15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973677"/>
      </p:ext>
    </p:extLst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9766C-43BE-46DE-848A-30280ABEF7E3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096058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FF0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3810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105664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2000" y="64008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A909FA-CA88-4B66-B26B-BF8C6BC1C680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68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strips dir="rd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i="1" u="sng" kern="1200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i="1" u="sng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i="1" u="sng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i="1" u="sng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i="1" u="sng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i="1" u="sng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i="1" u="sng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i="1" u="sng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i="1" u="sng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¥"/>
        <a:defRPr sz="2400" kern="1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è"/>
        <a:defRPr sz="2200" kern="1200">
          <a:solidFill>
            <a:srgbClr val="9900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u"/>
        <a:defRPr sz="2200" kern="1200">
          <a:solidFill>
            <a:srgbClr val="0066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rgbClr val="6633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Basis Function Networks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11200" y="1524000"/>
            <a:ext cx="10363200" cy="48767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2A20F-D537-4E6F-B114-7BCA118866F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3560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63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Radial Basis Function Networks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65563" y="1524000"/>
            <a:ext cx="8465127" cy="4876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2A20F-D537-4E6F-B114-7BCA118866F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3521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63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RBF VS MULTILAYER NET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11200" y="1524000"/>
            <a:ext cx="10363200" cy="4876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2A20F-D537-4E6F-B114-7BCA118866F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2037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24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RBF VS MULTILAYER NET</a:t>
            </a:r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00" y="1524000"/>
            <a:ext cx="10363200" cy="515389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2A20F-D537-4E6F-B114-7BCA118866F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1613189"/>
      </p:ext>
    </p:extLst>
  </p:cSld>
  <p:clrMapOvr>
    <a:masterClrMapping/>
  </p:clrMapOvr>
  <p:transition>
    <p:strips dir="rd"/>
  </p:transition>
</p:sld>
</file>

<file path=ppt/theme/theme1.xml><?xml version="1.0" encoding="utf-8"?>
<a:theme xmlns:a="http://schemas.openxmlformats.org/drawingml/2006/main" name="Blank Presentation">
  <a:themeElements>
    <a:clrScheme name="Blank Presentation 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Blank Presentation">
      <a:majorFont>
        <a:latin typeface="Arial Black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8</Paragraphs>
  <Slides>4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Comic Sans MS</vt:lpstr>
      <vt:lpstr>Times New Roman</vt:lpstr>
      <vt:lpstr>Wingdings</vt:lpstr>
      <vt:lpstr>Blank Presentation</vt:lpstr>
      <vt:lpstr>Radial Basis Function Networks</vt:lpstr>
      <vt:lpstr>Radial Basis Function Networks</vt:lpstr>
      <vt:lpstr>RBF VS MULTILAYER NET</vt:lpstr>
      <vt:lpstr>RBF VS MULTILAYER 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Radial Basis Function Networks</dc:title>
  <dc:creator>MAHE-MIT-00</dc:creator>
  <cp:lastModifiedBy>MAHE-MIT-00</cp:lastModifiedBy>
  <cp:revision>1</cp:revision>
  <dcterms:created xsi:type="dcterms:W3CDTF">2020-04-06T12:42:04Z</dcterms:created>
  <dcterms:modified xsi:type="dcterms:W3CDTF">2020-04-06T12:42:14Z</dcterms:modified>
</cp:coreProperties>
</file>