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6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7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4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3623-CF4F-4824-AD63-E76DFD90DD00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D6AB-5E68-4D1D-8D21-6FDA624A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9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BAYESIAN NETWORK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543857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BAYESIAN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3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Sample Bayesian Network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 Sample Bayesian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 Sample Bayesian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2" y="1551709"/>
            <a:ext cx="10751126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BAYESIAN NETWORK</vt:lpstr>
      <vt:lpstr>BAYESIAN NETWORK</vt:lpstr>
      <vt:lpstr>A Sample Bayesian Network</vt:lpstr>
      <vt:lpstr>A Sample Bayesian Network</vt:lpstr>
      <vt:lpstr>A Sample Bayesian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</dc:title>
  <dc:creator>MAHE-MIT-00</dc:creator>
  <cp:lastModifiedBy>MAHE-MIT-00</cp:lastModifiedBy>
  <cp:revision>1</cp:revision>
  <dcterms:created xsi:type="dcterms:W3CDTF">2020-04-06T12:33:45Z</dcterms:created>
  <dcterms:modified xsi:type="dcterms:W3CDTF">2020-04-06T12:34:23Z</dcterms:modified>
</cp:coreProperties>
</file>