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0318A-9060-47D4-B07A-BA3AD9AF1C4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B2431E-9C13-4DF3-81A4-939A720B8F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B3E2-71A7-4BF4-9681-DA2E40708E9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43B19-E763-45B8-9040-4ACBF2CDBB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1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DF7E6-54DE-428D-9E99-04BE4338F4B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56310E-1E41-470C-BEDD-D76BA4B174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7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5504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C9065-4971-4BC9-A344-3C81D1EF094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5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1FA0B-C805-4651-A3B3-22B717734FA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891919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506243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CA574-6EA7-4AE9-B859-5BC5AAF4E9C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08135"/>
      </p:ext>
    </p:extLst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47800"/>
            <a:ext cx="518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7F4B2-C3A2-4E88-8AD8-02FD7155053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67141"/>
      </p:ext>
    </p:extLst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439351-DEA6-478C-871B-51B867EED1C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30911"/>
      </p:ext>
    </p:extLst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ABCAD-2F81-4927-937D-C48404DF051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891523"/>
      </p:ext>
    </p:extLst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AB611-B0AD-4ACB-8C2C-62AA7A9A9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57938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319F03-E994-45F0-9952-D5681282094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838F3F-B069-4737-95F6-78DF967EDEB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353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BD41F-1801-45A4-AC4F-0E40D35F1A1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087539"/>
      </p:ext>
    </p:extLst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9766C-43BE-46DE-848A-30280ABEF7E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16271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BFAEF-6BEC-4D3D-836E-6CB9980B16A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032334"/>
      </p:ext>
    </p:extLst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4400" y="381000"/>
            <a:ext cx="2641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7721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06947-B96F-4873-83BB-954656B91A1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87592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AD650B-E40F-43B5-8544-D6F657AD3E4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D636F-593E-4D05-8CFA-3DD730F4F22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7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ADDD7-C6CD-4B10-9E66-F52D37B27FD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DCD4F-F823-49C2-A89A-B167456FE54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934BD-C10F-4468-AD6B-0B4AC3F703D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31EB8A-28FF-411B-9CA4-B640E2A8C71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3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ABBACB-CA79-45CF-B18F-CD065E19779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6947E0-C00B-49B6-9C84-2A2EE0AAE5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5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17BC0-C2B8-4965-95B7-F56F8398914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D8B1A2-3A73-4897-AA90-4E270FB94A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3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F0DADD-B57B-4B3F-8B33-5B3B83AB74D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7DF7C-25AE-483A-AE0C-178838E62E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9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B2720-41C9-4347-B0CB-8EEF7CBD428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7AAA06-AD14-4AC5-B2F7-315D1A5B00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714A45-ED67-4BE6-BDC0-43E960F3934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20BC77-0864-460B-BAE2-ED1E9DEFFD3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9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F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566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909FA-CA88-4B66-B26B-BF8C6BC1C68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strips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 u="sng" kern="12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 u="sng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¥"/>
        <a:defRPr sz="2400" kern="1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è"/>
        <a:defRPr sz="2200" kern="1200">
          <a:solidFill>
            <a:srgbClr val="9900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200" kern="1200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66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</a:rPr>
              <a:t>Ensemble </a:t>
            </a:r>
            <a:r>
              <a:rPr lang="en-US" altLang="en-US" sz="4000" b="1" dirty="0">
                <a:solidFill>
                  <a:srgbClr val="FF0000"/>
                </a:solidFill>
              </a:rPr>
              <a:t>of Classifiers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4495800" cy="4525963"/>
          </a:xfrm>
        </p:spPr>
        <p:txBody>
          <a:bodyPr/>
          <a:lstStyle/>
          <a:p>
            <a:pPr eaLnBrk="1" hangingPunct="1"/>
            <a:endParaRPr lang="en-US" altLang="ko-KR" smtClean="0">
              <a:ea typeface="굴림" pitchFamily="34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mtClean="0">
                <a:ea typeface="굴림" pitchFamily="34" charset="-127"/>
                <a:sym typeface="Symbol" panose="05050102010706020507" pitchFamily="18" charset="2"/>
              </a:rPr>
              <a:t>Performance can be improved using a "pool" of classifiers.</a:t>
            </a:r>
          </a:p>
          <a:p>
            <a:pPr eaLnBrk="1" hangingPunct="1"/>
            <a:endParaRPr lang="en-US" altLang="ko-KR" smtClean="0">
              <a:ea typeface="굴림" pitchFamily="34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mtClean="0">
                <a:ea typeface="굴림" pitchFamily="34" charset="-127"/>
                <a:sym typeface="Symbol" panose="05050102010706020507" pitchFamily="18" charset="2"/>
              </a:rPr>
              <a:t>How should we </a:t>
            </a:r>
            <a:r>
              <a:rPr lang="en-US" altLang="ko-KR" smtClean="0">
                <a:solidFill>
                  <a:srgbClr val="FF0000"/>
                </a:solidFill>
                <a:ea typeface="굴림" pitchFamily="34" charset="-127"/>
                <a:sym typeface="Symbol" panose="05050102010706020507" pitchFamily="18" charset="2"/>
              </a:rPr>
              <a:t>build</a:t>
            </a:r>
            <a:r>
              <a:rPr lang="en-US" altLang="ko-KR" smtClean="0">
                <a:ea typeface="굴림" pitchFamily="34" charset="-127"/>
                <a:sym typeface="Symbol" panose="05050102010706020507" pitchFamily="18" charset="2"/>
              </a:rPr>
              <a:t> and </a:t>
            </a:r>
            <a:r>
              <a:rPr lang="en-US" altLang="ko-KR" smtClean="0">
                <a:solidFill>
                  <a:srgbClr val="FF0000"/>
                </a:solidFill>
                <a:ea typeface="굴림" pitchFamily="34" charset="-127"/>
                <a:sym typeface="Symbol" panose="05050102010706020507" pitchFamily="18" charset="2"/>
              </a:rPr>
              <a:t>combine</a:t>
            </a:r>
            <a:r>
              <a:rPr lang="en-US" altLang="ko-KR" smtClean="0">
                <a:ea typeface="굴림" pitchFamily="34" charset="-127"/>
                <a:sym typeface="Symbol" panose="05050102010706020507" pitchFamily="18" charset="2"/>
              </a:rPr>
              <a:t> different classifiers ?</a:t>
            </a:r>
          </a:p>
          <a:p>
            <a:pPr lvl="1" eaLnBrk="1" hangingPunct="1"/>
            <a:endParaRPr lang="en-US" altLang="ko-KR" smtClean="0">
              <a:ea typeface="굴림" pitchFamily="34" charset="-127"/>
              <a:sym typeface="Symbol" panose="05050102010706020507" pitchFamily="18" charset="2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7F89A6-5EFD-4064-9051-546871CF343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6" y="2133601"/>
            <a:ext cx="380047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Architectre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200" y="1447800"/>
            <a:ext cx="10363200" cy="541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2A20F-D537-4E6F-B114-7BCA118866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67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>
                <a:solidFill>
                  <a:srgbClr val="00B0F0"/>
                </a:solidFill>
              </a:rPr>
              <a:t>Combination of Classifiers</a:t>
            </a:r>
          </a:p>
        </p:txBody>
      </p:sp>
      <p:pic>
        <p:nvPicPr>
          <p:cNvPr id="15667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17637"/>
            <a:ext cx="10972800" cy="4938713"/>
          </a:xfrm>
        </p:spPr>
      </p:pic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E061BC-37BA-4F45-AFDB-F84997F481D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Methods of Constructing Ensemble of Classifiers</a:t>
            </a:r>
            <a:endParaRPr lang="en-IN" altLang="en-US" sz="3300">
              <a:solidFill>
                <a:srgbClr val="00B0F0"/>
              </a:solidFill>
            </a:endParaRP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1. Subsampling the training 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2. Varying features used in the training 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3. Varying the classes by combining the classes and partitioning into </a:t>
            </a:r>
            <a:r>
              <a:rPr lang="en-IN" altLang="en-US" sz="2800">
                <a:latin typeface="CMR12"/>
              </a:rPr>
              <a:t>two or more blocks.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4. Varying the classifier by using randomness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5. Some methods specific to certain type of classifiers.</a:t>
            </a:r>
            <a:endParaRPr lang="en-IN" altLang="en-US" sz="280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4E69518-F31D-4DB1-9263-BB3F2FBC101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>
                <a:solidFill>
                  <a:srgbClr val="00B0F0"/>
                </a:solidFill>
              </a:rPr>
              <a:t>Subsampling the Training Set</a:t>
            </a:r>
          </a:p>
        </p:txBody>
      </p:sp>
      <p:pic>
        <p:nvPicPr>
          <p:cNvPr id="159747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54214"/>
            <a:ext cx="8229600" cy="4598987"/>
          </a:xfrm>
        </p:spPr>
      </p:pic>
      <p:sp>
        <p:nvSpPr>
          <p:cNvPr id="159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F03F441-1FC8-4775-985A-B2E0E66A390E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Blank Presentation">
      <a:majorFont>
        <a:latin typeface="Arial Black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맑은 고딕</vt:lpstr>
      <vt:lpstr>Arial</vt:lpstr>
      <vt:lpstr>Arial Black</vt:lpstr>
      <vt:lpstr>Calibri</vt:lpstr>
      <vt:lpstr>CMR12</vt:lpstr>
      <vt:lpstr>Comic Sans MS</vt:lpstr>
      <vt:lpstr>굴림</vt:lpstr>
      <vt:lpstr>Symbol</vt:lpstr>
      <vt:lpstr>Times New Roman</vt:lpstr>
      <vt:lpstr>Wingdings</vt:lpstr>
      <vt:lpstr>2_Office Theme</vt:lpstr>
      <vt:lpstr>Blank Presentation</vt:lpstr>
      <vt:lpstr>Ensemble of Classifiers</vt:lpstr>
      <vt:lpstr>Hybrid Architectre</vt:lpstr>
      <vt:lpstr>Combination of Classifiers</vt:lpstr>
      <vt:lpstr>Methods of Constructing Ensemble of Classifiers</vt:lpstr>
      <vt:lpstr>Subsampling the Training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of Classifiers</dc:title>
  <dc:creator>MAHE-MIT-00</dc:creator>
  <cp:lastModifiedBy>MAHE-MIT-00</cp:lastModifiedBy>
  <cp:revision>1</cp:revision>
  <dcterms:created xsi:type="dcterms:W3CDTF">2020-04-06T12:46:25Z</dcterms:created>
  <dcterms:modified xsi:type="dcterms:W3CDTF">2020-04-06T12:46:41Z</dcterms:modified>
</cp:coreProperties>
</file>