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1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5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8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4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1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0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5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6258-C2FE-4B76-BCD7-106FBD5C0BE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CC0-C40C-426E-881A-3407165AC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OBJECTIVES OF STUDY OF NEURAL NETWORKS</a:t>
            </a:r>
            <a:endParaRPr lang="en-IN" sz="36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349893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OBJECTIVES OF STUDY OF NEURAL NETWORKS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9"/>
            <a:ext cx="10515600" cy="4640838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Artificial Neural Network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820948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Applications of NEURAL NETWORKS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801092"/>
            <a:ext cx="10515599" cy="4184072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1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When to Use </a:t>
            </a:r>
            <a:r>
              <a:rPr lang="en-US" dirty="0" smtClean="0">
                <a:solidFill>
                  <a:srgbClr val="00B050"/>
                </a:solidFill>
              </a:rPr>
              <a:t>Neural Networks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793239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1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5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OBJECTIVES OF STUDY OF NEURAL NETWORKS</vt:lpstr>
      <vt:lpstr>OBJECTIVES OF STUDY OF NEURAL NETWORKS</vt:lpstr>
      <vt:lpstr>Artificial Neural Network</vt:lpstr>
      <vt:lpstr>Applications of NEURAL NETWORKS</vt:lpstr>
      <vt:lpstr>When to Use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OF STUDY OF NEURAL NETWORKS</dc:title>
  <dc:creator>MAHE-MIT-00</dc:creator>
  <cp:lastModifiedBy>MAHE-MIT-00</cp:lastModifiedBy>
  <cp:revision>1</cp:revision>
  <dcterms:created xsi:type="dcterms:W3CDTF">2020-04-06T12:09:47Z</dcterms:created>
  <dcterms:modified xsi:type="dcterms:W3CDTF">2020-04-06T12:09:59Z</dcterms:modified>
</cp:coreProperties>
</file>