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2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29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1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8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8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1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82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8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A3333-542D-41CC-8569-120D75082AD8}" type="datetimeFigureOut">
              <a:rPr lang="en-IN" smtClean="0"/>
              <a:t>06-04-2020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E40B2-25E4-43A6-B368-35E6459CF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81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Perceptron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7"/>
            <a:ext cx="10515600" cy="4530003"/>
          </a:xfrm>
          <a:prstGeom prst="rect">
            <a:avLst/>
          </a:prstGeom>
        </p:spPr>
      </p:pic>
      <p:pic>
        <p:nvPicPr>
          <p:cNvPr id="5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28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Gradient Descent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9"/>
            <a:ext cx="10515600" cy="473782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9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2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Linear Separability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460730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5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Non-linear Problems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9"/>
            <a:ext cx="10515600" cy="4723966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89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XOR Problem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10515600" cy="4134643"/>
          </a:xfrm>
          <a:prstGeom prst="rect">
            <a:avLst/>
          </a:prstGeom>
        </p:spPr>
      </p:pic>
      <p:pic>
        <p:nvPicPr>
          <p:cNvPr id="3" name="Recorded Sound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0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83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5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Perceptron</vt:lpstr>
      <vt:lpstr>Gradient Descent</vt:lpstr>
      <vt:lpstr>Linear Separability</vt:lpstr>
      <vt:lpstr>Non-linear Problems</vt:lpstr>
      <vt:lpstr>XOR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Perceptron</dc:title>
  <dc:creator>MAHE-MIT-00</dc:creator>
  <cp:lastModifiedBy>MAHE-MIT-00</cp:lastModifiedBy>
  <cp:revision>1</cp:revision>
  <dcterms:created xsi:type="dcterms:W3CDTF">2020-04-06T12:10:57Z</dcterms:created>
  <dcterms:modified xsi:type="dcterms:W3CDTF">2020-04-06T12:11:09Z</dcterms:modified>
</cp:coreProperties>
</file>