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SJldOOs4vB8&amp;t=2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5e08c89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5e08c89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5e08c89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5e08c89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5e08c89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5e08c89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in Machine learning , Deep learning is the golden key or most important in ML future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5e08c89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5e08c89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this video about various ML  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https://www.youtube.com/watch?v=SJldOOs4vB8&amp;t=2s</a:t>
            </a:r>
            <a:r>
              <a:rPr lang="en"/>
              <a:t> for quick revision 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5e08c89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5e08c89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5e08c89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5e08c89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5e08c89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5e08c89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35e08c89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35e08c89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5e08c89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5e08c89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5e08c89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5e08c89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edium.com/@esaliya/pytorch-distributed-with-mpi-acb84b3ae5f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Distributed Pytorch Performance Analysis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Harshit Yadav &amp; Shraddha Naik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Abhinav Vishnu, Charles Siegel Jeff Daily, Distributed TensorFlow with MPI, Macrh 7, 2016.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https://medium.com/@esaliya/pytorch-distributed-with-mpi-acb84b3ae5fd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code Open source and Posted Open source on Github repository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and Data Mining Algorithms are Increasingly Important in  Processing Large amount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New </a:t>
            </a:r>
            <a:r>
              <a:rPr lang="en"/>
              <a:t>Libraries</a:t>
            </a:r>
            <a:r>
              <a:rPr lang="en"/>
              <a:t> and Framework built on top of legacy Drivers and codebase lack support for Multi Core Execution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Parallelism helps in  Decreasing the Processing time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Computation  is one of the Most Resource Intensive yet Most </a:t>
            </a:r>
            <a:r>
              <a:rPr lang="en"/>
              <a:t>Efficient</a:t>
            </a:r>
            <a:r>
              <a:rPr lang="en"/>
              <a:t> in Building any model in field of ML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Enough Computation power Deep Learning can beat accuracy and </a:t>
            </a:r>
            <a:r>
              <a:rPr lang="en"/>
              <a:t>efficiency of any existing solution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Algorithms Emulate the Brain Activity of Several layers of neurons and learn the weights for the Synapses by using Gradient </a:t>
            </a:r>
            <a:r>
              <a:rPr lang="en"/>
              <a:t>Descent</a:t>
            </a:r>
            <a:r>
              <a:rPr lang="en"/>
              <a:t> Method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Efforts such as THeano , CuDNN and Caffe have gained wide acceptance among Researchers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Frameworks are useful for experimenting new Algorithms and Techniques but fail to utilize the Hardware capabilities for processing large amount of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and Performance Analysis done for various datasets and frameworks on different Hardware was studied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the Knowledge gap and Analysis not available online for various popular and uprising and frameworks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Narrowed down the results to frameworks that are readily available for deployment with Multi-Core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Among the top 3 frameworks used in Industry Level widely were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Microsoft-DMTK		Google- TensorFlow		Facebook - Pytorch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Methodology- MPI (Message Passing Interface)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MPI was Introduced in 1992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MPI Interface can be accessed using many languages such as C++,C,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many important Core Mathematical Libraries were built using these languages many of the modern ML frameworks use wrapers around these libraries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Optimising and Parallelising these libraries code-base at the root level gives us a significant boost in performance to all the frameworks utilizing it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Methodology-Pytorch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 Developed Pytorch to answer their need of a Machine Learning Algorithm to analyse the Visual Data generated by the Users on their Social Media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Torch which is based on the programming language LUA which is highly efficient in computing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Unfortunately , Pytorch framework can not be included with MPI implementation because of various proprietary and patented technologies being used in both of them individually owned by separate entities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Model (Pytorch Using MPI)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Pytorch binaries have to be manually recompiled which is fairly simple and time consuming since the compiling part is done sequentially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execution the PyTorch the will look by itself for the available MPI backend implementation in the Binaries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Proposal based on reading various recent article and studies which are being practically implemented in the industry at production level and deployed across datacenters in the Tech Giants like Facbook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Analysis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284" y="1152484"/>
            <a:ext cx="5405425" cy="35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Evaluating the MNIST dataset gives the best speedup when executed parallely on 4 core using Pytorch with MPI. we checked  the speedup i.e. sequential execution with parallel execution using 4 cores and we got 69% efficiency.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research can be carried out to implement Pytorch using  NCCL and other standard datasets to  analyze its efficiency 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