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8" r:id="rId2"/>
    <p:sldId id="478" r:id="rId3"/>
    <p:sldId id="479" r:id="rId4"/>
    <p:sldId id="480" r:id="rId5"/>
    <p:sldId id="477" r:id="rId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6B1DD361-98BD-479D-98BC-023CD09FC30D}">
          <p14:sldIdLst>
            <p14:sldId id="258"/>
            <p14:sldId id="478"/>
            <p14:sldId id="479"/>
            <p14:sldId id="480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90D"/>
    <a:srgbClr val="FFCC00"/>
    <a:srgbClr val="CCFF33"/>
    <a:srgbClr val="FFFF66"/>
    <a:srgbClr val="FFED9F"/>
    <a:srgbClr val="FF822D"/>
    <a:srgbClr val="80C674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2655" autoAdjust="0"/>
  </p:normalViewPr>
  <p:slideViewPr>
    <p:cSldViewPr>
      <p:cViewPr varScale="1">
        <p:scale>
          <a:sx n="66" d="100"/>
          <a:sy n="66" d="100"/>
        </p:scale>
        <p:origin x="15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7479-3EF4-4AE1-A487-6601379666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F7A9-9565-4E6A-9286-D5EEE83D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CCAD0C-5163-492D-8627-D1ADC15874C4}" type="datetimeFigureOut">
              <a:rPr lang="en-US"/>
              <a:pPr>
                <a:defRPr/>
              </a:pPr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B3FDA6-AD30-4F45-934D-A9F1C5058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2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0800" y="1600200"/>
          <a:ext cx="4122738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22738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1" i="1"/>
          </a:p>
        </p:txBody>
      </p:sp>
      <p:pic>
        <p:nvPicPr>
          <p:cNvPr id="1669" name="Picture 2" descr="C:\Users\MAHE\AppData\Local\Microsoft\Windows\Temporary Internet Files\Content.Outlook\0WP1P4U8\MIT Logo New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6250" r="80894" b="25626"/>
          <a:stretch>
            <a:fillRect/>
          </a:stretch>
        </p:blipFill>
        <p:spPr bwMode="auto">
          <a:xfrm>
            <a:off x="140061" y="4763"/>
            <a:ext cx="817201" cy="6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i="1" dirty="0" smtClean="0">
                <a:latin typeface="Berlin Sans FB" panose="020E0602020502020306" pitchFamily="34" charset="0"/>
                <a:ea typeface="Verdana" pitchFamily="34" charset="0"/>
                <a:cs typeface="AngsanaUPC" pitchFamily="18" charset="-34"/>
              </a:rPr>
              <a:t>Presented</a:t>
            </a:r>
          </a:p>
          <a:p>
            <a:pPr marL="0" indent="0" algn="ctr">
              <a:buNone/>
            </a:pPr>
            <a:r>
              <a:rPr lang="en-US" sz="1800" i="1" dirty="0" smtClean="0">
                <a:latin typeface="Berlin Sans FB" panose="020E0602020502020306" pitchFamily="34" charset="0"/>
                <a:ea typeface="Verdana" pitchFamily="34" charset="0"/>
                <a:cs typeface="AngsanaUPC" pitchFamily="18" charset="-34"/>
              </a:rPr>
              <a:t>By</a:t>
            </a:r>
          </a:p>
          <a:p>
            <a:pPr marL="0" indent="0" algn="ctr">
              <a:buNone/>
            </a:pPr>
            <a:endParaRPr lang="en-US" sz="1800" dirty="0" smtClean="0">
              <a:latin typeface="Berlin Sans FB" panose="020E0602020502020306" pitchFamily="34" charset="0"/>
              <a:ea typeface="Verdana" pitchFamily="34" charset="0"/>
              <a:cs typeface="AngsanaUPC" pitchFamily="18" charset="-34"/>
            </a:endParaRPr>
          </a:p>
          <a:p>
            <a:pPr marL="0" indent="0" algn="ctr">
              <a:buNone/>
            </a:pPr>
            <a:endParaRPr lang="en-US" sz="1800" dirty="0">
              <a:latin typeface="Berlin Sans FB" panose="020E0602020502020306" pitchFamily="34" charset="0"/>
              <a:ea typeface="Verdana" pitchFamily="34" charset="0"/>
              <a:cs typeface="AngsanaUPC" pitchFamily="18" charset="-34"/>
            </a:endParaRPr>
          </a:p>
          <a:p>
            <a:pPr marL="0" indent="0" algn="ctr">
              <a:buNone/>
            </a:pPr>
            <a:r>
              <a:rPr lang="en-IN" sz="1800" dirty="0" smtClean="0">
                <a:latin typeface="Berlin Sans FB" panose="020E0602020502020306" pitchFamily="34" charset="0"/>
              </a:rPr>
              <a:t>Under the Guidance </a:t>
            </a:r>
          </a:p>
          <a:p>
            <a:pPr marL="0" indent="0" algn="ctr">
              <a:buNone/>
            </a:pPr>
            <a:r>
              <a:rPr lang="en-IN" sz="1800" dirty="0" smtClean="0">
                <a:latin typeface="Berlin Sans FB" panose="020E0602020502020306" pitchFamily="34" charset="0"/>
              </a:rPr>
              <a:t>of </a:t>
            </a:r>
            <a:endParaRPr lang="en-IN" sz="1800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IN" sz="2800" b="1" dirty="0" smtClean="0"/>
          </a:p>
          <a:p>
            <a:pPr marL="0" indent="0" algn="ctr">
              <a:buNone/>
            </a:pPr>
            <a:endParaRPr lang="en-US" sz="1800" i="1" dirty="0" smtClean="0">
              <a:latin typeface="Baskerville Old Face" pitchFamily="18" charset="0"/>
              <a:ea typeface="Verdana" pitchFamily="34" charset="0"/>
              <a:cs typeface="AngsanaUPC" pitchFamily="18" charset="-34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82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18457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Start with……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Formulate </a:t>
            </a:r>
            <a:r>
              <a:rPr lang="en-US" sz="2000" dirty="0"/>
              <a:t>a problem - which topic or field is being  examined and what are its component issues?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Search the literature for materials relevant to the  subject being explored.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searching the literature involves reading and refining your problem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Evaluate the data - determine which literature makes a significant contribution to the understanding of the topic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Analyze and interpret - discuss the findings and conclusions of pertinent literature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521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18457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Include…….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Research Questions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Identification of Research Gap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Problem Formulation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Research Design and Methods used in the study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Brief Review of findings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Existing Solutions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New Suggestions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Conclusion and Future work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024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28945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When you present the slides…..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Organize </a:t>
            </a:r>
            <a:r>
              <a:rPr lang="en-US" sz="2000" dirty="0"/>
              <a:t>the </a:t>
            </a:r>
            <a:r>
              <a:rPr lang="en-US" sz="2000" dirty="0" smtClean="0"/>
              <a:t> </a:t>
            </a:r>
            <a:r>
              <a:rPr lang="en-US" sz="2000" dirty="0"/>
              <a:t>slides and adhere to the time limits of </a:t>
            </a:r>
            <a:r>
              <a:rPr lang="en-US" sz="2000" dirty="0" smtClean="0"/>
              <a:t>10 </a:t>
            </a:r>
            <a:r>
              <a:rPr lang="en-US" sz="2000" dirty="0"/>
              <a:t>minutes.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Introduce </a:t>
            </a:r>
            <a:r>
              <a:rPr lang="en-US" sz="2000" dirty="0"/>
              <a:t>yourself at the beginning.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Have </a:t>
            </a:r>
            <a:r>
              <a:rPr lang="en-US" sz="2000" dirty="0"/>
              <a:t>good voice projection; deliver in modest pace; modulation of voice is desirable.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slides, everything should be readable –Font size used should be at least 20.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Never </a:t>
            </a:r>
            <a:r>
              <a:rPr lang="en-US" sz="2000" dirty="0"/>
              <a:t>prepare highly cluttered or densely packed slides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Face the audience - Don’t talk to the screen.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Politely </a:t>
            </a:r>
            <a:r>
              <a:rPr lang="en-US" sz="2000" dirty="0"/>
              <a:t>answer the questions raised, if you do not know the answer acknowledge gracefully.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9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5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Content_Final</Template>
  <TotalTime>86145</TotalTime>
  <Words>248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AngsanaUPC</vt:lpstr>
      <vt:lpstr>Arial</vt:lpstr>
      <vt:lpstr>Baskerville Old Face</vt:lpstr>
      <vt:lpstr>Berlin Sans FB</vt:lpstr>
      <vt:lpstr>Calibri</vt:lpstr>
      <vt:lpstr>Verdana</vt:lpstr>
      <vt:lpstr>Content_Final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Mahe</cp:lastModifiedBy>
  <cp:revision>1091</cp:revision>
  <dcterms:created xsi:type="dcterms:W3CDTF">2012-12-11T12:35:05Z</dcterms:created>
  <dcterms:modified xsi:type="dcterms:W3CDTF">2019-09-23T10:19:35Z</dcterms:modified>
</cp:coreProperties>
</file>