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6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9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ldOOs4vB8&amp;t=2s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5e08c891_0_1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5e08c891_0_1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5e08c891_0_1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5e08c891_0_1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5e08c891_0_1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5e08c891_0_1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in Machine learning , Deep learning is the golden key or most important in ML future  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5e08c891_0_1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5e08c891_0_1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Watch this video about various ML 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https://www.youtube.com/watch?v=SJldOOs4vB8&amp;t=2s</a:t>
            </a:r>
            <a:r>
              <a:rPr lang="en-GB"/>
              <a:t> for quick revision  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5e08c891_0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5e08c891_0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5e08c891_0_1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5e08c891_0_1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5e08c891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5e08c891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5e08c891_0_1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5e08c891_0_1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5e08c891_0_1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5e08c891_0_1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5e08c891_0_1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5e08c891_0_1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Distributed Pytorch Performance Analysis</a:t>
            </a:r>
            <a:endParaRPr sz="4800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Harshit Yadav &amp; Shraddha Naik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 lang="en-GB"/>
          </a:p>
        </p:txBody>
      </p:sp>
      <p:sp>
        <p:nvSpPr>
          <p:cNvPr id="104" name="Google Shape;104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Evaluating the MNIST dataset gives the best speedup when executed parallely on 4 core using Pytorch with MPI. we checked  the speedup i.e. sequential execution with parallel execution using 4 cores and we got 69% efficiency.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Further research can be carried out to implement Pytorch using  NCCL and other standard datasets to  analyze its efficiency .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</a:t>
            </a:r>
            <a:endParaRPr lang="en-GB"/>
          </a:p>
        </p:txBody>
      </p:sp>
      <p:sp>
        <p:nvSpPr>
          <p:cNvPr id="110" name="Google Shape;110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Abhinav Vishnu, Charles Siegel Jeff Daily, Distributed TensorFlow with MPI, Macrh 7, 2016. </a:t>
            </a:r>
            <a:endParaRPr lang="en-GB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code Open source and Posted Open source on Github repository 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</a:t>
            </a:r>
            <a:endParaRPr lang="en-GB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Deep Learning and Data Mining Algorithms are Increasingly Important in  Processing Large amount of data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New Libraries and Framework built on top of legacy Drivers and codebase lack support for Multi Core Execution Support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Parallelism helps in  Decreasing the Processing time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Deep Learning Computation  is one of the Most Resource Intensive yet Most Efficient in Building any model in field of ML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Given Enough Computation power Deep Learning can beat accuracy and efficiency of any existing solution </a:t>
            </a:r>
            <a:endParaRPr lang="en-GB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</a:t>
            </a:r>
            <a:endParaRPr lang="en-GB"/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Deep Learning Algorithms Emulate the Brain Activity of Several layers of neurons and learn the weights for the Synapses by using Gradient Descent Method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Source Efforts such as THeano , CuDNN and Caffe have gained wide acceptance among Researchers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Frameworks are useful for experimenting new Algorithms and Techniques but fail to utilize the Hardware capabilities for processing large amount of Data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 </a:t>
            </a:r>
            <a:endParaRPr lang="en-GB"/>
          </a:p>
        </p:txBody>
      </p:sp>
      <p:sp>
        <p:nvSpPr>
          <p:cNvPr id="73" name="Google Shape;73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Documentation and Performance Analysis done for various datasets and frameworks on different Hardware was studied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Identified the Knowledge gap and Analysis not available online for various popular and uprising and frameworks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Narrowed down the results to frameworks that are readily available for deployment with Multi-Core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Among the top 3 frameworks used in Industry Level widely were  </a:t>
            </a:r>
            <a:endParaRPr lang="en-GB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Microsoft-DMTK          Google- TensorFlow       Facebook - Pytorch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Methodology- MPI (Message Passing Interface)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MPI was Introduced in 1992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MPI Interface can be accessed using many languages such as C++,C,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Since many important Core Mathematical Libraries were built using these languages many of the modern ML frameworks use wrapers around these libraries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Optimising and Parallelising these libraries code-base at the root level gives us a significant boost in performance to all the frameworks utilizing it 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Methodology-Pytorch </a:t>
            </a:r>
            <a:endParaRPr lang="en-GB"/>
          </a:p>
        </p:txBody>
      </p:sp>
      <p:sp>
        <p:nvSpPr>
          <p:cNvPr id="85" name="Google Shape;85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Facebook Developed Pytorch to answer their need of a Machine Learning Algorithm to analyse the Visual Data generated by the Users on their Social Media Platform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Torch which is based on the programming language LUA which is highly efficient in computing machine learning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Unfortunately , Pytorch framework can not be included with MPI implementation because of various proprietary and patented technologies being used in both of them individually owned by separate entities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Model (Pytorch Using MPI)</a:t>
            </a:r>
            <a:endParaRPr lang="en-GB"/>
          </a:p>
        </p:txBody>
      </p:sp>
      <p:sp>
        <p:nvSpPr>
          <p:cNvPr id="91" name="Google Shape;91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Pytorch binaries have to be manually recompiled which is fairly simple and time consuming since the compiling part is done sequentially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execution the PyTorch the will look by itself for the available MPI backend implementation in the Binaries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Proposal based on reading various recent article and studies which are being practically implemented in the industry at production level and deployed across datacenters in the Tech Giants like Facbook</a:t>
            </a:r>
            <a:endParaRPr lang="en-GB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Working</a:t>
            </a:r>
            <a:br>
              <a:rPr lang="" altLang="en-US"/>
            </a:b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04265" y="3171190"/>
            <a:ext cx="1656080" cy="30670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" altLang="en-US"/>
              <a:t>Tensor Graph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05460" y="1978025"/>
            <a:ext cx="1196975" cy="52197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" altLang="en-US"/>
              <a:t>Processing Element 1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440305" y="1978025"/>
            <a:ext cx="1442720" cy="52197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en-US"/>
              <a:t>Processing Element </a:t>
            </a:r>
            <a:r>
              <a:rPr lang="" altLang="en-US"/>
              <a:t>2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883785" y="1978025"/>
            <a:ext cx="1334770" cy="52197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en-US"/>
              <a:t>Processing Element </a:t>
            </a:r>
            <a:r>
              <a:rPr lang="" altLang="en-US"/>
              <a:t>3</a:t>
            </a:r>
            <a:endParaRPr lang="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173595" y="1978025"/>
            <a:ext cx="1264920" cy="52197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en-US"/>
              <a:t>Processing Element </a:t>
            </a:r>
            <a:r>
              <a:rPr lang="" altLang="en-US"/>
              <a:t>4</a:t>
            </a:r>
            <a:endParaRPr lang="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276600" y="347345"/>
            <a:ext cx="2737485" cy="30670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" altLang="en-US"/>
              <a:t>MNIST Database size 60000</a:t>
            </a:r>
            <a:endParaRPr lang="" altLang="en-US"/>
          </a:p>
        </p:txBody>
      </p:sp>
      <p:cxnSp>
        <p:nvCxnSpPr>
          <p:cNvPr id="11" name="Straight Arrow Connector 10"/>
          <p:cNvCxnSpPr>
            <a:stCxn id="10" idx="2"/>
            <a:endCxn id="6" idx="0"/>
          </p:cNvCxnSpPr>
          <p:nvPr/>
        </p:nvCxnSpPr>
        <p:spPr>
          <a:xfrm flipH="1">
            <a:off x="1104265" y="654050"/>
            <a:ext cx="3541395" cy="1323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  <a:endCxn id="7" idx="0"/>
          </p:cNvCxnSpPr>
          <p:nvPr/>
        </p:nvCxnSpPr>
        <p:spPr>
          <a:xfrm flipH="1">
            <a:off x="3161665" y="654050"/>
            <a:ext cx="1483995" cy="1323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>
            <a:off x="4629785" y="671195"/>
            <a:ext cx="921385" cy="13068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9" idx="0"/>
          </p:cNvCxnSpPr>
          <p:nvPr/>
        </p:nvCxnSpPr>
        <p:spPr>
          <a:xfrm>
            <a:off x="4645660" y="654050"/>
            <a:ext cx="3160395" cy="1323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04265" y="2499995"/>
            <a:ext cx="2540" cy="639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61665" y="2499995"/>
            <a:ext cx="2540" cy="639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51170" y="2499995"/>
            <a:ext cx="2540" cy="639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03515" y="2499995"/>
            <a:ext cx="2540" cy="639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528 0.011111 L 0.645833 0.002840 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and Analysis </a:t>
            </a:r>
            <a:endParaRPr lang="en-GB"/>
          </a:p>
        </p:txBody>
      </p:sp>
      <p:sp>
        <p:nvSpPr>
          <p:cNvPr id="97" name="Google Shape;97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92284" y="1152484"/>
            <a:ext cx="5405425" cy="35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3564</Words>
  <Application>WPS Presentation</Application>
  <PresentationFormat/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</vt:lpstr>
      <vt:lpstr>DejaVu Sans</vt:lpstr>
      <vt:lpstr>微软雅黑</vt:lpstr>
      <vt:lpstr>Droid Sans Fallback</vt:lpstr>
      <vt:lpstr>Arial Unicode MS</vt:lpstr>
      <vt:lpstr>Abyssinica SIL</vt:lpstr>
      <vt:lpstr>Simple Dark</vt:lpstr>
      <vt:lpstr>Distributed Pytorch Performance Analysis</vt:lpstr>
      <vt:lpstr>Abstract </vt:lpstr>
      <vt:lpstr>Introduction </vt:lpstr>
      <vt:lpstr>Literature Review </vt:lpstr>
      <vt:lpstr>Methodology- MPI (Message Passing Interface)</vt:lpstr>
      <vt:lpstr>Methodology-Pytorch </vt:lpstr>
      <vt:lpstr>Proposed Model (Pytorch Using MPI)</vt:lpstr>
      <vt:lpstr>PowerPoint 演示文稿</vt:lpstr>
      <vt:lpstr>Result and Analysis </vt:lpstr>
      <vt:lpstr>Conclusion </vt:lpstr>
      <vt:lpstr>Reference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Pytorch Performance Analysis</dc:title>
  <dc:creator/>
  <cp:lastModifiedBy>harshit</cp:lastModifiedBy>
  <cp:revision>1</cp:revision>
  <dcterms:created xsi:type="dcterms:W3CDTF">2019-09-20T09:34:40Z</dcterms:created>
  <dcterms:modified xsi:type="dcterms:W3CDTF">2019-09-20T09:34:40Z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