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3FFC5"/>
    <a:srgbClr val="FBC9F7"/>
    <a:srgbClr val="FFFFCD"/>
    <a:srgbClr val="FFFF99"/>
    <a:srgbClr val="FFFF9F"/>
    <a:srgbClr val="FFF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8715" y="3720156"/>
            <a:ext cx="7450099" cy="5882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Next GEN interface For FOOD Ordering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75" y="1294866"/>
            <a:ext cx="3218668" cy="4850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09" y="1883149"/>
            <a:ext cx="4114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99" y="0"/>
            <a:ext cx="1016501" cy="1531881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60945" y="160125"/>
            <a:ext cx="10131425" cy="70821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77636" y="1925781"/>
            <a:ext cx="92825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to Delivery aka (order-to-cash process) is an extremely important business process in manufacturing , retail and services industry.  </a:t>
            </a:r>
          </a:p>
          <a:p>
            <a:r>
              <a:rPr lang="en-US" sz="2400" dirty="0" smtClean="0"/>
              <a:t>It is a customer facing process and is key to operational efficiencies and customer satisfaction.</a:t>
            </a:r>
          </a:p>
          <a:p>
            <a:endParaRPr lang="en-US" sz="2400" dirty="0" smtClean="0"/>
          </a:p>
          <a:p>
            <a:r>
              <a:rPr lang="en-US" sz="2400" dirty="0" smtClean="0"/>
              <a:t>The proposed solution will address –</a:t>
            </a:r>
          </a:p>
          <a:p>
            <a:r>
              <a:rPr lang="en-US" sz="2400" dirty="0" smtClean="0"/>
              <a:t>Can the order creating process create differentiation and competitive advantage ?</a:t>
            </a:r>
          </a:p>
          <a:p>
            <a:r>
              <a:rPr lang="en-US" sz="2400" dirty="0" smtClean="0"/>
              <a:t>Can the use of technology bring the transformation and make user online ordering experience efficient and interactive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24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99" y="0"/>
            <a:ext cx="1016501" cy="153188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823881" y="911968"/>
            <a:ext cx="1495313" cy="2394010"/>
            <a:chOff x="1925619" y="580913"/>
            <a:chExt cx="968188" cy="15500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09" t="14712" r="47212" b="18997"/>
            <a:stretch/>
          </p:blipFill>
          <p:spPr>
            <a:xfrm>
              <a:off x="1925619" y="580913"/>
              <a:ext cx="968188" cy="15500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496" y="1799744"/>
              <a:ext cx="156434" cy="15643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386230" y="33907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4835560" y="1372576"/>
            <a:ext cx="2237592" cy="67672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4835561" y="2279011"/>
            <a:ext cx="2237591" cy="682934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0630" y="34539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99" y="911968"/>
            <a:ext cx="2442255" cy="244225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3223167" y="3937109"/>
            <a:ext cx="696740" cy="94932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2748577" y="5012182"/>
            <a:ext cx="1645920" cy="1280160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MONGO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6310" y="629234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7" name="Right Arrow 16"/>
          <p:cNvSpPr/>
          <p:nvPr/>
        </p:nvSpPr>
        <p:spPr>
          <a:xfrm>
            <a:off x="4835560" y="5313899"/>
            <a:ext cx="2237592" cy="67672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95" y="4364623"/>
            <a:ext cx="1914861" cy="19148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90630" y="629234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448345" y="1732985"/>
            <a:ext cx="1499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BOT ENGINE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63203" y="2990601"/>
            <a:ext cx="2077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REPLY FROM BOT 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86975" y="3771982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FINALIZED ORDER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43679" y="5035505"/>
            <a:ext cx="174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PRINT RECEIPT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65800" y="1142867"/>
            <a:ext cx="1700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USER UTTERANCE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9914683" y="216856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(NLP)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19742" y="1649192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WEBSITE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39966" y="19838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(UX/UI)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8606" y="5590515"/>
            <a:ext cx="1182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735062" y="5590515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THERMAL PRINTER 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54187" y="5895823"/>
            <a:ext cx="162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(via Bluetooth)</a:t>
            </a:r>
            <a:endParaRPr lang="en-US" b="1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60945" y="160125"/>
            <a:ext cx="10131425" cy="70821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Overview of foodbot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4448"/>
            <a:ext cx="10131425" cy="70821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Working Explained ….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02660"/>
            <a:ext cx="11050792" cy="516904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Web Portal (user Front end)</a:t>
            </a:r>
          </a:p>
          <a:p>
            <a:pPr lvl="1" algn="just"/>
            <a:r>
              <a:rPr lang="en-US" sz="2000" dirty="0" smtClean="0"/>
              <a:t>Dynamic and easy to use UI (website) through which user can interact with bot seamlessly  using  his/her voice interaction.</a:t>
            </a:r>
          </a:p>
          <a:p>
            <a:pPr lvl="1" algn="just"/>
            <a:r>
              <a:rPr lang="en-US" sz="2000" dirty="0" smtClean="0"/>
              <a:t>Intuitive UI using – Bootstrap, JQuery, HTML5 , CSS3 , Google Speech APIs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b="1" dirty="0" smtClean="0"/>
              <a:t>Bot Engine</a:t>
            </a:r>
          </a:p>
          <a:p>
            <a:pPr lvl="1" algn="just"/>
            <a:r>
              <a:rPr lang="en-US" sz="2000" dirty="0" smtClean="0"/>
              <a:t>A BOT , is an </a:t>
            </a:r>
            <a:r>
              <a:rPr lang="en-US" sz="2000" dirty="0"/>
              <a:t>intelligent virtual assistant, trained to </a:t>
            </a:r>
            <a:r>
              <a:rPr lang="en-US" sz="2000" dirty="0" smtClean="0"/>
              <a:t>perform specific task will converse with user based on the user intent. </a:t>
            </a:r>
          </a:p>
          <a:p>
            <a:pPr lvl="1" algn="just"/>
            <a:r>
              <a:rPr lang="en-US" sz="2000" dirty="0"/>
              <a:t>A </a:t>
            </a:r>
            <a:r>
              <a:rPr lang="en-US" sz="2000" dirty="0" smtClean="0"/>
              <a:t>BOT is open source platform build in-house using </a:t>
            </a:r>
            <a:r>
              <a:rPr lang="en-US" sz="2000" dirty="0"/>
              <a:t>state-of-the-art cognitive </a:t>
            </a:r>
            <a:r>
              <a:rPr lang="en-US" sz="2000" dirty="0" smtClean="0"/>
              <a:t>technology. It is able </a:t>
            </a:r>
            <a:r>
              <a:rPr lang="en-US" sz="2000" dirty="0"/>
              <a:t>to respond to </a:t>
            </a:r>
            <a:r>
              <a:rPr lang="en-US" sz="2000" dirty="0" smtClean="0"/>
              <a:t>user requests and can perform actions based on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99" y="0"/>
            <a:ext cx="1016501" cy="15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46673"/>
            <a:ext cx="10131425" cy="524630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Order Management </a:t>
            </a:r>
          </a:p>
          <a:p>
            <a:pPr lvl="1" algn="just"/>
            <a:r>
              <a:rPr lang="en-US" sz="1900" dirty="0"/>
              <a:t>For processing and tracking </a:t>
            </a:r>
            <a:r>
              <a:rPr lang="en-US" sz="1900" dirty="0" smtClean="0"/>
              <a:t>order in real-time </a:t>
            </a:r>
            <a:r>
              <a:rPr lang="en-US" sz="1900" dirty="0"/>
              <a:t>data, we need </a:t>
            </a:r>
            <a:r>
              <a:rPr lang="en-US" sz="1900" dirty="0" smtClean="0"/>
              <a:t>an efficient order management system.</a:t>
            </a:r>
          </a:p>
          <a:p>
            <a:pPr lvl="1"/>
            <a:r>
              <a:rPr lang="en-US" sz="1900" dirty="0" smtClean="0"/>
              <a:t>NoSQL-unstructured </a:t>
            </a:r>
            <a:r>
              <a:rPr lang="en-US" sz="1900" dirty="0"/>
              <a:t>databases </a:t>
            </a:r>
            <a:r>
              <a:rPr lang="en-US" sz="1900" dirty="0" smtClean="0"/>
              <a:t>MongoDB will be used to store </a:t>
            </a:r>
            <a:r>
              <a:rPr lang="en-US" sz="1900" dirty="0"/>
              <a:t>data in the form of 'documents', which is essentially </a:t>
            </a:r>
            <a:r>
              <a:rPr lang="en-US" sz="1900" dirty="0" smtClean="0"/>
              <a:t>JSON. </a:t>
            </a:r>
          </a:p>
          <a:p>
            <a:pPr lvl="1"/>
            <a:r>
              <a:rPr lang="en-US" sz="1900" dirty="0" smtClean="0"/>
              <a:t>User , Menu and order schema will help in managing users , food items and orders. </a:t>
            </a:r>
            <a:r>
              <a:rPr lang="en-US" sz="2100" dirty="0" smtClean="0"/>
              <a:t/>
            </a:r>
            <a:br>
              <a:rPr lang="en-US" sz="2100" dirty="0" smtClean="0"/>
            </a:br>
            <a:endParaRPr lang="en-US" sz="2100" dirty="0" smtClean="0"/>
          </a:p>
          <a:p>
            <a:pPr algn="just"/>
            <a:r>
              <a:rPr lang="en-US" sz="2400" b="1" dirty="0" smtClean="0"/>
              <a:t>Delivery Management </a:t>
            </a:r>
            <a:endParaRPr lang="en-US" sz="2400" b="1" dirty="0"/>
          </a:p>
          <a:p>
            <a:pPr lvl="1" algn="just"/>
            <a:r>
              <a:rPr lang="en-US" sz="1900" dirty="0" smtClean="0"/>
              <a:t>To complete Order-to-Delivery cycle , </a:t>
            </a:r>
            <a:r>
              <a:rPr lang="en-US" sz="1900" dirty="0"/>
              <a:t>we will be using a </a:t>
            </a:r>
            <a:r>
              <a:rPr lang="en-US" sz="1900" dirty="0" smtClean="0"/>
              <a:t>Bluetooth thermal printer </a:t>
            </a:r>
            <a:r>
              <a:rPr lang="en-US" sz="1900" dirty="0"/>
              <a:t>for printing </a:t>
            </a:r>
            <a:r>
              <a:rPr lang="en-US" sz="1900" dirty="0" smtClean="0"/>
              <a:t>receipts. (both for end user as well as for Kitchen</a:t>
            </a:r>
            <a:r>
              <a:rPr lang="en-US" sz="1900" dirty="0" smtClean="0"/>
              <a:t>)</a:t>
            </a:r>
          </a:p>
          <a:p>
            <a:pPr lvl="1" algn="just"/>
            <a:r>
              <a:rPr lang="en-US" sz="1900" dirty="0" smtClean="0"/>
              <a:t>The acknowledgement as well as a copy  of receipt will be sent to user on his registered mail-id</a:t>
            </a:r>
            <a:endParaRPr lang="en-US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99" y="0"/>
            <a:ext cx="1016501" cy="15318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1" y="394448"/>
            <a:ext cx="10131425" cy="70821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Working Explained …. 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7983" y="5992927"/>
            <a:ext cx="1139536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Complete </a:t>
            </a:r>
            <a:r>
              <a:rPr lang="en-US" sz="19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human-less experience – no </a:t>
            </a:r>
            <a:r>
              <a:rPr lang="en-US" sz="1900" b="1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waitstaff</a:t>
            </a:r>
            <a:r>
              <a:rPr lang="en-US" sz="19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, no cashier,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no one to get your order wrong and no one to tip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.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2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90108"/>
          </a:xfrm>
        </p:spPr>
        <p:txBody>
          <a:bodyPr/>
          <a:lstStyle/>
          <a:p>
            <a:r>
              <a:rPr lang="en-US" dirty="0" smtClean="0"/>
              <a:t>Focus Areas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39558"/>
            <a:ext cx="10131425" cy="45058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b="1" dirty="0" smtClean="0"/>
              <a:t>DIGITAL TRANSFORMATION </a:t>
            </a:r>
            <a:r>
              <a:rPr lang="en-US" sz="1900" b="1" dirty="0" smtClean="0"/>
              <a:t>: </a:t>
            </a:r>
          </a:p>
          <a:p>
            <a:pPr marL="914400" lvl="2" indent="0" algn="just">
              <a:buNone/>
            </a:pPr>
            <a:r>
              <a:rPr lang="en-US" sz="1900" dirty="0"/>
              <a:t> </a:t>
            </a:r>
            <a:r>
              <a:rPr lang="en-US" sz="1900" dirty="0" smtClean="0"/>
              <a:t>Use of intelligent BOT to automate services </a:t>
            </a:r>
            <a:r>
              <a:rPr lang="en-US" sz="1900" dirty="0"/>
              <a:t>and </a:t>
            </a:r>
            <a:r>
              <a:rPr lang="en-US" sz="1900" dirty="0" smtClean="0"/>
              <a:t>workflows </a:t>
            </a:r>
            <a:r>
              <a:rPr lang="en-US" sz="1900" dirty="0"/>
              <a:t>for </a:t>
            </a:r>
            <a:r>
              <a:rPr lang="en-US" sz="1900" dirty="0" smtClean="0"/>
              <a:t>customers improving productivity and operational efficiency.</a:t>
            </a:r>
          </a:p>
          <a:p>
            <a:pPr algn="just"/>
            <a:r>
              <a:rPr lang="en-US" sz="2200" b="1" dirty="0" smtClean="0"/>
              <a:t>USER EXPERIENCE </a:t>
            </a:r>
            <a:r>
              <a:rPr lang="en-US" sz="1900" b="1" dirty="0" smtClean="0"/>
              <a:t>: </a:t>
            </a:r>
          </a:p>
          <a:p>
            <a:pPr marL="914400" lvl="2" indent="0" algn="just">
              <a:buNone/>
            </a:pPr>
            <a:r>
              <a:rPr lang="en-US" sz="1900" dirty="0"/>
              <a:t>Highly intuitive user experience to provide personalized and natural way of interaction with the system. </a:t>
            </a:r>
          </a:p>
          <a:p>
            <a:pPr algn="just"/>
            <a:r>
              <a:rPr lang="en-US" sz="2200" b="1" dirty="0" smtClean="0"/>
              <a:t>TECHNOLOGY AND INNOVATION </a:t>
            </a:r>
            <a:r>
              <a:rPr lang="en-US" sz="1900" b="1" dirty="0" smtClean="0"/>
              <a:t>:</a:t>
            </a:r>
            <a:r>
              <a:rPr lang="en-US" sz="1900" dirty="0" smtClean="0"/>
              <a:t> </a:t>
            </a:r>
          </a:p>
          <a:p>
            <a:pPr marL="457200" lvl="1" indent="0" algn="just">
              <a:buNone/>
            </a:pPr>
            <a:r>
              <a:rPr lang="en-US" sz="1700" dirty="0" smtClean="0"/>
              <a:t>	</a:t>
            </a:r>
            <a:r>
              <a:rPr lang="en-US" sz="1900" dirty="0"/>
              <a:t>State-of-the-art cognitive technology. Use of Speech Recognition ,ML and Sensor Fusion is used as part of technological innovation.</a:t>
            </a:r>
          </a:p>
          <a:p>
            <a:pPr algn="just"/>
            <a:r>
              <a:rPr lang="en-US" sz="2200" b="1" dirty="0" smtClean="0"/>
              <a:t>EXECUTION : </a:t>
            </a:r>
          </a:p>
          <a:p>
            <a:pPr marL="914400" lvl="2" indent="0" algn="just">
              <a:buNone/>
            </a:pPr>
            <a:r>
              <a:rPr lang="en-US" sz="1900" dirty="0" smtClean="0"/>
              <a:t>Entire </a:t>
            </a:r>
            <a:r>
              <a:rPr lang="en-US" sz="1900" dirty="0"/>
              <a:t>project is divided into 4 modules as shown in overview .There is dedicated team of 2 for each module. Agile methodology is followed for this project which should help in achieving the goal with in 24 hours of development. </a:t>
            </a:r>
          </a:p>
          <a:p>
            <a:pPr algn="just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99" y="0"/>
            <a:ext cx="1016501" cy="15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90108"/>
          </a:xfrm>
        </p:spPr>
        <p:txBody>
          <a:bodyPr/>
          <a:lstStyle/>
          <a:p>
            <a:r>
              <a:rPr lang="en-US" dirty="0" smtClean="0"/>
              <a:t>WINNING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839558"/>
            <a:ext cx="4177144" cy="45058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b="1" dirty="0" smtClean="0"/>
              <a:t>UI/UX </a:t>
            </a:r>
          </a:p>
          <a:p>
            <a:pPr marL="457200" lvl="1" indent="0" algn="just">
              <a:buNone/>
            </a:pPr>
            <a:r>
              <a:rPr lang="en-US" sz="1800" b="1" dirty="0" smtClean="0"/>
              <a:t>	Deeksha</a:t>
            </a:r>
          </a:p>
          <a:p>
            <a:pPr marL="457200" lvl="1" indent="0" algn="just">
              <a:buNone/>
            </a:pPr>
            <a:r>
              <a:rPr lang="en-US" sz="1800" b="1" dirty="0" smtClean="0"/>
              <a:t>	Payal</a:t>
            </a:r>
          </a:p>
          <a:p>
            <a:pPr algn="just"/>
            <a:r>
              <a:rPr lang="en-US" sz="2200" b="1" dirty="0" smtClean="0"/>
              <a:t>BOT Engine </a:t>
            </a:r>
            <a:endParaRPr lang="en-US" sz="2200" b="1" dirty="0"/>
          </a:p>
          <a:p>
            <a:pPr marL="457200" lvl="1" indent="0" algn="just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Uzma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Swapnil</a:t>
            </a:r>
            <a:endParaRPr lang="en-US" sz="1800" dirty="0"/>
          </a:p>
          <a:p>
            <a:pPr algn="just"/>
            <a:r>
              <a:rPr lang="en-US" sz="2200" b="1" dirty="0" smtClean="0"/>
              <a:t>Order Management</a:t>
            </a:r>
            <a:endParaRPr lang="en-US" sz="2200" b="1" dirty="0"/>
          </a:p>
          <a:p>
            <a:pPr marL="457200" lvl="1" indent="0" algn="just">
              <a:buNone/>
            </a:pPr>
            <a:r>
              <a:rPr lang="en-US" sz="1800" b="1" dirty="0" smtClean="0"/>
              <a:t>	Tejas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800" b="1" dirty="0" smtClean="0"/>
              <a:t>	Pooja</a:t>
            </a:r>
            <a:endParaRPr lang="en-US" sz="1800" dirty="0"/>
          </a:p>
          <a:p>
            <a:pPr algn="just"/>
            <a:r>
              <a:rPr lang="en-US" sz="2200" b="1" dirty="0" smtClean="0"/>
              <a:t>Delivery Management  </a:t>
            </a:r>
            <a:endParaRPr lang="en-US" sz="2200" b="1" dirty="0"/>
          </a:p>
          <a:p>
            <a:pPr marL="457200" lvl="1" indent="0" algn="just">
              <a:buNone/>
            </a:pPr>
            <a:r>
              <a:rPr lang="en-US" sz="1800" b="1" dirty="0" smtClean="0"/>
              <a:t>	Harsh</a:t>
            </a:r>
            <a:endParaRPr lang="en-US" sz="1800" b="1" dirty="0"/>
          </a:p>
          <a:p>
            <a:pPr marL="457200" lvl="1" indent="0" algn="just">
              <a:buNone/>
            </a:pPr>
            <a:r>
              <a:rPr lang="en-US" sz="1800" b="1" dirty="0" smtClean="0"/>
              <a:t>	Varun</a:t>
            </a:r>
            <a:endParaRPr lang="en-US" sz="1800" dirty="0"/>
          </a:p>
          <a:p>
            <a:pPr marL="457200" lvl="1" indent="0" algn="just">
              <a:buNone/>
            </a:pPr>
            <a:endParaRPr lang="en-US" sz="1800" dirty="0"/>
          </a:p>
          <a:p>
            <a:pPr algn="just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99" y="0"/>
            <a:ext cx="1016501" cy="153188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38457" y="1839558"/>
            <a:ext cx="4177144" cy="450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b="1" dirty="0" smtClean="0"/>
              <a:t>Team Owner</a:t>
            </a:r>
          </a:p>
          <a:p>
            <a:pPr marL="0" indent="0" algn="just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	Dr. Sid</a:t>
            </a:r>
          </a:p>
          <a:p>
            <a:pPr marL="0" indent="0" algn="just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	Purushottam</a:t>
            </a:r>
          </a:p>
          <a:p>
            <a:pPr marL="0" indent="0" algn="just">
              <a:buNone/>
            </a:pPr>
            <a:endParaRPr lang="en-US" sz="2200" b="1" dirty="0"/>
          </a:p>
          <a:p>
            <a:pPr marL="0" indent="0" algn="just">
              <a:buNone/>
            </a:pPr>
            <a:r>
              <a:rPr lang="en-US" sz="2200" b="1" dirty="0" smtClean="0"/>
              <a:t>. Mentor</a:t>
            </a:r>
          </a:p>
          <a:p>
            <a:pPr marL="0" indent="0" algn="just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	Praful</a:t>
            </a:r>
          </a:p>
          <a:p>
            <a:pPr marL="0" indent="0" algn="just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	Rohit	</a:t>
            </a:r>
            <a:endParaRPr lang="en-US" sz="1800" dirty="0" smtClean="0"/>
          </a:p>
          <a:p>
            <a:pPr marL="457200" lvl="1" indent="0" algn="just">
              <a:buFont typeface="Arial"/>
              <a:buNone/>
            </a:pPr>
            <a:endParaRPr lang="en-US" sz="1800" dirty="0" smtClean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6" y="3103419"/>
            <a:ext cx="10131425" cy="109010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99" y="0"/>
            <a:ext cx="1016501" cy="15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1185</TotalTime>
  <Words>356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Next GEN interface For FOOD Ordering</vt:lpstr>
      <vt:lpstr> Problem statement</vt:lpstr>
      <vt:lpstr> Overview of foodbot</vt:lpstr>
      <vt:lpstr> Working Explained …. </vt:lpstr>
      <vt:lpstr> Working Explained …. </vt:lpstr>
      <vt:lpstr>Focus Areas </vt:lpstr>
      <vt:lpstr>WINNING Team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WEBSITE For Pizza Ordering</dc:title>
  <dc:creator>Varun Shanbhag</dc:creator>
  <cp:lastModifiedBy>Purushottam Darshanakar</cp:lastModifiedBy>
  <cp:revision>34</cp:revision>
  <dcterms:created xsi:type="dcterms:W3CDTF">2017-02-15T11:05:59Z</dcterms:created>
  <dcterms:modified xsi:type="dcterms:W3CDTF">2017-02-17T06:23:39Z</dcterms:modified>
</cp:coreProperties>
</file>