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2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6BB699-015A-48E9-911F-B1078E5F27D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57BF33C-45CA-4171-8342-E5EB4525A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02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699-015A-48E9-911F-B1078E5F27D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F33C-45CA-4171-8342-E5EB4525A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253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699-015A-48E9-911F-B1078E5F27D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F33C-45CA-4171-8342-E5EB4525A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1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699-015A-48E9-911F-B1078E5F27D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F33C-45CA-4171-8342-E5EB4525A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17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699-015A-48E9-911F-B1078E5F27D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F33C-45CA-4171-8342-E5EB4525A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373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699-015A-48E9-911F-B1078E5F27D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F33C-45CA-4171-8342-E5EB4525A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829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699-015A-48E9-911F-B1078E5F27D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F33C-45CA-4171-8342-E5EB4525A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661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6BB699-015A-48E9-911F-B1078E5F27D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F33C-45CA-4171-8342-E5EB4525A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1567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6BB699-015A-48E9-911F-B1078E5F27D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F33C-45CA-4171-8342-E5EB4525A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15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699-015A-48E9-911F-B1078E5F27D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F33C-45CA-4171-8342-E5EB4525A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35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699-015A-48E9-911F-B1078E5F27D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F33C-45CA-4171-8342-E5EB4525A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23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699-015A-48E9-911F-B1078E5F27D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F33C-45CA-4171-8342-E5EB4525A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78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699-015A-48E9-911F-B1078E5F27D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F33C-45CA-4171-8342-E5EB4525A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96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699-015A-48E9-911F-B1078E5F27D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F33C-45CA-4171-8342-E5EB4525A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0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699-015A-48E9-911F-B1078E5F27D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F33C-45CA-4171-8342-E5EB4525A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96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699-015A-48E9-911F-B1078E5F27D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F33C-45CA-4171-8342-E5EB4525A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946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B699-015A-48E9-911F-B1078E5F27D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BF33C-45CA-4171-8342-E5EB4525A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28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6BB699-015A-48E9-911F-B1078E5F27DE}" type="datetimeFigureOut">
              <a:rPr lang="en-IN" smtClean="0"/>
              <a:t>12-07-2024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57BF33C-45CA-4171-8342-E5EB4525AF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36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A3A5-547A-EA68-897F-796AAC238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IN" sz="7400" b="1" kern="18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N-Queens Visualizer Project Report</a:t>
            </a:r>
            <a:br>
              <a:rPr lang="en-IN" sz="7400" kern="100">
                <a:solidFill>
                  <a:srgbClr val="FFFF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7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2B5E9-DD0E-DD33-FD4F-2B2685559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en-IN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54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A66D-E3EA-003B-E97D-B9CAA35D6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EF13-7913-C6D5-1256-9489D16E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N-Queens Visualizer is a Java application that visualizes the process of solving the N-Queens problem. The N-Queens problem is a classic combinatorial problem where the goal is to place N chess queens on an N×N chessboard such that no two queens threaten each other. This means no two queens can share the same row, column, or diagonal.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127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5AFD-096F-ADAC-7BEF-614FA00B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NQueensVisualizer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Class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6C7B-932A-25DA-6D6C-68C24365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class extends </a:t>
            </a:r>
            <a:r>
              <a:rPr lang="en-IN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JPanel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serves as the main visual component of the application. It handles the board's graphical representation and the logic for placing the queens.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Variables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size of the board (N×N).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2D array representing the board, where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indicates the presence of a queen, and </a:t>
            </a: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indicates an empty cell.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CELL_SIZE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size of each cell in pixels.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padding around the board to </a:t>
            </a: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it within the window.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SLEEP_TIME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delay in milliseconds between moves to visualize the process.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42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CFCA-45BA-1060-6023-EFC3D844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06" y="1116708"/>
            <a:ext cx="9679449" cy="14631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2. Constructor</a:t>
            </a:r>
            <a:br>
              <a:rPr lang="en-US" sz="48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1FF8209B-AE94-2BC3-7669-9266AF91F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6" y="2692831"/>
            <a:ext cx="11111988" cy="147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7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CFCA-45BA-1060-6023-EFC3D844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06" y="1116708"/>
            <a:ext cx="9679449" cy="14631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2. </a:t>
            </a:r>
            <a:r>
              <a:rPr lang="en-US" sz="48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Constr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</a:t>
            </a:r>
            <a:r>
              <a:rPr lang="en-IN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paintComponent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Method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4800" b="1" kern="1200" dirty="0" err="1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uctor</a:t>
            </a:r>
            <a:br>
              <a:rPr lang="en-US" sz="48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82E5676A-A0F3-FA28-6260-9AC84E3A4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678" y="2603500"/>
            <a:ext cx="754495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4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CFCA-45BA-1060-6023-EFC3D844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06" y="1116708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18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placeQueens Method</a:t>
            </a:r>
            <a:endParaRPr lang="en-IN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3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1FF8209B-AE94-2BC3-7669-9266AF91F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284" y="3931324"/>
            <a:ext cx="5727745" cy="7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9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CFCA-45BA-1060-6023-EFC3D844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506" y="1116708"/>
            <a:ext cx="9679449" cy="14631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2. Construct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</a:t>
            </a:r>
            <a:r>
              <a:rPr lang="en-IN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placeQueensUtil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Method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4800" b="1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or</a:t>
            </a:r>
            <a:br>
              <a:rPr lang="en-US" sz="48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7F8A85-E779-E7B8-3ADC-209EE11C7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FA203554-C3EA-09DA-63A4-FCD4DAAA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25625"/>
            <a:ext cx="5731510" cy="464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0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CFCA-45BA-1060-6023-EFC3D844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043" y="38278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</a:t>
            </a:r>
            <a:r>
              <a:rPr lang="en-IN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isSafe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Method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A computer code with many colorful text&#10;&#10;Description automatically generated with medium confidence">
            <a:extLst>
              <a:ext uri="{FF2B5EF4-FFF2-40B4-BE49-F238E27FC236}">
                <a16:creationId xmlns:a16="http://schemas.microsoft.com/office/drawing/2014/main" id="{606055D7-5247-ACAA-F7BE-341C0BA95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4332" y="2603500"/>
            <a:ext cx="528764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22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945C-93A4-A504-4895-BC8072C76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Execution Flow</a:t>
            </a:r>
            <a:b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98BFD-D563-4659-1294-C9F0B376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user inputs the board size and the number of queens. The application initializes the board and GUI components.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Placing Queens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IN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placeQueens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 starts the recursive process in a new thread.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Recursive Backtracking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IN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placeQueensUtil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 attempts to place queens row by row, using the </a:t>
            </a:r>
            <a:r>
              <a:rPr lang="en-IN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isSafe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 to check for valid positions. If a conflict arises, it backtracks and tries a different column.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IN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paintComponent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method is called to update the GUI after each move, with a delay to visualize the process.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606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319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Century Gothic</vt:lpstr>
      <vt:lpstr>Courier New</vt:lpstr>
      <vt:lpstr>Symbol</vt:lpstr>
      <vt:lpstr>Times New Roman</vt:lpstr>
      <vt:lpstr>Wingdings 3</vt:lpstr>
      <vt:lpstr>Ion Boardroom</vt:lpstr>
      <vt:lpstr>N-Queens Visualizer Project Report </vt:lpstr>
      <vt:lpstr>Overview </vt:lpstr>
      <vt:lpstr>1. NQueensVisualizer Class </vt:lpstr>
      <vt:lpstr>2. Constructor </vt:lpstr>
      <vt:lpstr>2. Constr3. paintComponent Method uctor </vt:lpstr>
      <vt:lpstr>4. placeQueens Method</vt:lpstr>
      <vt:lpstr>2. Construct5. placeQueensUtil Method or </vt:lpstr>
      <vt:lpstr>6. isSafe Method</vt:lpstr>
      <vt:lpstr>Execution Flow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Jangra</dc:creator>
  <cp:lastModifiedBy>Harsh Jangra</cp:lastModifiedBy>
  <cp:revision>1</cp:revision>
  <dcterms:created xsi:type="dcterms:W3CDTF">2024-07-12T04:18:29Z</dcterms:created>
  <dcterms:modified xsi:type="dcterms:W3CDTF">2024-07-12T04:31:32Z</dcterms:modified>
</cp:coreProperties>
</file>