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66" r:id="rId4"/>
    <p:sldId id="263" r:id="rId5"/>
    <p:sldId id="256" r:id="rId6"/>
    <p:sldId id="257" r:id="rId7"/>
    <p:sldId id="26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8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7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5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9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6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8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64C3AA-9421-49D5-8FA2-F58F08D39173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B18E1E-B5C4-42B0-81B3-14CECE65CB4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03E4-10D7-4CB9-AB9F-424596725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0443"/>
            <a:ext cx="12192000" cy="92578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 	Salesforce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FE75-85F3-4D10-A8AD-461164B6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286"/>
            <a:ext cx="3021496" cy="1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8350682" y="395926"/>
            <a:ext cx="3841428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317593" y="757701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14" y="360596"/>
            <a:ext cx="1512450" cy="993990"/>
          </a:xfrm>
          <a:prstGeom prst="rect">
            <a:avLst/>
          </a:prstGeom>
        </p:spPr>
      </p:pic>
      <p:sp>
        <p:nvSpPr>
          <p:cNvPr id="27" name="TextBox 86"/>
          <p:cNvSpPr txBox="1"/>
          <p:nvPr/>
        </p:nvSpPr>
        <p:spPr>
          <a:xfrm>
            <a:off x="9454730" y="2571824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Lead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120" y="2442216"/>
            <a:ext cx="1357649" cy="11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286389"/>
            <a:ext cx="12192000" cy="88296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Report Analytics &amp; Dashboard</a:t>
            </a:r>
            <a:br>
              <a:rPr lang="en-US" sz="3200" b="1" dirty="0">
                <a:solidFill>
                  <a:srgbClr val="800000"/>
                </a:solidFill>
              </a:rPr>
            </a:br>
            <a:r>
              <a:rPr lang="en-US" sz="3200" b="1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-12878" y="1056372"/>
            <a:ext cx="12204878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Opportunity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1881809" y="1764258"/>
            <a:ext cx="10310191" cy="44813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dirty="0"/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Win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Running Total Expected </a:t>
            </a:r>
            <a:r>
              <a:rPr lang="en-US" dirty="0" err="1"/>
              <a:t>Vs</a:t>
            </a:r>
            <a:r>
              <a:rPr lang="en-US" dirty="0"/>
              <a:t> Commit Forecast Amount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dirty="0"/>
              <a:t>Running Total Active </a:t>
            </a:r>
            <a:r>
              <a:rPr lang="en-US" dirty="0" err="1"/>
              <a:t>Vs</a:t>
            </a:r>
            <a:r>
              <a:rPr lang="en-US" dirty="0"/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dirty="0"/>
              <a:t>Closed Won </a:t>
            </a:r>
            <a:r>
              <a:rPr lang="en-US" dirty="0" err="1"/>
              <a:t>Vs</a:t>
            </a:r>
            <a:r>
              <a:rPr lang="en-US" dirty="0"/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dirty="0"/>
              <a:t>Closed Won </a:t>
            </a:r>
            <a:r>
              <a:rPr lang="en-US" dirty="0" err="1"/>
              <a:t>vs</a:t>
            </a:r>
            <a:r>
              <a:rPr lang="en-US" dirty="0"/>
              <a:t>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Opportunities by Industry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4" y="574443"/>
            <a:ext cx="1667295" cy="118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15A4-4802-4D79-9967-C228846C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"/>
            <a:ext cx="9866243" cy="98901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Relationships in SQL</a:t>
            </a:r>
            <a:endParaRPr lang="en-IN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CAAFD-2AC0-4284-A538-C0841C76A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713" r="5761" b="1226"/>
          <a:stretch/>
        </p:blipFill>
        <p:spPr>
          <a:xfrm>
            <a:off x="0" y="989013"/>
            <a:ext cx="12192000" cy="5868986"/>
          </a:xfrm>
        </p:spPr>
      </p:pic>
    </p:spTree>
    <p:extLst>
      <p:ext uri="{BB962C8B-B14F-4D97-AF65-F5344CB8AC3E}">
        <p14:creationId xmlns:p14="http://schemas.microsoft.com/office/powerpoint/2010/main" val="29899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1E092-B560-4937-8826-2F9943F7FF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44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80D90-D3D9-41B2-B643-25153EA19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14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42193"/>
            <a:ext cx="11582400" cy="116375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Report Analytics &amp; Dashboard</a:t>
            </a:r>
            <a:br>
              <a:rPr lang="en-US" sz="3600" dirty="0">
                <a:solidFill>
                  <a:srgbClr val="800000"/>
                </a:solidFill>
              </a:rPr>
            </a:br>
            <a:r>
              <a:rPr lang="en-US" sz="36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5821" y="1947418"/>
            <a:ext cx="11350579" cy="434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Total Lead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Expected Amount from Converted Leads 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Conversion Rate 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Converted Accounts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Converted Opportunities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Lead By Source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2879" y="1139739"/>
            <a:ext cx="12191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Lead</a:t>
            </a:r>
            <a:endParaRPr lang="en-US" sz="3200" b="1" dirty="0">
              <a:solidFill>
                <a:srgbClr val="3939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9" y="783663"/>
            <a:ext cx="2477783" cy="12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191C02-DEAB-46DD-A00C-E4DCC5137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75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66611-2421-4616-ACD6-8F5326A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812260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118</TotalTime>
  <Words>120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   Salesforce Analytics</vt:lpstr>
      <vt:lpstr>PowerPoint Presentation</vt:lpstr>
      <vt:lpstr>Report Analytics &amp; Dashboard Analytics for Stake-Holders </vt:lpstr>
      <vt:lpstr>Relationships in SQL</vt:lpstr>
      <vt:lpstr>PowerPoint Presentation</vt:lpstr>
      <vt:lpstr>PowerPoint Presentation</vt:lpstr>
      <vt:lpstr>Report Analytics &amp; Dashboard Analytics for Stake-Holders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Kothekar-PC</dc:creator>
  <cp:lastModifiedBy>Kothekar-PC</cp:lastModifiedBy>
  <cp:revision>10</cp:revision>
  <dcterms:created xsi:type="dcterms:W3CDTF">2022-01-29T08:12:50Z</dcterms:created>
  <dcterms:modified xsi:type="dcterms:W3CDTF">2022-02-09T06:06:02Z</dcterms:modified>
</cp:coreProperties>
</file>