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44" y="1322967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83357" y="4288665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A short </a:t>
            </a:r>
            <a:r>
              <a:rPr lang="en-US" sz="2800" dirty="0">
                <a:solidFill>
                  <a:srgbClr val="002060"/>
                </a:solidFill>
              </a:rPr>
              <a:t>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985" y="1808878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7793981" y="1161050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05</a:t>
              </a:r>
              <a:endParaRPr lang="en-US" sz="2400" b="1" dirty="0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06</a:t>
              </a:r>
              <a:endParaRPr lang="en-US" sz="2400" b="1" dirty="0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02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03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04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01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70" y="1145347"/>
            <a:ext cx="826512" cy="551008"/>
          </a:xfrm>
          <a:prstGeom prst="rect">
            <a:avLst/>
          </a:prstGeom>
        </p:spPr>
      </p:pic>
      <p:sp>
        <p:nvSpPr>
          <p:cNvPr id="27" name="TextBox 86"/>
          <p:cNvSpPr txBox="1"/>
          <p:nvPr/>
        </p:nvSpPr>
        <p:spPr>
          <a:xfrm>
            <a:off x="8984086" y="2887284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393950"/>
                </a:solidFill>
              </a:rPr>
              <a:t> </a:t>
            </a:r>
            <a:r>
              <a:rPr lang="en-US" sz="2400" b="1" dirty="0" smtClean="0">
                <a:solidFill>
                  <a:srgbClr val="393950"/>
                </a:solidFill>
              </a:rPr>
              <a:t>Lead</a:t>
            </a:r>
            <a:endParaRPr lang="en-US" sz="2400" b="1" dirty="0">
              <a:solidFill>
                <a:srgbClr val="39395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96" y="2816919"/>
            <a:ext cx="914401" cy="6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56" name="TextBox 86"/>
          <p:cNvSpPr txBox="1"/>
          <p:nvPr/>
        </p:nvSpPr>
        <p:spPr>
          <a:xfrm>
            <a:off x="1319079" y="1166942"/>
            <a:ext cx="4412020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O</a:t>
            </a:r>
            <a:r>
              <a:rPr lang="en-US" sz="4000" dirty="0" smtClean="0"/>
              <a:t>pportunity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2040393"/>
            <a:ext cx="10317816" cy="403187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Expected Amount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Active Opportunities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Conversion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Win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Loss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Trend Analysis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Running Total Expected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Commit Forecast Amount over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Running Total Active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Total Opportunities over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Closed Won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Total Opportunities over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Closed Won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Closed over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Expected Amount by Opportunity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Type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Opportunities by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Industry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7" y="1166942"/>
            <a:ext cx="1144322" cy="7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1421" y="1859360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Total Lead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Expected Amount from Converted Leads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Conversion Rate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Converted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Accounts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Converted Opportunities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Lead By Source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Lead By industry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0898" y="1114724"/>
            <a:ext cx="3090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Lead</a:t>
            </a:r>
            <a:endParaRPr lang="en-US" sz="2800" b="1" dirty="0">
              <a:solidFill>
                <a:srgbClr val="3939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6" y="1096479"/>
            <a:ext cx="1144322" cy="7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1000</TotalTime>
  <Words>113</Words>
  <Application>Microsoft Office PowerPoint</Application>
  <PresentationFormat>Custom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Report Analytics &amp; Dashboard Analytics for Stake-Holders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lenovo</cp:lastModifiedBy>
  <cp:revision>234</cp:revision>
  <dcterms:created xsi:type="dcterms:W3CDTF">2019-01-11T06:57:28Z</dcterms:created>
  <dcterms:modified xsi:type="dcterms:W3CDTF">2021-12-28T17:48:40Z</dcterms:modified>
</cp:coreProperties>
</file>