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77" r:id="rId7"/>
    <p:sldId id="265" r:id="rId8"/>
    <p:sldId id="278" r:id="rId9"/>
    <p:sldId id="282" r:id="rId10"/>
    <p:sldId id="283" r:id="rId11"/>
    <p:sldId id="285" r:id="rId12"/>
    <p:sldId id="286" r:id="rId13"/>
    <p:sldId id="279" r:id="rId14"/>
    <p:sldId id="281" r:id="rId15"/>
    <p:sldId id="287" r:id="rId16"/>
    <p:sldId id="290" r:id="rId17"/>
    <p:sldId id="289" r:id="rId18"/>
    <p:sldId id="291" r:id="rId19"/>
    <p:sldId id="292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20.png"/><Relationship Id="rId7" Type="http://schemas.openxmlformats.org/officeDocument/2006/relationships/image" Target="../media/image4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21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20.png"/><Relationship Id="rId7" Type="http://schemas.openxmlformats.org/officeDocument/2006/relationships/image" Target="../media/image4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21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5E3F3-9382-4F3D-BF4F-18BC92B1E7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1B93A90-D6A2-4255-B583-34AD365D7AFB}">
      <dgm:prSet/>
      <dgm:spPr/>
      <dgm:t>
        <a:bodyPr/>
        <a:lstStyle/>
        <a:p>
          <a:r>
            <a:rPr lang="en-US"/>
            <a:t>Security is an important aspect of our daily lives</a:t>
          </a:r>
        </a:p>
      </dgm:t>
    </dgm:pt>
    <dgm:pt modelId="{DDCDD2DE-CDE4-4789-932D-F1822A5A7879}" type="parTrans" cxnId="{BB4EC5BE-FEC5-499D-AA79-45A5CF53A016}">
      <dgm:prSet/>
      <dgm:spPr/>
      <dgm:t>
        <a:bodyPr/>
        <a:lstStyle/>
        <a:p>
          <a:endParaRPr lang="en-US"/>
        </a:p>
      </dgm:t>
    </dgm:pt>
    <dgm:pt modelId="{C3D600D1-ACD9-4CDD-B1FC-28BE5609A3C7}" type="sibTrans" cxnId="{BB4EC5BE-FEC5-499D-AA79-45A5CF53A016}">
      <dgm:prSet/>
      <dgm:spPr/>
      <dgm:t>
        <a:bodyPr/>
        <a:lstStyle/>
        <a:p>
          <a:endParaRPr lang="en-US"/>
        </a:p>
      </dgm:t>
    </dgm:pt>
    <dgm:pt modelId="{3A36D20B-37DB-4679-B896-9B693CCACC5A}">
      <dgm:prSet/>
      <dgm:spPr/>
      <dgm:t>
        <a:bodyPr/>
        <a:lstStyle/>
        <a:p>
          <a:r>
            <a:rPr lang="en-US"/>
            <a:t>Companies and organizations spend thousands of dollars to ensure security of their premises</a:t>
          </a:r>
        </a:p>
      </dgm:t>
    </dgm:pt>
    <dgm:pt modelId="{8DAF67E6-4808-42A2-8E2F-5C22029A6CBC}" type="parTrans" cxnId="{175A44B3-12B2-44B4-BDF3-978CE62FB801}">
      <dgm:prSet/>
      <dgm:spPr/>
      <dgm:t>
        <a:bodyPr/>
        <a:lstStyle/>
        <a:p>
          <a:endParaRPr lang="en-US"/>
        </a:p>
      </dgm:t>
    </dgm:pt>
    <dgm:pt modelId="{20E4685D-081D-4240-9D4C-7773BF146B8A}" type="sibTrans" cxnId="{175A44B3-12B2-44B4-BDF3-978CE62FB801}">
      <dgm:prSet/>
      <dgm:spPr/>
      <dgm:t>
        <a:bodyPr/>
        <a:lstStyle/>
        <a:p>
          <a:endParaRPr lang="en-US"/>
        </a:p>
      </dgm:t>
    </dgm:pt>
    <dgm:pt modelId="{4DAFF0F6-56AA-4DD9-AF77-0D91AEDCA0E6}">
      <dgm:prSet/>
      <dgm:spPr/>
      <dgm:t>
        <a:bodyPr/>
        <a:lstStyle/>
        <a:p>
          <a:r>
            <a:rPr lang="en-US"/>
            <a:t>Residential customers also spend considerable amounts to buy smart home security systems</a:t>
          </a:r>
        </a:p>
      </dgm:t>
    </dgm:pt>
    <dgm:pt modelId="{7DEDE66B-D6A5-4312-9A67-C98EB8653AC4}" type="parTrans" cxnId="{4B911830-C8D8-4703-8F13-675259839CC4}">
      <dgm:prSet/>
      <dgm:spPr/>
      <dgm:t>
        <a:bodyPr/>
        <a:lstStyle/>
        <a:p>
          <a:endParaRPr lang="en-US"/>
        </a:p>
      </dgm:t>
    </dgm:pt>
    <dgm:pt modelId="{B955C13D-1685-4DDC-8C3F-CC1A5B3FEFF2}" type="sibTrans" cxnId="{4B911830-C8D8-4703-8F13-675259839CC4}">
      <dgm:prSet/>
      <dgm:spPr/>
      <dgm:t>
        <a:bodyPr/>
        <a:lstStyle/>
        <a:p>
          <a:endParaRPr lang="en-US"/>
        </a:p>
      </dgm:t>
    </dgm:pt>
    <dgm:pt modelId="{ECB741C1-6F29-4677-A6DA-D25238DB147A}">
      <dgm:prSet/>
      <dgm:spPr/>
      <dgm:t>
        <a:bodyPr/>
        <a:lstStyle/>
        <a:p>
          <a:r>
            <a:rPr lang="en-US"/>
            <a:t>Our team has a built a product that can be customized to fit customers needs</a:t>
          </a:r>
        </a:p>
      </dgm:t>
    </dgm:pt>
    <dgm:pt modelId="{F54B32AB-13B9-45BB-B962-8A4F421B0539}" type="parTrans" cxnId="{7CD32653-115D-4BAD-B9C9-AE70ACD7FC0B}">
      <dgm:prSet/>
      <dgm:spPr/>
      <dgm:t>
        <a:bodyPr/>
        <a:lstStyle/>
        <a:p>
          <a:endParaRPr lang="en-US"/>
        </a:p>
      </dgm:t>
    </dgm:pt>
    <dgm:pt modelId="{54F4B7E2-7FA4-4C87-B8E7-EE4ACFD84551}" type="sibTrans" cxnId="{7CD32653-115D-4BAD-B9C9-AE70ACD7FC0B}">
      <dgm:prSet/>
      <dgm:spPr/>
      <dgm:t>
        <a:bodyPr/>
        <a:lstStyle/>
        <a:p>
          <a:endParaRPr lang="en-US"/>
        </a:p>
      </dgm:t>
    </dgm:pt>
    <dgm:pt modelId="{EC03898A-FE2C-45FA-92A5-6377B7569B76}" type="pres">
      <dgm:prSet presAssocID="{8D95E3F3-9382-4F3D-BF4F-18BC92B1E7DF}" presName="root" presStyleCnt="0">
        <dgm:presLayoutVars>
          <dgm:dir/>
          <dgm:resizeHandles val="exact"/>
        </dgm:presLayoutVars>
      </dgm:prSet>
      <dgm:spPr/>
    </dgm:pt>
    <dgm:pt modelId="{D28DBA75-58D4-4A64-B133-58607A54F779}" type="pres">
      <dgm:prSet presAssocID="{B1B93A90-D6A2-4255-B583-34AD365D7AFB}" presName="compNode" presStyleCnt="0"/>
      <dgm:spPr/>
    </dgm:pt>
    <dgm:pt modelId="{37FD4FB6-9EF0-4800-AC86-AF877446372A}" type="pres">
      <dgm:prSet presAssocID="{B1B93A90-D6A2-4255-B583-34AD365D7AFB}" presName="bgRect" presStyleLbl="bgShp" presStyleIdx="0" presStyleCnt="4"/>
      <dgm:spPr/>
    </dgm:pt>
    <dgm:pt modelId="{EB5EB7B0-AF03-4730-B839-8FDFCCD46DCB}" type="pres">
      <dgm:prSet presAssocID="{B1B93A90-D6A2-4255-B583-34AD365D7A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221EF97-E863-46BA-82E0-B9C4045D7D28}" type="pres">
      <dgm:prSet presAssocID="{B1B93A90-D6A2-4255-B583-34AD365D7AFB}" presName="spaceRect" presStyleCnt="0"/>
      <dgm:spPr/>
    </dgm:pt>
    <dgm:pt modelId="{938F9DF0-63F4-4A31-BEA8-3C43139B1574}" type="pres">
      <dgm:prSet presAssocID="{B1B93A90-D6A2-4255-B583-34AD365D7AFB}" presName="parTx" presStyleLbl="revTx" presStyleIdx="0" presStyleCnt="4">
        <dgm:presLayoutVars>
          <dgm:chMax val="0"/>
          <dgm:chPref val="0"/>
        </dgm:presLayoutVars>
      </dgm:prSet>
      <dgm:spPr/>
    </dgm:pt>
    <dgm:pt modelId="{2E00FE35-B6D7-45C6-A957-B5DF16ABA4DF}" type="pres">
      <dgm:prSet presAssocID="{C3D600D1-ACD9-4CDD-B1FC-28BE5609A3C7}" presName="sibTrans" presStyleCnt="0"/>
      <dgm:spPr/>
    </dgm:pt>
    <dgm:pt modelId="{A7BF5984-4BC4-4113-A81D-8640D59DEE26}" type="pres">
      <dgm:prSet presAssocID="{3A36D20B-37DB-4679-B896-9B693CCACC5A}" presName="compNode" presStyleCnt="0"/>
      <dgm:spPr/>
    </dgm:pt>
    <dgm:pt modelId="{AD046C32-94E3-4C6D-A6A0-FC968BF76CF1}" type="pres">
      <dgm:prSet presAssocID="{3A36D20B-37DB-4679-B896-9B693CCACC5A}" presName="bgRect" presStyleLbl="bgShp" presStyleIdx="1" presStyleCnt="4"/>
      <dgm:spPr/>
    </dgm:pt>
    <dgm:pt modelId="{65467278-A64B-488D-AF77-1D60272F6760}" type="pres">
      <dgm:prSet presAssocID="{3A36D20B-37DB-4679-B896-9B693CCACC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F05BC88-A8D8-4170-B69D-B09C4399ADC3}" type="pres">
      <dgm:prSet presAssocID="{3A36D20B-37DB-4679-B896-9B693CCACC5A}" presName="spaceRect" presStyleCnt="0"/>
      <dgm:spPr/>
    </dgm:pt>
    <dgm:pt modelId="{4F56FC1D-0424-4A92-A4FE-B8710EC24693}" type="pres">
      <dgm:prSet presAssocID="{3A36D20B-37DB-4679-B896-9B693CCACC5A}" presName="parTx" presStyleLbl="revTx" presStyleIdx="1" presStyleCnt="4">
        <dgm:presLayoutVars>
          <dgm:chMax val="0"/>
          <dgm:chPref val="0"/>
        </dgm:presLayoutVars>
      </dgm:prSet>
      <dgm:spPr/>
    </dgm:pt>
    <dgm:pt modelId="{91092893-2933-46AA-B521-A0AB23B2C6D5}" type="pres">
      <dgm:prSet presAssocID="{20E4685D-081D-4240-9D4C-7773BF146B8A}" presName="sibTrans" presStyleCnt="0"/>
      <dgm:spPr/>
    </dgm:pt>
    <dgm:pt modelId="{FE7ACC9A-D952-45B4-A0DE-FD5AE4C73382}" type="pres">
      <dgm:prSet presAssocID="{4DAFF0F6-56AA-4DD9-AF77-0D91AEDCA0E6}" presName="compNode" presStyleCnt="0"/>
      <dgm:spPr/>
    </dgm:pt>
    <dgm:pt modelId="{C7E10D0C-28FC-4E56-81E8-FE065B560EB2}" type="pres">
      <dgm:prSet presAssocID="{4DAFF0F6-56AA-4DD9-AF77-0D91AEDCA0E6}" presName="bgRect" presStyleLbl="bgShp" presStyleIdx="2" presStyleCnt="4"/>
      <dgm:spPr/>
    </dgm:pt>
    <dgm:pt modelId="{3CFBECFF-2566-420B-B285-1C4BFB63196D}" type="pres">
      <dgm:prSet presAssocID="{4DAFF0F6-56AA-4DD9-AF77-0D91AEDCA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032EC14-49F3-4621-BA2E-AE6FDC55EE4D}" type="pres">
      <dgm:prSet presAssocID="{4DAFF0F6-56AA-4DD9-AF77-0D91AEDCA0E6}" presName="spaceRect" presStyleCnt="0"/>
      <dgm:spPr/>
    </dgm:pt>
    <dgm:pt modelId="{1201446E-4D2A-4BF0-8C8D-4C2EC488B410}" type="pres">
      <dgm:prSet presAssocID="{4DAFF0F6-56AA-4DD9-AF77-0D91AEDCA0E6}" presName="parTx" presStyleLbl="revTx" presStyleIdx="2" presStyleCnt="4">
        <dgm:presLayoutVars>
          <dgm:chMax val="0"/>
          <dgm:chPref val="0"/>
        </dgm:presLayoutVars>
      </dgm:prSet>
      <dgm:spPr/>
    </dgm:pt>
    <dgm:pt modelId="{13A59827-6B02-4C23-99F3-B2F9E048F92B}" type="pres">
      <dgm:prSet presAssocID="{B955C13D-1685-4DDC-8C3F-CC1A5B3FEFF2}" presName="sibTrans" presStyleCnt="0"/>
      <dgm:spPr/>
    </dgm:pt>
    <dgm:pt modelId="{AB132A72-8406-4291-9511-6B20CD0368BD}" type="pres">
      <dgm:prSet presAssocID="{ECB741C1-6F29-4677-A6DA-D25238DB147A}" presName="compNode" presStyleCnt="0"/>
      <dgm:spPr/>
    </dgm:pt>
    <dgm:pt modelId="{B01000FE-DF97-4284-8AFF-5C7837C209DA}" type="pres">
      <dgm:prSet presAssocID="{ECB741C1-6F29-4677-A6DA-D25238DB147A}" presName="bgRect" presStyleLbl="bgShp" presStyleIdx="3" presStyleCnt="4"/>
      <dgm:spPr/>
    </dgm:pt>
    <dgm:pt modelId="{4365A34C-5C2D-4DEE-A2E6-9A7D0D619121}" type="pres">
      <dgm:prSet presAssocID="{ECB741C1-6F29-4677-A6DA-D25238DB14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AF912CC-8D60-496A-8BD1-4A6252314140}" type="pres">
      <dgm:prSet presAssocID="{ECB741C1-6F29-4677-A6DA-D25238DB147A}" presName="spaceRect" presStyleCnt="0"/>
      <dgm:spPr/>
    </dgm:pt>
    <dgm:pt modelId="{8AC4D05C-6BF4-42CF-8972-60B3023336A4}" type="pres">
      <dgm:prSet presAssocID="{ECB741C1-6F29-4677-A6DA-D25238DB14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911830-C8D8-4703-8F13-675259839CC4}" srcId="{8D95E3F3-9382-4F3D-BF4F-18BC92B1E7DF}" destId="{4DAFF0F6-56AA-4DD9-AF77-0D91AEDCA0E6}" srcOrd="2" destOrd="0" parTransId="{7DEDE66B-D6A5-4312-9A67-C98EB8653AC4}" sibTransId="{B955C13D-1685-4DDC-8C3F-CC1A5B3FEFF2}"/>
    <dgm:cxn modelId="{C7AA836F-5ABC-43B6-B27F-286C3FD4FAB4}" type="presOf" srcId="{B1B93A90-D6A2-4255-B583-34AD365D7AFB}" destId="{938F9DF0-63F4-4A31-BEA8-3C43139B1574}" srcOrd="0" destOrd="0" presId="urn:microsoft.com/office/officeart/2018/2/layout/IconVerticalSolidList"/>
    <dgm:cxn modelId="{7CD32653-115D-4BAD-B9C9-AE70ACD7FC0B}" srcId="{8D95E3F3-9382-4F3D-BF4F-18BC92B1E7DF}" destId="{ECB741C1-6F29-4677-A6DA-D25238DB147A}" srcOrd="3" destOrd="0" parTransId="{F54B32AB-13B9-45BB-B962-8A4F421B0539}" sibTransId="{54F4B7E2-7FA4-4C87-B8E7-EE4ACFD84551}"/>
    <dgm:cxn modelId="{A86DCE82-5ADB-400C-92B0-B7A829C7B47B}" type="presOf" srcId="{ECB741C1-6F29-4677-A6DA-D25238DB147A}" destId="{8AC4D05C-6BF4-42CF-8972-60B3023336A4}" srcOrd="0" destOrd="0" presId="urn:microsoft.com/office/officeart/2018/2/layout/IconVerticalSolidList"/>
    <dgm:cxn modelId="{D35502AB-A720-44D4-AD27-3998FC877623}" type="presOf" srcId="{3A36D20B-37DB-4679-B896-9B693CCACC5A}" destId="{4F56FC1D-0424-4A92-A4FE-B8710EC24693}" srcOrd="0" destOrd="0" presId="urn:microsoft.com/office/officeart/2018/2/layout/IconVerticalSolidList"/>
    <dgm:cxn modelId="{A89E5CAC-0370-4B72-A632-D28E70617B0E}" type="presOf" srcId="{4DAFF0F6-56AA-4DD9-AF77-0D91AEDCA0E6}" destId="{1201446E-4D2A-4BF0-8C8D-4C2EC488B410}" srcOrd="0" destOrd="0" presId="urn:microsoft.com/office/officeart/2018/2/layout/IconVerticalSolidList"/>
    <dgm:cxn modelId="{175A44B3-12B2-44B4-BDF3-978CE62FB801}" srcId="{8D95E3F3-9382-4F3D-BF4F-18BC92B1E7DF}" destId="{3A36D20B-37DB-4679-B896-9B693CCACC5A}" srcOrd="1" destOrd="0" parTransId="{8DAF67E6-4808-42A2-8E2F-5C22029A6CBC}" sibTransId="{20E4685D-081D-4240-9D4C-7773BF146B8A}"/>
    <dgm:cxn modelId="{BB4EC5BE-FEC5-499D-AA79-45A5CF53A016}" srcId="{8D95E3F3-9382-4F3D-BF4F-18BC92B1E7DF}" destId="{B1B93A90-D6A2-4255-B583-34AD365D7AFB}" srcOrd="0" destOrd="0" parTransId="{DDCDD2DE-CDE4-4789-932D-F1822A5A7879}" sibTransId="{C3D600D1-ACD9-4CDD-B1FC-28BE5609A3C7}"/>
    <dgm:cxn modelId="{31EDFDC6-113E-4610-8294-5F8689298E85}" type="presOf" srcId="{8D95E3F3-9382-4F3D-BF4F-18BC92B1E7DF}" destId="{EC03898A-FE2C-45FA-92A5-6377B7569B76}" srcOrd="0" destOrd="0" presId="urn:microsoft.com/office/officeart/2018/2/layout/IconVerticalSolidList"/>
    <dgm:cxn modelId="{F00D67BD-8275-4620-A1D2-CBE7BBA2500F}" type="presParOf" srcId="{EC03898A-FE2C-45FA-92A5-6377B7569B76}" destId="{D28DBA75-58D4-4A64-B133-58607A54F779}" srcOrd="0" destOrd="0" presId="urn:microsoft.com/office/officeart/2018/2/layout/IconVerticalSolidList"/>
    <dgm:cxn modelId="{005AEF88-4C68-424A-8839-3DF4A5B26840}" type="presParOf" srcId="{D28DBA75-58D4-4A64-B133-58607A54F779}" destId="{37FD4FB6-9EF0-4800-AC86-AF877446372A}" srcOrd="0" destOrd="0" presId="urn:microsoft.com/office/officeart/2018/2/layout/IconVerticalSolidList"/>
    <dgm:cxn modelId="{0AD364D1-C15D-4C4A-A5FB-0BF4A7210B71}" type="presParOf" srcId="{D28DBA75-58D4-4A64-B133-58607A54F779}" destId="{EB5EB7B0-AF03-4730-B839-8FDFCCD46DCB}" srcOrd="1" destOrd="0" presId="urn:microsoft.com/office/officeart/2018/2/layout/IconVerticalSolidList"/>
    <dgm:cxn modelId="{39DABB26-B669-4DDA-834B-3958D87E7221}" type="presParOf" srcId="{D28DBA75-58D4-4A64-B133-58607A54F779}" destId="{1221EF97-E863-46BA-82E0-B9C4045D7D28}" srcOrd="2" destOrd="0" presId="urn:microsoft.com/office/officeart/2018/2/layout/IconVerticalSolidList"/>
    <dgm:cxn modelId="{BBDBF6E8-174F-42EA-B7B9-0BBBC4F9279F}" type="presParOf" srcId="{D28DBA75-58D4-4A64-B133-58607A54F779}" destId="{938F9DF0-63F4-4A31-BEA8-3C43139B1574}" srcOrd="3" destOrd="0" presId="urn:microsoft.com/office/officeart/2018/2/layout/IconVerticalSolidList"/>
    <dgm:cxn modelId="{E83AFE17-13E6-4521-A6E9-EB0263ADEB5F}" type="presParOf" srcId="{EC03898A-FE2C-45FA-92A5-6377B7569B76}" destId="{2E00FE35-B6D7-45C6-A957-B5DF16ABA4DF}" srcOrd="1" destOrd="0" presId="urn:microsoft.com/office/officeart/2018/2/layout/IconVerticalSolidList"/>
    <dgm:cxn modelId="{7FF68B8E-283D-4AD2-81A1-6BC6AD793D9E}" type="presParOf" srcId="{EC03898A-FE2C-45FA-92A5-6377B7569B76}" destId="{A7BF5984-4BC4-4113-A81D-8640D59DEE26}" srcOrd="2" destOrd="0" presId="urn:microsoft.com/office/officeart/2018/2/layout/IconVerticalSolidList"/>
    <dgm:cxn modelId="{A47CE20A-7A7A-43A3-BF25-8F26C930F1E8}" type="presParOf" srcId="{A7BF5984-4BC4-4113-A81D-8640D59DEE26}" destId="{AD046C32-94E3-4C6D-A6A0-FC968BF76CF1}" srcOrd="0" destOrd="0" presId="urn:microsoft.com/office/officeart/2018/2/layout/IconVerticalSolidList"/>
    <dgm:cxn modelId="{32577FEA-E88D-4082-B8AB-A8D040CF8A99}" type="presParOf" srcId="{A7BF5984-4BC4-4113-A81D-8640D59DEE26}" destId="{65467278-A64B-488D-AF77-1D60272F6760}" srcOrd="1" destOrd="0" presId="urn:microsoft.com/office/officeart/2018/2/layout/IconVerticalSolidList"/>
    <dgm:cxn modelId="{DE5A6692-6CE2-4891-82E4-B6F1BD73D9DA}" type="presParOf" srcId="{A7BF5984-4BC4-4113-A81D-8640D59DEE26}" destId="{0F05BC88-A8D8-4170-B69D-B09C4399ADC3}" srcOrd="2" destOrd="0" presId="urn:microsoft.com/office/officeart/2018/2/layout/IconVerticalSolidList"/>
    <dgm:cxn modelId="{3CD89B8A-5030-41A3-B846-05711217F61F}" type="presParOf" srcId="{A7BF5984-4BC4-4113-A81D-8640D59DEE26}" destId="{4F56FC1D-0424-4A92-A4FE-B8710EC24693}" srcOrd="3" destOrd="0" presId="urn:microsoft.com/office/officeart/2018/2/layout/IconVerticalSolidList"/>
    <dgm:cxn modelId="{AD22E448-6FA7-4872-9077-A5C77544693D}" type="presParOf" srcId="{EC03898A-FE2C-45FA-92A5-6377B7569B76}" destId="{91092893-2933-46AA-B521-A0AB23B2C6D5}" srcOrd="3" destOrd="0" presId="urn:microsoft.com/office/officeart/2018/2/layout/IconVerticalSolidList"/>
    <dgm:cxn modelId="{753E1A0E-6552-42B8-86B5-9CAC7C592E50}" type="presParOf" srcId="{EC03898A-FE2C-45FA-92A5-6377B7569B76}" destId="{FE7ACC9A-D952-45B4-A0DE-FD5AE4C73382}" srcOrd="4" destOrd="0" presId="urn:microsoft.com/office/officeart/2018/2/layout/IconVerticalSolidList"/>
    <dgm:cxn modelId="{97BB9CFD-7E14-436C-A1E5-6844F0C4BCF2}" type="presParOf" srcId="{FE7ACC9A-D952-45B4-A0DE-FD5AE4C73382}" destId="{C7E10D0C-28FC-4E56-81E8-FE065B560EB2}" srcOrd="0" destOrd="0" presId="urn:microsoft.com/office/officeart/2018/2/layout/IconVerticalSolidList"/>
    <dgm:cxn modelId="{1C6BBF2C-5A8B-42AA-B0E8-00050CDFCC95}" type="presParOf" srcId="{FE7ACC9A-D952-45B4-A0DE-FD5AE4C73382}" destId="{3CFBECFF-2566-420B-B285-1C4BFB63196D}" srcOrd="1" destOrd="0" presId="urn:microsoft.com/office/officeart/2018/2/layout/IconVerticalSolidList"/>
    <dgm:cxn modelId="{D78CCDEB-557B-426A-9E0C-5C7A29F53714}" type="presParOf" srcId="{FE7ACC9A-D952-45B4-A0DE-FD5AE4C73382}" destId="{6032EC14-49F3-4621-BA2E-AE6FDC55EE4D}" srcOrd="2" destOrd="0" presId="urn:microsoft.com/office/officeart/2018/2/layout/IconVerticalSolidList"/>
    <dgm:cxn modelId="{CAD4B8EA-8B35-48A1-9766-7E38A8942CD1}" type="presParOf" srcId="{FE7ACC9A-D952-45B4-A0DE-FD5AE4C73382}" destId="{1201446E-4D2A-4BF0-8C8D-4C2EC488B410}" srcOrd="3" destOrd="0" presId="urn:microsoft.com/office/officeart/2018/2/layout/IconVerticalSolidList"/>
    <dgm:cxn modelId="{904BA492-192A-42CB-94D3-4CAD20A4E2F7}" type="presParOf" srcId="{EC03898A-FE2C-45FA-92A5-6377B7569B76}" destId="{13A59827-6B02-4C23-99F3-B2F9E048F92B}" srcOrd="5" destOrd="0" presId="urn:microsoft.com/office/officeart/2018/2/layout/IconVerticalSolidList"/>
    <dgm:cxn modelId="{FF752F34-8CB2-4CEB-9455-D744BFF5B0FE}" type="presParOf" srcId="{EC03898A-FE2C-45FA-92A5-6377B7569B76}" destId="{AB132A72-8406-4291-9511-6B20CD0368BD}" srcOrd="6" destOrd="0" presId="urn:microsoft.com/office/officeart/2018/2/layout/IconVerticalSolidList"/>
    <dgm:cxn modelId="{426C4D32-180E-4C40-9E44-A50803CB3E23}" type="presParOf" srcId="{AB132A72-8406-4291-9511-6B20CD0368BD}" destId="{B01000FE-DF97-4284-8AFF-5C7837C209DA}" srcOrd="0" destOrd="0" presId="urn:microsoft.com/office/officeart/2018/2/layout/IconVerticalSolidList"/>
    <dgm:cxn modelId="{89E77BE7-31FB-4093-A41D-308376644735}" type="presParOf" srcId="{AB132A72-8406-4291-9511-6B20CD0368BD}" destId="{4365A34C-5C2D-4DEE-A2E6-9A7D0D619121}" srcOrd="1" destOrd="0" presId="urn:microsoft.com/office/officeart/2018/2/layout/IconVerticalSolidList"/>
    <dgm:cxn modelId="{F2E133CC-29AB-44DC-930F-045C522B1A18}" type="presParOf" srcId="{AB132A72-8406-4291-9511-6B20CD0368BD}" destId="{BAF912CC-8D60-496A-8BD1-4A6252314140}" srcOrd="2" destOrd="0" presId="urn:microsoft.com/office/officeart/2018/2/layout/IconVerticalSolidList"/>
    <dgm:cxn modelId="{2CD1E000-CCDF-4094-ABFB-09449A9C4C96}" type="presParOf" srcId="{AB132A72-8406-4291-9511-6B20CD0368BD}" destId="{8AC4D05C-6BF4-42CF-8972-60B3023336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2ABDF-2776-43AB-AC25-166EF59711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E09CD9A-9D13-4D25-B2E4-FD97B90E94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Can patrol area where humans can’t possibly go</a:t>
          </a:r>
        </a:p>
      </dgm:t>
    </dgm:pt>
    <dgm:pt modelId="{CDFEFE8D-CC4D-4242-AC0F-A0E35B59B3D9}" type="parTrans" cxnId="{64B2719C-A81C-407A-9C9D-27448660848F}">
      <dgm:prSet/>
      <dgm:spPr/>
      <dgm:t>
        <a:bodyPr/>
        <a:lstStyle/>
        <a:p>
          <a:endParaRPr lang="en-US"/>
        </a:p>
      </dgm:t>
    </dgm:pt>
    <dgm:pt modelId="{C6154B7F-8684-40B8-B484-0FC100E422F2}" type="sibTrans" cxnId="{64B2719C-A81C-407A-9C9D-27448660848F}">
      <dgm:prSet/>
      <dgm:spPr/>
      <dgm:t>
        <a:bodyPr/>
        <a:lstStyle/>
        <a:p>
          <a:endParaRPr lang="en-US"/>
        </a:p>
      </dgm:t>
    </dgm:pt>
    <dgm:pt modelId="{35327866-FDDA-4D34-88A7-1C11C8FB90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Easy to implement</a:t>
          </a:r>
        </a:p>
      </dgm:t>
    </dgm:pt>
    <dgm:pt modelId="{E15B678F-BCA5-4F5E-9D09-7369B3F18579}" type="parTrans" cxnId="{80A42E7B-1805-4736-A51B-A77F4245D81A}">
      <dgm:prSet/>
      <dgm:spPr/>
      <dgm:t>
        <a:bodyPr/>
        <a:lstStyle/>
        <a:p>
          <a:endParaRPr lang="en-US"/>
        </a:p>
      </dgm:t>
    </dgm:pt>
    <dgm:pt modelId="{DE51A025-BF70-4F40-83E8-DE12799E6D58}" type="sibTrans" cxnId="{80A42E7B-1805-4736-A51B-A77F4245D81A}">
      <dgm:prSet/>
      <dgm:spPr/>
      <dgm:t>
        <a:bodyPr/>
        <a:lstStyle/>
        <a:p>
          <a:endParaRPr lang="en-US"/>
        </a:p>
      </dgm:t>
    </dgm:pt>
    <dgm:pt modelId="{68A75D81-993B-4C8D-8659-614EA1C5EC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Cost Effective Security Measure</a:t>
          </a:r>
        </a:p>
      </dgm:t>
    </dgm:pt>
    <dgm:pt modelId="{603B8BAC-846B-4E75-ABC0-850255624F54}" type="parTrans" cxnId="{9ECF5DAD-75D0-4248-A1D3-DEF5EBCD00B2}">
      <dgm:prSet/>
      <dgm:spPr/>
      <dgm:t>
        <a:bodyPr/>
        <a:lstStyle/>
        <a:p>
          <a:endParaRPr lang="en-US"/>
        </a:p>
      </dgm:t>
    </dgm:pt>
    <dgm:pt modelId="{A26E66D4-9784-428A-BFB1-6DA0F82BBD9A}" type="sibTrans" cxnId="{9ECF5DAD-75D0-4248-A1D3-DEF5EBCD00B2}">
      <dgm:prSet/>
      <dgm:spPr/>
      <dgm:t>
        <a:bodyPr/>
        <a:lstStyle/>
        <a:p>
          <a:endParaRPr lang="en-US"/>
        </a:p>
      </dgm:t>
    </dgm:pt>
    <dgm:pt modelId="{8CF33CFD-14A1-4F85-9DBA-40A0D45A6C4C}" type="pres">
      <dgm:prSet presAssocID="{CF92ABDF-2776-43AB-AC25-166EF5971166}" presName="root" presStyleCnt="0">
        <dgm:presLayoutVars>
          <dgm:dir/>
          <dgm:resizeHandles val="exact"/>
        </dgm:presLayoutVars>
      </dgm:prSet>
      <dgm:spPr/>
    </dgm:pt>
    <dgm:pt modelId="{AF953234-FB8C-4569-A4C4-7A71E24B3BB3}" type="pres">
      <dgm:prSet presAssocID="{2E09CD9A-9D13-4D25-B2E4-FD97B90E9463}" presName="compNode" presStyleCnt="0"/>
      <dgm:spPr/>
    </dgm:pt>
    <dgm:pt modelId="{4334D8A7-97DF-41F3-B69E-8763C7A87295}" type="pres">
      <dgm:prSet presAssocID="{2E09CD9A-9D13-4D25-B2E4-FD97B90E9463}" presName="iconBgRect" presStyleLbl="bgShp" presStyleIdx="0" presStyleCnt="3"/>
      <dgm:spPr/>
    </dgm:pt>
    <dgm:pt modelId="{70BE1AF2-8EBE-4568-B4A9-B0D7FFC30549}" type="pres">
      <dgm:prSet presAssocID="{2E09CD9A-9D13-4D25-B2E4-FD97B90E94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4027CD3E-D222-4B04-A221-8FA97484C6A7}" type="pres">
      <dgm:prSet presAssocID="{2E09CD9A-9D13-4D25-B2E4-FD97B90E9463}" presName="spaceRect" presStyleCnt="0"/>
      <dgm:spPr/>
    </dgm:pt>
    <dgm:pt modelId="{EED6D0EC-6C62-479F-A281-0AEEBAD0B6E2}" type="pres">
      <dgm:prSet presAssocID="{2E09CD9A-9D13-4D25-B2E4-FD97B90E9463}" presName="textRect" presStyleLbl="revTx" presStyleIdx="0" presStyleCnt="3">
        <dgm:presLayoutVars>
          <dgm:chMax val="1"/>
          <dgm:chPref val="1"/>
        </dgm:presLayoutVars>
      </dgm:prSet>
      <dgm:spPr/>
    </dgm:pt>
    <dgm:pt modelId="{15F7B535-E45C-440F-8BFD-7AC905166678}" type="pres">
      <dgm:prSet presAssocID="{C6154B7F-8684-40B8-B484-0FC100E422F2}" presName="sibTrans" presStyleCnt="0"/>
      <dgm:spPr/>
    </dgm:pt>
    <dgm:pt modelId="{C28B8F89-1662-4A70-8643-88799C761CBF}" type="pres">
      <dgm:prSet presAssocID="{35327866-FDDA-4D34-88A7-1C11C8FB9035}" presName="compNode" presStyleCnt="0"/>
      <dgm:spPr/>
    </dgm:pt>
    <dgm:pt modelId="{DF20EAEB-25DA-4F25-98BD-BF9E360252E5}" type="pres">
      <dgm:prSet presAssocID="{35327866-FDDA-4D34-88A7-1C11C8FB9035}" presName="iconBgRect" presStyleLbl="bgShp" presStyleIdx="1" presStyleCnt="3"/>
      <dgm:spPr/>
    </dgm:pt>
    <dgm:pt modelId="{EE0D6998-5805-48E2-9F51-91E8185850BC}" type="pres">
      <dgm:prSet presAssocID="{35327866-FDDA-4D34-88A7-1C11C8FB90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97095-FA61-4112-8BF5-8CA899355C21}" type="pres">
      <dgm:prSet presAssocID="{35327866-FDDA-4D34-88A7-1C11C8FB9035}" presName="spaceRect" presStyleCnt="0"/>
      <dgm:spPr/>
    </dgm:pt>
    <dgm:pt modelId="{1F859FD8-71CA-4CE1-8683-8AF40AD8904D}" type="pres">
      <dgm:prSet presAssocID="{35327866-FDDA-4D34-88A7-1C11C8FB9035}" presName="textRect" presStyleLbl="revTx" presStyleIdx="1" presStyleCnt="3">
        <dgm:presLayoutVars>
          <dgm:chMax val="1"/>
          <dgm:chPref val="1"/>
        </dgm:presLayoutVars>
      </dgm:prSet>
      <dgm:spPr/>
    </dgm:pt>
    <dgm:pt modelId="{B8DF1886-0327-4E81-ADBB-3739B2635CE3}" type="pres">
      <dgm:prSet presAssocID="{DE51A025-BF70-4F40-83E8-DE12799E6D58}" presName="sibTrans" presStyleCnt="0"/>
      <dgm:spPr/>
    </dgm:pt>
    <dgm:pt modelId="{0AC21544-5112-4579-9424-9A0B9D9F0A02}" type="pres">
      <dgm:prSet presAssocID="{68A75D81-993B-4C8D-8659-614EA1C5ECF0}" presName="compNode" presStyleCnt="0"/>
      <dgm:spPr/>
    </dgm:pt>
    <dgm:pt modelId="{071730E3-33DE-4812-9175-8AA8ECA3B8F0}" type="pres">
      <dgm:prSet presAssocID="{68A75D81-993B-4C8D-8659-614EA1C5ECF0}" presName="iconBgRect" presStyleLbl="bgShp" presStyleIdx="2" presStyleCnt="3"/>
      <dgm:spPr/>
    </dgm:pt>
    <dgm:pt modelId="{0BA730BB-2A2B-453E-A0C8-DF4183F6B1EC}" type="pres">
      <dgm:prSet presAssocID="{68A75D81-993B-4C8D-8659-614EA1C5EC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AA69083-E063-4CD6-AF37-87D8D5998A8A}" type="pres">
      <dgm:prSet presAssocID="{68A75D81-993B-4C8D-8659-614EA1C5ECF0}" presName="spaceRect" presStyleCnt="0"/>
      <dgm:spPr/>
    </dgm:pt>
    <dgm:pt modelId="{64A08C0B-0D0E-4B51-8BC3-91725801507D}" type="pres">
      <dgm:prSet presAssocID="{68A75D81-993B-4C8D-8659-614EA1C5EC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A59B43-31EF-4934-A5BB-5D4E09D0A86A}" type="presOf" srcId="{68A75D81-993B-4C8D-8659-614EA1C5ECF0}" destId="{64A08C0B-0D0E-4B51-8BC3-91725801507D}" srcOrd="0" destOrd="0" presId="urn:microsoft.com/office/officeart/2018/5/layout/IconCircleLabelList"/>
    <dgm:cxn modelId="{80A42E7B-1805-4736-A51B-A77F4245D81A}" srcId="{CF92ABDF-2776-43AB-AC25-166EF5971166}" destId="{35327866-FDDA-4D34-88A7-1C11C8FB9035}" srcOrd="1" destOrd="0" parTransId="{E15B678F-BCA5-4F5E-9D09-7369B3F18579}" sibTransId="{DE51A025-BF70-4F40-83E8-DE12799E6D58}"/>
    <dgm:cxn modelId="{64B2719C-A81C-407A-9C9D-27448660848F}" srcId="{CF92ABDF-2776-43AB-AC25-166EF5971166}" destId="{2E09CD9A-9D13-4D25-B2E4-FD97B90E9463}" srcOrd="0" destOrd="0" parTransId="{CDFEFE8D-CC4D-4242-AC0F-A0E35B59B3D9}" sibTransId="{C6154B7F-8684-40B8-B484-0FC100E422F2}"/>
    <dgm:cxn modelId="{9ECF5DAD-75D0-4248-A1D3-DEF5EBCD00B2}" srcId="{CF92ABDF-2776-43AB-AC25-166EF5971166}" destId="{68A75D81-993B-4C8D-8659-614EA1C5ECF0}" srcOrd="2" destOrd="0" parTransId="{603B8BAC-846B-4E75-ABC0-850255624F54}" sibTransId="{A26E66D4-9784-428A-BFB1-6DA0F82BBD9A}"/>
    <dgm:cxn modelId="{854EA4D0-E2B6-42CA-B4AB-C04CBF67DE00}" type="presOf" srcId="{2E09CD9A-9D13-4D25-B2E4-FD97B90E9463}" destId="{EED6D0EC-6C62-479F-A281-0AEEBAD0B6E2}" srcOrd="0" destOrd="0" presId="urn:microsoft.com/office/officeart/2018/5/layout/IconCircleLabelList"/>
    <dgm:cxn modelId="{1A6BDEED-C74D-4375-BF86-EACA7E924EA6}" type="presOf" srcId="{35327866-FDDA-4D34-88A7-1C11C8FB9035}" destId="{1F859FD8-71CA-4CE1-8683-8AF40AD8904D}" srcOrd="0" destOrd="0" presId="urn:microsoft.com/office/officeart/2018/5/layout/IconCircleLabelList"/>
    <dgm:cxn modelId="{E7494FFD-5F92-4396-BA14-1027E47F684D}" type="presOf" srcId="{CF92ABDF-2776-43AB-AC25-166EF5971166}" destId="{8CF33CFD-14A1-4F85-9DBA-40A0D45A6C4C}" srcOrd="0" destOrd="0" presId="urn:microsoft.com/office/officeart/2018/5/layout/IconCircleLabelList"/>
    <dgm:cxn modelId="{3B278476-FF6C-4939-9A34-5E0855EA4F97}" type="presParOf" srcId="{8CF33CFD-14A1-4F85-9DBA-40A0D45A6C4C}" destId="{AF953234-FB8C-4569-A4C4-7A71E24B3BB3}" srcOrd="0" destOrd="0" presId="urn:microsoft.com/office/officeart/2018/5/layout/IconCircleLabelList"/>
    <dgm:cxn modelId="{1E269DB1-7FD3-4901-86ED-37AD04092F05}" type="presParOf" srcId="{AF953234-FB8C-4569-A4C4-7A71E24B3BB3}" destId="{4334D8A7-97DF-41F3-B69E-8763C7A87295}" srcOrd="0" destOrd="0" presId="urn:microsoft.com/office/officeart/2018/5/layout/IconCircleLabelList"/>
    <dgm:cxn modelId="{20FA0B31-A2B2-49A1-8FDE-49662C1F79C1}" type="presParOf" srcId="{AF953234-FB8C-4569-A4C4-7A71E24B3BB3}" destId="{70BE1AF2-8EBE-4568-B4A9-B0D7FFC30549}" srcOrd="1" destOrd="0" presId="urn:microsoft.com/office/officeart/2018/5/layout/IconCircleLabelList"/>
    <dgm:cxn modelId="{E6EC1E6A-DCED-4593-80D9-3ACA6A2DF191}" type="presParOf" srcId="{AF953234-FB8C-4569-A4C4-7A71E24B3BB3}" destId="{4027CD3E-D222-4B04-A221-8FA97484C6A7}" srcOrd="2" destOrd="0" presId="urn:microsoft.com/office/officeart/2018/5/layout/IconCircleLabelList"/>
    <dgm:cxn modelId="{388C946E-9BFB-4E87-97E5-8449AFF4141E}" type="presParOf" srcId="{AF953234-FB8C-4569-A4C4-7A71E24B3BB3}" destId="{EED6D0EC-6C62-479F-A281-0AEEBAD0B6E2}" srcOrd="3" destOrd="0" presId="urn:microsoft.com/office/officeart/2018/5/layout/IconCircleLabelList"/>
    <dgm:cxn modelId="{DA0BC2FD-2A6B-481E-85FC-4096B5E9971E}" type="presParOf" srcId="{8CF33CFD-14A1-4F85-9DBA-40A0D45A6C4C}" destId="{15F7B535-E45C-440F-8BFD-7AC905166678}" srcOrd="1" destOrd="0" presId="urn:microsoft.com/office/officeart/2018/5/layout/IconCircleLabelList"/>
    <dgm:cxn modelId="{6C6910C3-BF9C-4999-8FCC-42B19D8EB2EB}" type="presParOf" srcId="{8CF33CFD-14A1-4F85-9DBA-40A0D45A6C4C}" destId="{C28B8F89-1662-4A70-8643-88799C761CBF}" srcOrd="2" destOrd="0" presId="urn:microsoft.com/office/officeart/2018/5/layout/IconCircleLabelList"/>
    <dgm:cxn modelId="{5EA3E9CE-4674-467A-B38B-366E5D14674D}" type="presParOf" srcId="{C28B8F89-1662-4A70-8643-88799C761CBF}" destId="{DF20EAEB-25DA-4F25-98BD-BF9E360252E5}" srcOrd="0" destOrd="0" presId="urn:microsoft.com/office/officeart/2018/5/layout/IconCircleLabelList"/>
    <dgm:cxn modelId="{7BD1F4D7-51D3-42B5-831B-4CF007F4FA48}" type="presParOf" srcId="{C28B8F89-1662-4A70-8643-88799C761CBF}" destId="{EE0D6998-5805-48E2-9F51-91E8185850BC}" srcOrd="1" destOrd="0" presId="urn:microsoft.com/office/officeart/2018/5/layout/IconCircleLabelList"/>
    <dgm:cxn modelId="{53ADFE1A-8C71-4075-BFE8-965DECFEBB0E}" type="presParOf" srcId="{C28B8F89-1662-4A70-8643-88799C761CBF}" destId="{B6397095-FA61-4112-8BF5-8CA899355C21}" srcOrd="2" destOrd="0" presId="urn:microsoft.com/office/officeart/2018/5/layout/IconCircleLabelList"/>
    <dgm:cxn modelId="{B2FEFC15-7191-4683-B613-60066187FEF6}" type="presParOf" srcId="{C28B8F89-1662-4A70-8643-88799C761CBF}" destId="{1F859FD8-71CA-4CE1-8683-8AF40AD8904D}" srcOrd="3" destOrd="0" presId="urn:microsoft.com/office/officeart/2018/5/layout/IconCircleLabelList"/>
    <dgm:cxn modelId="{7267118B-DB41-4635-A150-DF4881BDC3D8}" type="presParOf" srcId="{8CF33CFD-14A1-4F85-9DBA-40A0D45A6C4C}" destId="{B8DF1886-0327-4E81-ADBB-3739B2635CE3}" srcOrd="3" destOrd="0" presId="urn:microsoft.com/office/officeart/2018/5/layout/IconCircleLabelList"/>
    <dgm:cxn modelId="{5A51B2D4-9D36-416B-A1D3-FB396032E950}" type="presParOf" srcId="{8CF33CFD-14A1-4F85-9DBA-40A0D45A6C4C}" destId="{0AC21544-5112-4579-9424-9A0B9D9F0A02}" srcOrd="4" destOrd="0" presId="urn:microsoft.com/office/officeart/2018/5/layout/IconCircleLabelList"/>
    <dgm:cxn modelId="{CAFE7CA1-7F8A-4A1C-8840-C508BC2AE2B5}" type="presParOf" srcId="{0AC21544-5112-4579-9424-9A0B9D9F0A02}" destId="{071730E3-33DE-4812-9175-8AA8ECA3B8F0}" srcOrd="0" destOrd="0" presId="urn:microsoft.com/office/officeart/2018/5/layout/IconCircleLabelList"/>
    <dgm:cxn modelId="{C038B925-2B52-4AAA-AB7A-F7700D780447}" type="presParOf" srcId="{0AC21544-5112-4579-9424-9A0B9D9F0A02}" destId="{0BA730BB-2A2B-453E-A0C8-DF4183F6B1EC}" srcOrd="1" destOrd="0" presId="urn:microsoft.com/office/officeart/2018/5/layout/IconCircleLabelList"/>
    <dgm:cxn modelId="{8D08A181-01C9-425F-8E39-2A76AED470CA}" type="presParOf" srcId="{0AC21544-5112-4579-9424-9A0B9D9F0A02}" destId="{6AA69083-E063-4CD6-AF37-87D8D5998A8A}" srcOrd="2" destOrd="0" presId="urn:microsoft.com/office/officeart/2018/5/layout/IconCircleLabelList"/>
    <dgm:cxn modelId="{CB9AC6F3-560D-45B4-BC38-2A52A20D920B}" type="presParOf" srcId="{0AC21544-5112-4579-9424-9A0B9D9F0A02}" destId="{64A08C0B-0D0E-4B51-8BC3-9172580150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AAF82F-BB5F-4594-868D-E3FC6F7392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618821-7FA3-4196-B37C-280368B942D5}">
      <dgm:prSet/>
      <dgm:spPr/>
      <dgm:t>
        <a:bodyPr/>
        <a:lstStyle/>
        <a:p>
          <a:pPr>
            <a:defRPr cap="all"/>
          </a:pPr>
          <a:r>
            <a:rPr lang="en-US" dirty="0"/>
            <a:t>Raspberry Pi 3</a:t>
          </a:r>
        </a:p>
      </dgm:t>
    </dgm:pt>
    <dgm:pt modelId="{41679160-7656-4421-8EF9-7087DFF687A3}" type="parTrans" cxnId="{9978DDD8-1FCF-42F5-8997-F608E69D272E}">
      <dgm:prSet/>
      <dgm:spPr/>
      <dgm:t>
        <a:bodyPr/>
        <a:lstStyle/>
        <a:p>
          <a:endParaRPr lang="en-US"/>
        </a:p>
      </dgm:t>
    </dgm:pt>
    <dgm:pt modelId="{A3B21679-169C-4FA7-8D26-B2B87C368437}" type="sibTrans" cxnId="{9978DDD8-1FCF-42F5-8997-F608E69D272E}">
      <dgm:prSet/>
      <dgm:spPr/>
      <dgm:t>
        <a:bodyPr/>
        <a:lstStyle/>
        <a:p>
          <a:endParaRPr lang="en-US"/>
        </a:p>
      </dgm:t>
    </dgm:pt>
    <dgm:pt modelId="{6D5EE2AA-497B-4E26-B1AD-61DF932A865D}">
      <dgm:prSet/>
      <dgm:spPr/>
      <dgm:t>
        <a:bodyPr/>
        <a:lstStyle/>
        <a:p>
          <a:pPr>
            <a:defRPr cap="all"/>
          </a:pPr>
          <a:r>
            <a:rPr lang="en-US"/>
            <a:t>Sony PS3 Eye Webcam</a:t>
          </a:r>
        </a:p>
      </dgm:t>
    </dgm:pt>
    <dgm:pt modelId="{1B31254D-E0B8-47C0-ABAC-2238B29EC8E8}" type="parTrans" cxnId="{DBF9C4AF-38F8-404E-A8E1-74F3DFE3DD8A}">
      <dgm:prSet/>
      <dgm:spPr/>
      <dgm:t>
        <a:bodyPr/>
        <a:lstStyle/>
        <a:p>
          <a:endParaRPr lang="en-US"/>
        </a:p>
      </dgm:t>
    </dgm:pt>
    <dgm:pt modelId="{9B52EC24-FCDD-4C61-AFB9-4C2D8BFB6447}" type="sibTrans" cxnId="{DBF9C4AF-38F8-404E-A8E1-74F3DFE3DD8A}">
      <dgm:prSet/>
      <dgm:spPr/>
      <dgm:t>
        <a:bodyPr/>
        <a:lstStyle/>
        <a:p>
          <a:endParaRPr lang="en-US"/>
        </a:p>
      </dgm:t>
    </dgm:pt>
    <dgm:pt modelId="{E31D08C9-8D90-4F82-B587-8E10E3F07BE4}">
      <dgm:prSet/>
      <dgm:spPr/>
      <dgm:t>
        <a:bodyPr/>
        <a:lstStyle/>
        <a:p>
          <a:pPr>
            <a:defRPr cap="all"/>
          </a:pPr>
          <a:r>
            <a:rPr lang="en-US"/>
            <a:t>A PCB</a:t>
          </a:r>
        </a:p>
      </dgm:t>
    </dgm:pt>
    <dgm:pt modelId="{33751E02-ABA3-4F39-B55F-A61D112A731E}" type="parTrans" cxnId="{6A9970BA-2906-4862-B5E1-2AFAEDE13B24}">
      <dgm:prSet/>
      <dgm:spPr/>
      <dgm:t>
        <a:bodyPr/>
        <a:lstStyle/>
        <a:p>
          <a:endParaRPr lang="en-US"/>
        </a:p>
      </dgm:t>
    </dgm:pt>
    <dgm:pt modelId="{A8157032-EBE5-453D-B32D-766623550CC9}" type="sibTrans" cxnId="{6A9970BA-2906-4862-B5E1-2AFAEDE13B24}">
      <dgm:prSet/>
      <dgm:spPr/>
      <dgm:t>
        <a:bodyPr/>
        <a:lstStyle/>
        <a:p>
          <a:endParaRPr lang="en-US"/>
        </a:p>
      </dgm:t>
    </dgm:pt>
    <dgm:pt modelId="{7095AEA9-F949-4661-B4F8-848160FCB415}">
      <dgm:prSet/>
      <dgm:spPr/>
      <dgm:t>
        <a:bodyPr/>
        <a:lstStyle/>
        <a:p>
          <a:pPr>
            <a:defRPr cap="all"/>
          </a:pPr>
          <a:r>
            <a:rPr lang="en-US"/>
            <a:t>L293D Motor Driver</a:t>
          </a:r>
        </a:p>
      </dgm:t>
    </dgm:pt>
    <dgm:pt modelId="{4D62CB19-BF46-480F-8C55-94A44FA46C06}" type="parTrans" cxnId="{43E15482-E704-49A3-8046-C04ACF2541BB}">
      <dgm:prSet/>
      <dgm:spPr/>
      <dgm:t>
        <a:bodyPr/>
        <a:lstStyle/>
        <a:p>
          <a:endParaRPr lang="en-US"/>
        </a:p>
      </dgm:t>
    </dgm:pt>
    <dgm:pt modelId="{6648D4C1-12D2-4127-BD07-2011BA1A3E5E}" type="sibTrans" cxnId="{43E15482-E704-49A3-8046-C04ACF2541BB}">
      <dgm:prSet/>
      <dgm:spPr/>
      <dgm:t>
        <a:bodyPr/>
        <a:lstStyle/>
        <a:p>
          <a:endParaRPr lang="en-US"/>
        </a:p>
      </dgm:t>
    </dgm:pt>
    <dgm:pt modelId="{C2E19615-DBE7-4495-8E71-88922B38BF95}">
      <dgm:prSet/>
      <dgm:spPr/>
      <dgm:t>
        <a:bodyPr/>
        <a:lstStyle/>
        <a:p>
          <a:pPr>
            <a:defRPr cap="all"/>
          </a:pPr>
          <a:r>
            <a:rPr lang="en-US"/>
            <a:t>Two DC Motors</a:t>
          </a:r>
        </a:p>
      </dgm:t>
    </dgm:pt>
    <dgm:pt modelId="{F72D2F9E-95A0-4FC2-9E1F-6159C020FE9C}" type="parTrans" cxnId="{B801B814-F11A-47A4-9F71-B38EB4422B53}">
      <dgm:prSet/>
      <dgm:spPr/>
      <dgm:t>
        <a:bodyPr/>
        <a:lstStyle/>
        <a:p>
          <a:endParaRPr lang="en-US"/>
        </a:p>
      </dgm:t>
    </dgm:pt>
    <dgm:pt modelId="{402E7E8A-CF1C-49E9-8411-7CAAB1E2D68C}" type="sibTrans" cxnId="{B801B814-F11A-47A4-9F71-B38EB4422B53}">
      <dgm:prSet/>
      <dgm:spPr/>
      <dgm:t>
        <a:bodyPr/>
        <a:lstStyle/>
        <a:p>
          <a:endParaRPr lang="en-US"/>
        </a:p>
      </dgm:t>
    </dgm:pt>
    <dgm:pt modelId="{36C61071-7D55-4A3E-8ACA-469F619F7DCC}">
      <dgm:prSet/>
      <dgm:spPr/>
      <dgm:t>
        <a:bodyPr/>
        <a:lstStyle/>
        <a:p>
          <a:pPr>
            <a:defRPr cap="all"/>
          </a:pPr>
          <a:r>
            <a:rPr lang="en-US"/>
            <a:t>Steel Box style Chassis</a:t>
          </a:r>
        </a:p>
      </dgm:t>
    </dgm:pt>
    <dgm:pt modelId="{F8129811-021A-4668-909F-A071908BBBFF}" type="parTrans" cxnId="{91A128FA-D67B-4422-B028-31C00033BCE6}">
      <dgm:prSet/>
      <dgm:spPr/>
      <dgm:t>
        <a:bodyPr/>
        <a:lstStyle/>
        <a:p>
          <a:endParaRPr lang="en-US"/>
        </a:p>
      </dgm:t>
    </dgm:pt>
    <dgm:pt modelId="{1370E71C-7182-4EF2-9F18-13EA936FCBE2}" type="sibTrans" cxnId="{91A128FA-D67B-4422-B028-31C00033BCE6}">
      <dgm:prSet/>
      <dgm:spPr/>
      <dgm:t>
        <a:bodyPr/>
        <a:lstStyle/>
        <a:p>
          <a:endParaRPr lang="en-US"/>
        </a:p>
      </dgm:t>
    </dgm:pt>
    <dgm:pt modelId="{79B97409-6311-4B6B-86DB-CD50A2AFC84E}">
      <dgm:prSet/>
      <dgm:spPr/>
      <dgm:t>
        <a:bodyPr/>
        <a:lstStyle/>
        <a:p>
          <a:pPr>
            <a:defRPr cap="all"/>
          </a:pPr>
          <a:r>
            <a:rPr lang="en-US"/>
            <a:t>Misc. (Resistors, Capacitors and Diodes)</a:t>
          </a:r>
        </a:p>
      </dgm:t>
    </dgm:pt>
    <dgm:pt modelId="{894F4531-1A50-481E-8638-566210D0D744}" type="parTrans" cxnId="{529F2C8E-9DF8-4D39-95CD-3CBF07CD5E20}">
      <dgm:prSet/>
      <dgm:spPr/>
      <dgm:t>
        <a:bodyPr/>
        <a:lstStyle/>
        <a:p>
          <a:endParaRPr lang="en-US"/>
        </a:p>
      </dgm:t>
    </dgm:pt>
    <dgm:pt modelId="{99DD25F6-AF82-498F-BDD2-8BF0E5118A79}" type="sibTrans" cxnId="{529F2C8E-9DF8-4D39-95CD-3CBF07CD5E20}">
      <dgm:prSet/>
      <dgm:spPr/>
      <dgm:t>
        <a:bodyPr/>
        <a:lstStyle/>
        <a:p>
          <a:endParaRPr lang="en-US"/>
        </a:p>
      </dgm:t>
    </dgm:pt>
    <dgm:pt modelId="{DA4E4129-8ACB-4565-A4D7-A4BB2DFC57DD}" type="pres">
      <dgm:prSet presAssocID="{33AAF82F-BB5F-4594-868D-E3FC6F7392C3}" presName="root" presStyleCnt="0">
        <dgm:presLayoutVars>
          <dgm:dir/>
          <dgm:resizeHandles val="exact"/>
        </dgm:presLayoutVars>
      </dgm:prSet>
      <dgm:spPr/>
    </dgm:pt>
    <dgm:pt modelId="{CBACB08A-133F-424C-8D72-836840A21260}" type="pres">
      <dgm:prSet presAssocID="{D7618821-7FA3-4196-B37C-280368B942D5}" presName="compNode" presStyleCnt="0"/>
      <dgm:spPr/>
    </dgm:pt>
    <dgm:pt modelId="{DBE6514A-5FF8-4A59-A66B-A1BCBF24FDC7}" type="pres">
      <dgm:prSet presAssocID="{D7618821-7FA3-4196-B37C-280368B942D5}" presName="iconBgRect" presStyleLbl="bgShp" presStyleIdx="0" presStyleCnt="7"/>
      <dgm:spPr/>
    </dgm:pt>
    <dgm:pt modelId="{B0F3E8E0-A676-48F2-952C-79F6EBD52DF3}" type="pres">
      <dgm:prSet presAssocID="{D7618821-7FA3-4196-B37C-280368B942D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dala"/>
        </a:ext>
      </dgm:extLst>
    </dgm:pt>
    <dgm:pt modelId="{5601E3B5-A33C-4DF6-B3D3-C0FD613FF3CE}" type="pres">
      <dgm:prSet presAssocID="{D7618821-7FA3-4196-B37C-280368B942D5}" presName="spaceRect" presStyleCnt="0"/>
      <dgm:spPr/>
    </dgm:pt>
    <dgm:pt modelId="{FFA31A5F-02C8-4029-A74B-333A92ADEDF9}" type="pres">
      <dgm:prSet presAssocID="{D7618821-7FA3-4196-B37C-280368B942D5}" presName="textRect" presStyleLbl="revTx" presStyleIdx="0" presStyleCnt="7">
        <dgm:presLayoutVars>
          <dgm:chMax val="1"/>
          <dgm:chPref val="1"/>
        </dgm:presLayoutVars>
      </dgm:prSet>
      <dgm:spPr/>
    </dgm:pt>
    <dgm:pt modelId="{28A8E1D9-81D9-4D1E-99F6-BD77A8C37110}" type="pres">
      <dgm:prSet presAssocID="{A3B21679-169C-4FA7-8D26-B2B87C368437}" presName="sibTrans" presStyleCnt="0"/>
      <dgm:spPr/>
    </dgm:pt>
    <dgm:pt modelId="{725C3953-184E-4F88-869C-45859D19076E}" type="pres">
      <dgm:prSet presAssocID="{6D5EE2AA-497B-4E26-B1AD-61DF932A865D}" presName="compNode" presStyleCnt="0"/>
      <dgm:spPr/>
    </dgm:pt>
    <dgm:pt modelId="{09C35070-536C-43CC-8604-117E70D96C81}" type="pres">
      <dgm:prSet presAssocID="{6D5EE2AA-497B-4E26-B1AD-61DF932A865D}" presName="iconBgRect" presStyleLbl="bgShp" presStyleIdx="1" presStyleCnt="7"/>
      <dgm:spPr/>
    </dgm:pt>
    <dgm:pt modelId="{7644C9FB-791A-4DE6-A013-A8CFBD0E0A49}" type="pres">
      <dgm:prSet presAssocID="{6D5EE2AA-497B-4E26-B1AD-61DF932A865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8E0ED920-898D-4E3F-9979-700BD7FD8764}" type="pres">
      <dgm:prSet presAssocID="{6D5EE2AA-497B-4E26-B1AD-61DF932A865D}" presName="spaceRect" presStyleCnt="0"/>
      <dgm:spPr/>
    </dgm:pt>
    <dgm:pt modelId="{454D5B25-7567-4C39-9372-E7FE62C3716F}" type="pres">
      <dgm:prSet presAssocID="{6D5EE2AA-497B-4E26-B1AD-61DF932A865D}" presName="textRect" presStyleLbl="revTx" presStyleIdx="1" presStyleCnt="7">
        <dgm:presLayoutVars>
          <dgm:chMax val="1"/>
          <dgm:chPref val="1"/>
        </dgm:presLayoutVars>
      </dgm:prSet>
      <dgm:spPr/>
    </dgm:pt>
    <dgm:pt modelId="{2DC85389-3602-4DF1-B18A-1326CA253829}" type="pres">
      <dgm:prSet presAssocID="{9B52EC24-FCDD-4C61-AFB9-4C2D8BFB6447}" presName="sibTrans" presStyleCnt="0"/>
      <dgm:spPr/>
    </dgm:pt>
    <dgm:pt modelId="{19D9DFB2-1BA5-4424-89EF-169702DA8903}" type="pres">
      <dgm:prSet presAssocID="{E31D08C9-8D90-4F82-B587-8E10E3F07BE4}" presName="compNode" presStyleCnt="0"/>
      <dgm:spPr/>
    </dgm:pt>
    <dgm:pt modelId="{5282762F-1452-43C8-923D-478F81A1F280}" type="pres">
      <dgm:prSet presAssocID="{E31D08C9-8D90-4F82-B587-8E10E3F07BE4}" presName="iconBgRect" presStyleLbl="bgShp" presStyleIdx="2" presStyleCnt="7"/>
      <dgm:spPr/>
    </dgm:pt>
    <dgm:pt modelId="{54AA3C66-B677-4461-8EA7-16DACEDC6EA0}" type="pres">
      <dgm:prSet presAssocID="{E31D08C9-8D90-4F82-B587-8E10E3F07BE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65349F8-7CFC-4CF9-AC6E-809120098085}" type="pres">
      <dgm:prSet presAssocID="{E31D08C9-8D90-4F82-B587-8E10E3F07BE4}" presName="spaceRect" presStyleCnt="0"/>
      <dgm:spPr/>
    </dgm:pt>
    <dgm:pt modelId="{59C579D0-26BA-400B-9692-A9FE99923BD2}" type="pres">
      <dgm:prSet presAssocID="{E31D08C9-8D90-4F82-B587-8E10E3F07BE4}" presName="textRect" presStyleLbl="revTx" presStyleIdx="2" presStyleCnt="7">
        <dgm:presLayoutVars>
          <dgm:chMax val="1"/>
          <dgm:chPref val="1"/>
        </dgm:presLayoutVars>
      </dgm:prSet>
      <dgm:spPr/>
    </dgm:pt>
    <dgm:pt modelId="{F43AD68E-CAA0-406C-8311-D74CCDB0A202}" type="pres">
      <dgm:prSet presAssocID="{A8157032-EBE5-453D-B32D-766623550CC9}" presName="sibTrans" presStyleCnt="0"/>
      <dgm:spPr/>
    </dgm:pt>
    <dgm:pt modelId="{AF93648A-7E89-47BB-BA6F-5C9A503D8230}" type="pres">
      <dgm:prSet presAssocID="{7095AEA9-F949-4661-B4F8-848160FCB415}" presName="compNode" presStyleCnt="0"/>
      <dgm:spPr/>
    </dgm:pt>
    <dgm:pt modelId="{387C946D-EAA8-44E3-9990-DC7200A9B979}" type="pres">
      <dgm:prSet presAssocID="{7095AEA9-F949-4661-B4F8-848160FCB415}" presName="iconBgRect" presStyleLbl="bgShp" presStyleIdx="3" presStyleCnt="7"/>
      <dgm:spPr/>
    </dgm:pt>
    <dgm:pt modelId="{781BC1CF-74D4-4A7F-8A57-99CC41EBB5D0}" type="pres">
      <dgm:prSet presAssocID="{7095AEA9-F949-4661-B4F8-848160FCB41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D9D29959-0854-4246-B051-508C0249FA58}" type="pres">
      <dgm:prSet presAssocID="{7095AEA9-F949-4661-B4F8-848160FCB415}" presName="spaceRect" presStyleCnt="0"/>
      <dgm:spPr/>
    </dgm:pt>
    <dgm:pt modelId="{D03E61F5-8777-421D-8ADD-B00DA9368BBE}" type="pres">
      <dgm:prSet presAssocID="{7095AEA9-F949-4661-B4F8-848160FCB415}" presName="textRect" presStyleLbl="revTx" presStyleIdx="3" presStyleCnt="7">
        <dgm:presLayoutVars>
          <dgm:chMax val="1"/>
          <dgm:chPref val="1"/>
        </dgm:presLayoutVars>
      </dgm:prSet>
      <dgm:spPr/>
    </dgm:pt>
    <dgm:pt modelId="{DB6E90E0-E6BE-45C0-BE48-CA81543C1DF9}" type="pres">
      <dgm:prSet presAssocID="{6648D4C1-12D2-4127-BD07-2011BA1A3E5E}" presName="sibTrans" presStyleCnt="0"/>
      <dgm:spPr/>
    </dgm:pt>
    <dgm:pt modelId="{27A4D2D9-D142-48DE-821C-D07CA4702997}" type="pres">
      <dgm:prSet presAssocID="{C2E19615-DBE7-4495-8E71-88922B38BF95}" presName="compNode" presStyleCnt="0"/>
      <dgm:spPr/>
    </dgm:pt>
    <dgm:pt modelId="{56B5D6BA-6E72-4BFB-82BA-73787839F2DF}" type="pres">
      <dgm:prSet presAssocID="{C2E19615-DBE7-4495-8E71-88922B38BF95}" presName="iconBgRect" presStyleLbl="bgShp" presStyleIdx="4" presStyleCnt="7"/>
      <dgm:spPr/>
    </dgm:pt>
    <dgm:pt modelId="{0F10F8AA-7154-4EB6-A175-73E569A642AA}" type="pres">
      <dgm:prSet presAssocID="{C2E19615-DBE7-4495-8E71-88922B38BF9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9100C8-4A4F-4808-A02A-66190A79BF0E}" type="pres">
      <dgm:prSet presAssocID="{C2E19615-DBE7-4495-8E71-88922B38BF95}" presName="spaceRect" presStyleCnt="0"/>
      <dgm:spPr/>
    </dgm:pt>
    <dgm:pt modelId="{1D83F82F-0899-406C-BDAB-E3AF9A5BE813}" type="pres">
      <dgm:prSet presAssocID="{C2E19615-DBE7-4495-8E71-88922B38BF95}" presName="textRect" presStyleLbl="revTx" presStyleIdx="4" presStyleCnt="7">
        <dgm:presLayoutVars>
          <dgm:chMax val="1"/>
          <dgm:chPref val="1"/>
        </dgm:presLayoutVars>
      </dgm:prSet>
      <dgm:spPr/>
    </dgm:pt>
    <dgm:pt modelId="{B35415E8-7524-4036-A1CD-DE48E9AC7B52}" type="pres">
      <dgm:prSet presAssocID="{402E7E8A-CF1C-49E9-8411-7CAAB1E2D68C}" presName="sibTrans" presStyleCnt="0"/>
      <dgm:spPr/>
    </dgm:pt>
    <dgm:pt modelId="{044DB64F-531D-4F5B-B21E-E0465B9BF68B}" type="pres">
      <dgm:prSet presAssocID="{36C61071-7D55-4A3E-8ACA-469F619F7DCC}" presName="compNode" presStyleCnt="0"/>
      <dgm:spPr/>
    </dgm:pt>
    <dgm:pt modelId="{BF4A1417-FF4A-45E5-8187-16FF97041D37}" type="pres">
      <dgm:prSet presAssocID="{36C61071-7D55-4A3E-8ACA-469F619F7DCC}" presName="iconBgRect" presStyleLbl="bgShp" presStyleIdx="5" presStyleCnt="7"/>
      <dgm:spPr/>
    </dgm:pt>
    <dgm:pt modelId="{C91704B5-7CBD-4006-8473-47847A86D2FD}" type="pres">
      <dgm:prSet presAssocID="{36C61071-7D55-4A3E-8ACA-469F619F7DC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BF697E0-73D3-4340-814C-FECD959C090F}" type="pres">
      <dgm:prSet presAssocID="{36C61071-7D55-4A3E-8ACA-469F619F7DCC}" presName="spaceRect" presStyleCnt="0"/>
      <dgm:spPr/>
    </dgm:pt>
    <dgm:pt modelId="{8C05350F-0048-4C5C-A6F9-9A67092A28D5}" type="pres">
      <dgm:prSet presAssocID="{36C61071-7D55-4A3E-8ACA-469F619F7DCC}" presName="textRect" presStyleLbl="revTx" presStyleIdx="5" presStyleCnt="7">
        <dgm:presLayoutVars>
          <dgm:chMax val="1"/>
          <dgm:chPref val="1"/>
        </dgm:presLayoutVars>
      </dgm:prSet>
      <dgm:spPr/>
    </dgm:pt>
    <dgm:pt modelId="{BCF3DE55-7C6E-48DE-A327-FA9E41262A38}" type="pres">
      <dgm:prSet presAssocID="{1370E71C-7182-4EF2-9F18-13EA936FCBE2}" presName="sibTrans" presStyleCnt="0"/>
      <dgm:spPr/>
    </dgm:pt>
    <dgm:pt modelId="{CCB7AC9C-E47C-444D-80AB-61B3D8777464}" type="pres">
      <dgm:prSet presAssocID="{79B97409-6311-4B6B-86DB-CD50A2AFC84E}" presName="compNode" presStyleCnt="0"/>
      <dgm:spPr/>
    </dgm:pt>
    <dgm:pt modelId="{AD492981-EF15-4F79-9FF0-4B813A86D1E2}" type="pres">
      <dgm:prSet presAssocID="{79B97409-6311-4B6B-86DB-CD50A2AFC84E}" presName="iconBgRect" presStyleLbl="bgShp" presStyleIdx="6" presStyleCnt="7"/>
      <dgm:spPr/>
    </dgm:pt>
    <dgm:pt modelId="{A83EF8FC-9555-4657-8197-5F278F7D0B62}" type="pres">
      <dgm:prSet presAssocID="{79B97409-6311-4B6B-86DB-CD50A2AFC84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AE88FCC-AEE9-47AC-B1D0-1097A90FB3EE}" type="pres">
      <dgm:prSet presAssocID="{79B97409-6311-4B6B-86DB-CD50A2AFC84E}" presName="spaceRect" presStyleCnt="0"/>
      <dgm:spPr/>
    </dgm:pt>
    <dgm:pt modelId="{4B0EA707-864D-4DA2-9468-13C59D1EF9FA}" type="pres">
      <dgm:prSet presAssocID="{79B97409-6311-4B6B-86DB-CD50A2AFC84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801B814-F11A-47A4-9F71-B38EB4422B53}" srcId="{33AAF82F-BB5F-4594-868D-E3FC6F7392C3}" destId="{C2E19615-DBE7-4495-8E71-88922B38BF95}" srcOrd="4" destOrd="0" parTransId="{F72D2F9E-95A0-4FC2-9E1F-6159C020FE9C}" sibTransId="{402E7E8A-CF1C-49E9-8411-7CAAB1E2D68C}"/>
    <dgm:cxn modelId="{B37E512E-5308-4F0C-8C2A-46C19A9D1525}" type="presOf" srcId="{D7618821-7FA3-4196-B37C-280368B942D5}" destId="{FFA31A5F-02C8-4029-A74B-333A92ADEDF9}" srcOrd="0" destOrd="0" presId="urn:microsoft.com/office/officeart/2018/5/layout/IconCircleLabelList"/>
    <dgm:cxn modelId="{45FC5E5F-113D-4C96-BFF0-65003A151C33}" type="presOf" srcId="{33AAF82F-BB5F-4594-868D-E3FC6F7392C3}" destId="{DA4E4129-8ACB-4565-A4D7-A4BB2DFC57DD}" srcOrd="0" destOrd="0" presId="urn:microsoft.com/office/officeart/2018/5/layout/IconCircleLabelList"/>
    <dgm:cxn modelId="{B6F96363-C317-4039-BA4B-FD7A5EB3996A}" type="presOf" srcId="{7095AEA9-F949-4661-B4F8-848160FCB415}" destId="{D03E61F5-8777-421D-8ADD-B00DA9368BBE}" srcOrd="0" destOrd="0" presId="urn:microsoft.com/office/officeart/2018/5/layout/IconCircleLabelList"/>
    <dgm:cxn modelId="{43E15482-E704-49A3-8046-C04ACF2541BB}" srcId="{33AAF82F-BB5F-4594-868D-E3FC6F7392C3}" destId="{7095AEA9-F949-4661-B4F8-848160FCB415}" srcOrd="3" destOrd="0" parTransId="{4D62CB19-BF46-480F-8C55-94A44FA46C06}" sibTransId="{6648D4C1-12D2-4127-BD07-2011BA1A3E5E}"/>
    <dgm:cxn modelId="{529F2C8E-9DF8-4D39-95CD-3CBF07CD5E20}" srcId="{33AAF82F-BB5F-4594-868D-E3FC6F7392C3}" destId="{79B97409-6311-4B6B-86DB-CD50A2AFC84E}" srcOrd="6" destOrd="0" parTransId="{894F4531-1A50-481E-8638-566210D0D744}" sibTransId="{99DD25F6-AF82-498F-BDD2-8BF0E5118A79}"/>
    <dgm:cxn modelId="{461AB299-CDE8-4AC7-8AC0-8F45DCD693CE}" type="presOf" srcId="{E31D08C9-8D90-4F82-B587-8E10E3F07BE4}" destId="{59C579D0-26BA-400B-9692-A9FE99923BD2}" srcOrd="0" destOrd="0" presId="urn:microsoft.com/office/officeart/2018/5/layout/IconCircleLabelList"/>
    <dgm:cxn modelId="{DBF9C4AF-38F8-404E-A8E1-74F3DFE3DD8A}" srcId="{33AAF82F-BB5F-4594-868D-E3FC6F7392C3}" destId="{6D5EE2AA-497B-4E26-B1AD-61DF932A865D}" srcOrd="1" destOrd="0" parTransId="{1B31254D-E0B8-47C0-ABAC-2238B29EC8E8}" sibTransId="{9B52EC24-FCDD-4C61-AFB9-4C2D8BFB6447}"/>
    <dgm:cxn modelId="{55EAE1B7-701A-44FC-B69F-ABA51F9D1F54}" type="presOf" srcId="{6D5EE2AA-497B-4E26-B1AD-61DF932A865D}" destId="{454D5B25-7567-4C39-9372-E7FE62C3716F}" srcOrd="0" destOrd="0" presId="urn:microsoft.com/office/officeart/2018/5/layout/IconCircleLabelList"/>
    <dgm:cxn modelId="{6A9970BA-2906-4862-B5E1-2AFAEDE13B24}" srcId="{33AAF82F-BB5F-4594-868D-E3FC6F7392C3}" destId="{E31D08C9-8D90-4F82-B587-8E10E3F07BE4}" srcOrd="2" destOrd="0" parTransId="{33751E02-ABA3-4F39-B55F-A61D112A731E}" sibTransId="{A8157032-EBE5-453D-B32D-766623550CC9}"/>
    <dgm:cxn modelId="{80750BC8-8746-4D32-833D-5D69B2FDF21F}" type="presOf" srcId="{79B97409-6311-4B6B-86DB-CD50A2AFC84E}" destId="{4B0EA707-864D-4DA2-9468-13C59D1EF9FA}" srcOrd="0" destOrd="0" presId="urn:microsoft.com/office/officeart/2018/5/layout/IconCircleLabelList"/>
    <dgm:cxn modelId="{9978DDD8-1FCF-42F5-8997-F608E69D272E}" srcId="{33AAF82F-BB5F-4594-868D-E3FC6F7392C3}" destId="{D7618821-7FA3-4196-B37C-280368B942D5}" srcOrd="0" destOrd="0" parTransId="{41679160-7656-4421-8EF9-7087DFF687A3}" sibTransId="{A3B21679-169C-4FA7-8D26-B2B87C368437}"/>
    <dgm:cxn modelId="{803886F3-48A9-47D9-80E8-38C6C97D0B6B}" type="presOf" srcId="{36C61071-7D55-4A3E-8ACA-469F619F7DCC}" destId="{8C05350F-0048-4C5C-A6F9-9A67092A28D5}" srcOrd="0" destOrd="0" presId="urn:microsoft.com/office/officeart/2018/5/layout/IconCircleLabelList"/>
    <dgm:cxn modelId="{D90633F4-D907-4879-BA80-F95781CC313C}" type="presOf" srcId="{C2E19615-DBE7-4495-8E71-88922B38BF95}" destId="{1D83F82F-0899-406C-BDAB-E3AF9A5BE813}" srcOrd="0" destOrd="0" presId="urn:microsoft.com/office/officeart/2018/5/layout/IconCircleLabelList"/>
    <dgm:cxn modelId="{91A128FA-D67B-4422-B028-31C00033BCE6}" srcId="{33AAF82F-BB5F-4594-868D-E3FC6F7392C3}" destId="{36C61071-7D55-4A3E-8ACA-469F619F7DCC}" srcOrd="5" destOrd="0" parTransId="{F8129811-021A-4668-909F-A071908BBBFF}" sibTransId="{1370E71C-7182-4EF2-9F18-13EA936FCBE2}"/>
    <dgm:cxn modelId="{AC70D33D-D3F7-4FF8-A580-81CE15052B87}" type="presParOf" srcId="{DA4E4129-8ACB-4565-A4D7-A4BB2DFC57DD}" destId="{CBACB08A-133F-424C-8D72-836840A21260}" srcOrd="0" destOrd="0" presId="urn:microsoft.com/office/officeart/2018/5/layout/IconCircleLabelList"/>
    <dgm:cxn modelId="{704AB1C0-C882-44CD-9CE7-233CE69D48F7}" type="presParOf" srcId="{CBACB08A-133F-424C-8D72-836840A21260}" destId="{DBE6514A-5FF8-4A59-A66B-A1BCBF24FDC7}" srcOrd="0" destOrd="0" presId="urn:microsoft.com/office/officeart/2018/5/layout/IconCircleLabelList"/>
    <dgm:cxn modelId="{BBC1C3D8-360B-4D11-BF36-AAEEFD3CFD43}" type="presParOf" srcId="{CBACB08A-133F-424C-8D72-836840A21260}" destId="{B0F3E8E0-A676-48F2-952C-79F6EBD52DF3}" srcOrd="1" destOrd="0" presId="urn:microsoft.com/office/officeart/2018/5/layout/IconCircleLabelList"/>
    <dgm:cxn modelId="{616B2DFD-A776-4106-95AA-B9AF29B39D46}" type="presParOf" srcId="{CBACB08A-133F-424C-8D72-836840A21260}" destId="{5601E3B5-A33C-4DF6-B3D3-C0FD613FF3CE}" srcOrd="2" destOrd="0" presId="urn:microsoft.com/office/officeart/2018/5/layout/IconCircleLabelList"/>
    <dgm:cxn modelId="{C20F2411-7331-45DE-B542-D347BFE89BE4}" type="presParOf" srcId="{CBACB08A-133F-424C-8D72-836840A21260}" destId="{FFA31A5F-02C8-4029-A74B-333A92ADEDF9}" srcOrd="3" destOrd="0" presId="urn:microsoft.com/office/officeart/2018/5/layout/IconCircleLabelList"/>
    <dgm:cxn modelId="{26B421DD-E725-4863-BDDD-542F2E2674EA}" type="presParOf" srcId="{DA4E4129-8ACB-4565-A4D7-A4BB2DFC57DD}" destId="{28A8E1D9-81D9-4D1E-99F6-BD77A8C37110}" srcOrd="1" destOrd="0" presId="urn:microsoft.com/office/officeart/2018/5/layout/IconCircleLabelList"/>
    <dgm:cxn modelId="{833EABF2-7BCB-40B9-8919-CB9C5F8C2B60}" type="presParOf" srcId="{DA4E4129-8ACB-4565-A4D7-A4BB2DFC57DD}" destId="{725C3953-184E-4F88-869C-45859D19076E}" srcOrd="2" destOrd="0" presId="urn:microsoft.com/office/officeart/2018/5/layout/IconCircleLabelList"/>
    <dgm:cxn modelId="{3A800523-C2F6-4E81-8B89-2DEE4AB7CC02}" type="presParOf" srcId="{725C3953-184E-4F88-869C-45859D19076E}" destId="{09C35070-536C-43CC-8604-117E70D96C81}" srcOrd="0" destOrd="0" presId="urn:microsoft.com/office/officeart/2018/5/layout/IconCircleLabelList"/>
    <dgm:cxn modelId="{9B560AFC-B110-4826-B18B-B3E9CE879034}" type="presParOf" srcId="{725C3953-184E-4F88-869C-45859D19076E}" destId="{7644C9FB-791A-4DE6-A013-A8CFBD0E0A49}" srcOrd="1" destOrd="0" presId="urn:microsoft.com/office/officeart/2018/5/layout/IconCircleLabelList"/>
    <dgm:cxn modelId="{34AD78C4-E4B3-4174-91DF-BA3D6E6966F1}" type="presParOf" srcId="{725C3953-184E-4F88-869C-45859D19076E}" destId="{8E0ED920-898D-4E3F-9979-700BD7FD8764}" srcOrd="2" destOrd="0" presId="urn:microsoft.com/office/officeart/2018/5/layout/IconCircleLabelList"/>
    <dgm:cxn modelId="{BB91A1B4-CFB1-4BF8-AA58-639FCB928812}" type="presParOf" srcId="{725C3953-184E-4F88-869C-45859D19076E}" destId="{454D5B25-7567-4C39-9372-E7FE62C3716F}" srcOrd="3" destOrd="0" presId="urn:microsoft.com/office/officeart/2018/5/layout/IconCircleLabelList"/>
    <dgm:cxn modelId="{8E7F174D-8380-4E74-832B-4803AAE2121B}" type="presParOf" srcId="{DA4E4129-8ACB-4565-A4D7-A4BB2DFC57DD}" destId="{2DC85389-3602-4DF1-B18A-1326CA253829}" srcOrd="3" destOrd="0" presId="urn:microsoft.com/office/officeart/2018/5/layout/IconCircleLabelList"/>
    <dgm:cxn modelId="{554AB454-B571-4BBF-A263-14163B9351B8}" type="presParOf" srcId="{DA4E4129-8ACB-4565-A4D7-A4BB2DFC57DD}" destId="{19D9DFB2-1BA5-4424-89EF-169702DA8903}" srcOrd="4" destOrd="0" presId="urn:microsoft.com/office/officeart/2018/5/layout/IconCircleLabelList"/>
    <dgm:cxn modelId="{B0F2F447-15EC-4187-A27E-00765C39DFB9}" type="presParOf" srcId="{19D9DFB2-1BA5-4424-89EF-169702DA8903}" destId="{5282762F-1452-43C8-923D-478F81A1F280}" srcOrd="0" destOrd="0" presId="urn:microsoft.com/office/officeart/2018/5/layout/IconCircleLabelList"/>
    <dgm:cxn modelId="{C5C6175F-11E1-498B-B301-181860036A6B}" type="presParOf" srcId="{19D9DFB2-1BA5-4424-89EF-169702DA8903}" destId="{54AA3C66-B677-4461-8EA7-16DACEDC6EA0}" srcOrd="1" destOrd="0" presId="urn:microsoft.com/office/officeart/2018/5/layout/IconCircleLabelList"/>
    <dgm:cxn modelId="{4D068FC8-C096-4A5B-BC65-805FF5001B1E}" type="presParOf" srcId="{19D9DFB2-1BA5-4424-89EF-169702DA8903}" destId="{F65349F8-7CFC-4CF9-AC6E-809120098085}" srcOrd="2" destOrd="0" presId="urn:microsoft.com/office/officeart/2018/5/layout/IconCircleLabelList"/>
    <dgm:cxn modelId="{61F8E9C9-B460-4CA4-8AAB-817779515B9B}" type="presParOf" srcId="{19D9DFB2-1BA5-4424-89EF-169702DA8903}" destId="{59C579D0-26BA-400B-9692-A9FE99923BD2}" srcOrd="3" destOrd="0" presId="urn:microsoft.com/office/officeart/2018/5/layout/IconCircleLabelList"/>
    <dgm:cxn modelId="{999122D3-9341-4689-AA0F-0FB74AB7EC0A}" type="presParOf" srcId="{DA4E4129-8ACB-4565-A4D7-A4BB2DFC57DD}" destId="{F43AD68E-CAA0-406C-8311-D74CCDB0A202}" srcOrd="5" destOrd="0" presId="urn:microsoft.com/office/officeart/2018/5/layout/IconCircleLabelList"/>
    <dgm:cxn modelId="{BD337B03-6A48-46CA-AFB1-D8CBF8757835}" type="presParOf" srcId="{DA4E4129-8ACB-4565-A4D7-A4BB2DFC57DD}" destId="{AF93648A-7E89-47BB-BA6F-5C9A503D8230}" srcOrd="6" destOrd="0" presId="urn:microsoft.com/office/officeart/2018/5/layout/IconCircleLabelList"/>
    <dgm:cxn modelId="{10C265E0-96D6-4830-908C-DB0EE7912B6B}" type="presParOf" srcId="{AF93648A-7E89-47BB-BA6F-5C9A503D8230}" destId="{387C946D-EAA8-44E3-9990-DC7200A9B979}" srcOrd="0" destOrd="0" presId="urn:microsoft.com/office/officeart/2018/5/layout/IconCircleLabelList"/>
    <dgm:cxn modelId="{2140121B-9404-44B2-8361-96ACCFAAADF1}" type="presParOf" srcId="{AF93648A-7E89-47BB-BA6F-5C9A503D8230}" destId="{781BC1CF-74D4-4A7F-8A57-99CC41EBB5D0}" srcOrd="1" destOrd="0" presId="urn:microsoft.com/office/officeart/2018/5/layout/IconCircleLabelList"/>
    <dgm:cxn modelId="{31657A7F-CEA4-455A-9BD3-7D2F66391D6F}" type="presParOf" srcId="{AF93648A-7E89-47BB-BA6F-5C9A503D8230}" destId="{D9D29959-0854-4246-B051-508C0249FA58}" srcOrd="2" destOrd="0" presId="urn:microsoft.com/office/officeart/2018/5/layout/IconCircleLabelList"/>
    <dgm:cxn modelId="{C8383EC8-865D-41A6-8A45-54E370B89889}" type="presParOf" srcId="{AF93648A-7E89-47BB-BA6F-5C9A503D8230}" destId="{D03E61F5-8777-421D-8ADD-B00DA9368BBE}" srcOrd="3" destOrd="0" presId="urn:microsoft.com/office/officeart/2018/5/layout/IconCircleLabelList"/>
    <dgm:cxn modelId="{2A0F085D-56FA-4F38-AC6E-F49AB78CD63E}" type="presParOf" srcId="{DA4E4129-8ACB-4565-A4D7-A4BB2DFC57DD}" destId="{DB6E90E0-E6BE-45C0-BE48-CA81543C1DF9}" srcOrd="7" destOrd="0" presId="urn:microsoft.com/office/officeart/2018/5/layout/IconCircleLabelList"/>
    <dgm:cxn modelId="{D7ABCC6D-A763-4F5B-81B0-3603F7A87FCC}" type="presParOf" srcId="{DA4E4129-8ACB-4565-A4D7-A4BB2DFC57DD}" destId="{27A4D2D9-D142-48DE-821C-D07CA4702997}" srcOrd="8" destOrd="0" presId="urn:microsoft.com/office/officeart/2018/5/layout/IconCircleLabelList"/>
    <dgm:cxn modelId="{CBB34448-7630-4A1C-B479-011056265FA1}" type="presParOf" srcId="{27A4D2D9-D142-48DE-821C-D07CA4702997}" destId="{56B5D6BA-6E72-4BFB-82BA-73787839F2DF}" srcOrd="0" destOrd="0" presId="urn:microsoft.com/office/officeart/2018/5/layout/IconCircleLabelList"/>
    <dgm:cxn modelId="{E0218B6F-E140-4462-A0A3-302950EA2AFE}" type="presParOf" srcId="{27A4D2D9-D142-48DE-821C-D07CA4702997}" destId="{0F10F8AA-7154-4EB6-A175-73E569A642AA}" srcOrd="1" destOrd="0" presId="urn:microsoft.com/office/officeart/2018/5/layout/IconCircleLabelList"/>
    <dgm:cxn modelId="{35C50C67-0874-4580-8A7B-01A37757EE3B}" type="presParOf" srcId="{27A4D2D9-D142-48DE-821C-D07CA4702997}" destId="{289100C8-4A4F-4808-A02A-66190A79BF0E}" srcOrd="2" destOrd="0" presId="urn:microsoft.com/office/officeart/2018/5/layout/IconCircleLabelList"/>
    <dgm:cxn modelId="{E9A10AE7-713F-4554-9704-0FC342EF58EE}" type="presParOf" srcId="{27A4D2D9-D142-48DE-821C-D07CA4702997}" destId="{1D83F82F-0899-406C-BDAB-E3AF9A5BE813}" srcOrd="3" destOrd="0" presId="urn:microsoft.com/office/officeart/2018/5/layout/IconCircleLabelList"/>
    <dgm:cxn modelId="{3A54CC47-741E-4535-9D4A-B3FE70C16E32}" type="presParOf" srcId="{DA4E4129-8ACB-4565-A4D7-A4BB2DFC57DD}" destId="{B35415E8-7524-4036-A1CD-DE48E9AC7B52}" srcOrd="9" destOrd="0" presId="urn:microsoft.com/office/officeart/2018/5/layout/IconCircleLabelList"/>
    <dgm:cxn modelId="{7F0122B8-A954-44DA-9A7A-FB774C314485}" type="presParOf" srcId="{DA4E4129-8ACB-4565-A4D7-A4BB2DFC57DD}" destId="{044DB64F-531D-4F5B-B21E-E0465B9BF68B}" srcOrd="10" destOrd="0" presId="urn:microsoft.com/office/officeart/2018/5/layout/IconCircleLabelList"/>
    <dgm:cxn modelId="{B9301CEF-70D9-464A-A01F-904EE8FB8C82}" type="presParOf" srcId="{044DB64F-531D-4F5B-B21E-E0465B9BF68B}" destId="{BF4A1417-FF4A-45E5-8187-16FF97041D37}" srcOrd="0" destOrd="0" presId="urn:microsoft.com/office/officeart/2018/5/layout/IconCircleLabelList"/>
    <dgm:cxn modelId="{4675A28F-9C08-45AB-9B67-73A386C7AF13}" type="presParOf" srcId="{044DB64F-531D-4F5B-B21E-E0465B9BF68B}" destId="{C91704B5-7CBD-4006-8473-47847A86D2FD}" srcOrd="1" destOrd="0" presId="urn:microsoft.com/office/officeart/2018/5/layout/IconCircleLabelList"/>
    <dgm:cxn modelId="{85AC3A44-973B-44EA-92A9-C11128492403}" type="presParOf" srcId="{044DB64F-531D-4F5B-B21E-E0465B9BF68B}" destId="{6BF697E0-73D3-4340-814C-FECD959C090F}" srcOrd="2" destOrd="0" presId="urn:microsoft.com/office/officeart/2018/5/layout/IconCircleLabelList"/>
    <dgm:cxn modelId="{50CD85F2-07B0-478E-BBC2-C65A45DB4F36}" type="presParOf" srcId="{044DB64F-531D-4F5B-B21E-E0465B9BF68B}" destId="{8C05350F-0048-4C5C-A6F9-9A67092A28D5}" srcOrd="3" destOrd="0" presId="urn:microsoft.com/office/officeart/2018/5/layout/IconCircleLabelList"/>
    <dgm:cxn modelId="{A4071EB5-FD2A-4B5E-A420-F6AC196698F5}" type="presParOf" srcId="{DA4E4129-8ACB-4565-A4D7-A4BB2DFC57DD}" destId="{BCF3DE55-7C6E-48DE-A327-FA9E41262A38}" srcOrd="11" destOrd="0" presId="urn:microsoft.com/office/officeart/2018/5/layout/IconCircleLabelList"/>
    <dgm:cxn modelId="{86F27F3A-9876-4952-8DF0-5948AB674C0E}" type="presParOf" srcId="{DA4E4129-8ACB-4565-A4D7-A4BB2DFC57DD}" destId="{CCB7AC9C-E47C-444D-80AB-61B3D8777464}" srcOrd="12" destOrd="0" presId="urn:microsoft.com/office/officeart/2018/5/layout/IconCircleLabelList"/>
    <dgm:cxn modelId="{46B76082-4F43-47E9-AEC4-1DA45DB96B07}" type="presParOf" srcId="{CCB7AC9C-E47C-444D-80AB-61B3D8777464}" destId="{AD492981-EF15-4F79-9FF0-4B813A86D1E2}" srcOrd="0" destOrd="0" presId="urn:microsoft.com/office/officeart/2018/5/layout/IconCircleLabelList"/>
    <dgm:cxn modelId="{9DC829FB-2E4A-4F4E-82D0-A11E3BDB6E65}" type="presParOf" srcId="{CCB7AC9C-E47C-444D-80AB-61B3D8777464}" destId="{A83EF8FC-9555-4657-8197-5F278F7D0B62}" srcOrd="1" destOrd="0" presId="urn:microsoft.com/office/officeart/2018/5/layout/IconCircleLabelList"/>
    <dgm:cxn modelId="{A4A58CCA-0A4B-4241-A8DA-CEC55BAABC87}" type="presParOf" srcId="{CCB7AC9C-E47C-444D-80AB-61B3D8777464}" destId="{7AE88FCC-AEE9-47AC-B1D0-1097A90FB3EE}" srcOrd="2" destOrd="0" presId="urn:microsoft.com/office/officeart/2018/5/layout/IconCircleLabelList"/>
    <dgm:cxn modelId="{193C6914-C971-474B-AC23-D9E399D14532}" type="presParOf" srcId="{CCB7AC9C-E47C-444D-80AB-61B3D8777464}" destId="{4B0EA707-864D-4DA2-9468-13C59D1EF9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D7D8A1-92E0-4952-98AE-F871C1AE7CD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E74D27-14D4-4ED2-A7A6-A7E25A2D7710}">
      <dgm:prSet/>
      <dgm:spPr/>
      <dgm:t>
        <a:bodyPr/>
        <a:lstStyle/>
        <a:p>
          <a:r>
            <a:rPr lang="en-US"/>
            <a:t>When we turn on the pi, it connects to the wifi access point </a:t>
          </a:r>
        </a:p>
      </dgm:t>
    </dgm:pt>
    <dgm:pt modelId="{B983D019-ADD8-43F0-BA0F-561679B5EE27}" type="parTrans" cxnId="{A1FD9AF4-5D98-4247-94CA-C624E2565230}">
      <dgm:prSet/>
      <dgm:spPr/>
      <dgm:t>
        <a:bodyPr/>
        <a:lstStyle/>
        <a:p>
          <a:endParaRPr lang="en-US"/>
        </a:p>
      </dgm:t>
    </dgm:pt>
    <dgm:pt modelId="{71C9132A-9839-4865-94D9-69CC215DA373}" type="sibTrans" cxnId="{A1FD9AF4-5D98-4247-94CA-C624E2565230}">
      <dgm:prSet/>
      <dgm:spPr/>
      <dgm:t>
        <a:bodyPr/>
        <a:lstStyle/>
        <a:p>
          <a:endParaRPr lang="en-US"/>
        </a:p>
      </dgm:t>
    </dgm:pt>
    <dgm:pt modelId="{805847B6-3328-47B4-A9B3-754FF338272F}">
      <dgm:prSet/>
      <dgm:spPr/>
      <dgm:t>
        <a:bodyPr/>
        <a:lstStyle/>
        <a:p>
          <a:r>
            <a:rPr lang="en-US"/>
            <a:t>Then it creates a static html page on a local ip address </a:t>
          </a:r>
        </a:p>
      </dgm:t>
    </dgm:pt>
    <dgm:pt modelId="{9C9FEBBC-BCAF-4785-9B65-00E364D9F816}" type="parTrans" cxnId="{FC18C271-B581-47F3-9E92-81BB8E4AC3B7}">
      <dgm:prSet/>
      <dgm:spPr/>
      <dgm:t>
        <a:bodyPr/>
        <a:lstStyle/>
        <a:p>
          <a:endParaRPr lang="en-US"/>
        </a:p>
      </dgm:t>
    </dgm:pt>
    <dgm:pt modelId="{9C347757-7FE2-4FF2-BC2D-6D477F5D0574}" type="sibTrans" cxnId="{FC18C271-B581-47F3-9E92-81BB8E4AC3B7}">
      <dgm:prSet/>
      <dgm:spPr/>
      <dgm:t>
        <a:bodyPr/>
        <a:lstStyle/>
        <a:p>
          <a:endParaRPr lang="en-US"/>
        </a:p>
      </dgm:t>
    </dgm:pt>
    <dgm:pt modelId="{1B1197FF-680D-458C-AEA9-1C1A898D2596}">
      <dgm:prSet/>
      <dgm:spPr/>
      <dgm:t>
        <a:bodyPr/>
        <a:lstStyle/>
        <a:p>
          <a:r>
            <a:rPr lang="en-US"/>
            <a:t>The html page includes all the controls and live video stream</a:t>
          </a:r>
        </a:p>
      </dgm:t>
    </dgm:pt>
    <dgm:pt modelId="{B738D28C-5B9D-4F72-BDD9-C07A5446AA7E}" type="parTrans" cxnId="{139A6A5B-3897-46F6-8170-2ED5923CEEFD}">
      <dgm:prSet/>
      <dgm:spPr/>
      <dgm:t>
        <a:bodyPr/>
        <a:lstStyle/>
        <a:p>
          <a:endParaRPr lang="en-US"/>
        </a:p>
      </dgm:t>
    </dgm:pt>
    <dgm:pt modelId="{C7AA2A88-5215-4A9F-9AC4-BD752AAE054A}" type="sibTrans" cxnId="{139A6A5B-3897-46F6-8170-2ED5923CEEFD}">
      <dgm:prSet/>
      <dgm:spPr/>
      <dgm:t>
        <a:bodyPr/>
        <a:lstStyle/>
        <a:p>
          <a:endParaRPr lang="en-US"/>
        </a:p>
      </dgm:t>
    </dgm:pt>
    <dgm:pt modelId="{9DD0F0DE-9F10-437E-8B68-32878E3A1195}">
      <dgm:prSet/>
      <dgm:spPr/>
      <dgm:t>
        <a:bodyPr/>
        <a:lstStyle/>
        <a:p>
          <a:r>
            <a:rPr lang="en-US"/>
            <a:t>The page can be accessed by any smartphone or PC that is over the same network</a:t>
          </a:r>
        </a:p>
      </dgm:t>
    </dgm:pt>
    <dgm:pt modelId="{34F064FC-1F7E-4FD2-B46C-C045439134DC}" type="parTrans" cxnId="{8D71EDCC-4716-4DCD-A7AB-957C4B0118F2}">
      <dgm:prSet/>
      <dgm:spPr/>
      <dgm:t>
        <a:bodyPr/>
        <a:lstStyle/>
        <a:p>
          <a:endParaRPr lang="en-US"/>
        </a:p>
      </dgm:t>
    </dgm:pt>
    <dgm:pt modelId="{8BEAE10F-901F-46D6-A35F-AF32F91490E2}" type="sibTrans" cxnId="{8D71EDCC-4716-4DCD-A7AB-957C4B0118F2}">
      <dgm:prSet/>
      <dgm:spPr/>
      <dgm:t>
        <a:bodyPr/>
        <a:lstStyle/>
        <a:p>
          <a:endParaRPr lang="en-US"/>
        </a:p>
      </dgm:t>
    </dgm:pt>
    <dgm:pt modelId="{F3645698-25FE-4A86-A967-B55F4A02CD27}" type="pres">
      <dgm:prSet presAssocID="{C4D7D8A1-92E0-4952-98AE-F871C1AE7CD6}" presName="outerComposite" presStyleCnt="0">
        <dgm:presLayoutVars>
          <dgm:chMax val="5"/>
          <dgm:dir/>
          <dgm:resizeHandles val="exact"/>
        </dgm:presLayoutVars>
      </dgm:prSet>
      <dgm:spPr/>
    </dgm:pt>
    <dgm:pt modelId="{F70E2F41-2679-4C02-AE3C-BE2AD9350ED9}" type="pres">
      <dgm:prSet presAssocID="{C4D7D8A1-92E0-4952-98AE-F871C1AE7CD6}" presName="dummyMaxCanvas" presStyleCnt="0">
        <dgm:presLayoutVars/>
      </dgm:prSet>
      <dgm:spPr/>
    </dgm:pt>
    <dgm:pt modelId="{DA3ED018-ABC3-4C80-BD6C-89F82DFCC1D3}" type="pres">
      <dgm:prSet presAssocID="{C4D7D8A1-92E0-4952-98AE-F871C1AE7CD6}" presName="FourNodes_1" presStyleLbl="node1" presStyleIdx="0" presStyleCnt="4">
        <dgm:presLayoutVars>
          <dgm:bulletEnabled val="1"/>
        </dgm:presLayoutVars>
      </dgm:prSet>
      <dgm:spPr/>
    </dgm:pt>
    <dgm:pt modelId="{C710F25A-7E22-4F06-9945-946FEFC4F33D}" type="pres">
      <dgm:prSet presAssocID="{C4D7D8A1-92E0-4952-98AE-F871C1AE7CD6}" presName="FourNodes_2" presStyleLbl="node1" presStyleIdx="1" presStyleCnt="4">
        <dgm:presLayoutVars>
          <dgm:bulletEnabled val="1"/>
        </dgm:presLayoutVars>
      </dgm:prSet>
      <dgm:spPr/>
    </dgm:pt>
    <dgm:pt modelId="{5949F0F4-C262-4650-BDB3-2D7FD1667C1F}" type="pres">
      <dgm:prSet presAssocID="{C4D7D8A1-92E0-4952-98AE-F871C1AE7CD6}" presName="FourNodes_3" presStyleLbl="node1" presStyleIdx="2" presStyleCnt="4">
        <dgm:presLayoutVars>
          <dgm:bulletEnabled val="1"/>
        </dgm:presLayoutVars>
      </dgm:prSet>
      <dgm:spPr/>
    </dgm:pt>
    <dgm:pt modelId="{A6302F06-9871-40FA-B2CB-6D5C3DB93569}" type="pres">
      <dgm:prSet presAssocID="{C4D7D8A1-92E0-4952-98AE-F871C1AE7CD6}" presName="FourNodes_4" presStyleLbl="node1" presStyleIdx="3" presStyleCnt="4">
        <dgm:presLayoutVars>
          <dgm:bulletEnabled val="1"/>
        </dgm:presLayoutVars>
      </dgm:prSet>
      <dgm:spPr/>
    </dgm:pt>
    <dgm:pt modelId="{9252D734-4873-4D4D-B3B0-ADCC23410C6C}" type="pres">
      <dgm:prSet presAssocID="{C4D7D8A1-92E0-4952-98AE-F871C1AE7CD6}" presName="FourConn_1-2" presStyleLbl="fgAccFollowNode1" presStyleIdx="0" presStyleCnt="3">
        <dgm:presLayoutVars>
          <dgm:bulletEnabled val="1"/>
        </dgm:presLayoutVars>
      </dgm:prSet>
      <dgm:spPr/>
    </dgm:pt>
    <dgm:pt modelId="{F345AD59-C78F-47FD-BC7A-D74453ECAEC6}" type="pres">
      <dgm:prSet presAssocID="{C4D7D8A1-92E0-4952-98AE-F871C1AE7CD6}" presName="FourConn_2-3" presStyleLbl="fgAccFollowNode1" presStyleIdx="1" presStyleCnt="3">
        <dgm:presLayoutVars>
          <dgm:bulletEnabled val="1"/>
        </dgm:presLayoutVars>
      </dgm:prSet>
      <dgm:spPr/>
    </dgm:pt>
    <dgm:pt modelId="{9A66590A-87AF-4FF5-A8C4-45EBAD340DE0}" type="pres">
      <dgm:prSet presAssocID="{C4D7D8A1-92E0-4952-98AE-F871C1AE7CD6}" presName="FourConn_3-4" presStyleLbl="fgAccFollowNode1" presStyleIdx="2" presStyleCnt="3">
        <dgm:presLayoutVars>
          <dgm:bulletEnabled val="1"/>
        </dgm:presLayoutVars>
      </dgm:prSet>
      <dgm:spPr/>
    </dgm:pt>
    <dgm:pt modelId="{9E7C46E7-8BC5-46E7-B66D-D286876FBAF0}" type="pres">
      <dgm:prSet presAssocID="{C4D7D8A1-92E0-4952-98AE-F871C1AE7CD6}" presName="FourNodes_1_text" presStyleLbl="node1" presStyleIdx="3" presStyleCnt="4">
        <dgm:presLayoutVars>
          <dgm:bulletEnabled val="1"/>
        </dgm:presLayoutVars>
      </dgm:prSet>
      <dgm:spPr/>
    </dgm:pt>
    <dgm:pt modelId="{375183B4-F2D0-4698-8487-00A056C70F70}" type="pres">
      <dgm:prSet presAssocID="{C4D7D8A1-92E0-4952-98AE-F871C1AE7CD6}" presName="FourNodes_2_text" presStyleLbl="node1" presStyleIdx="3" presStyleCnt="4">
        <dgm:presLayoutVars>
          <dgm:bulletEnabled val="1"/>
        </dgm:presLayoutVars>
      </dgm:prSet>
      <dgm:spPr/>
    </dgm:pt>
    <dgm:pt modelId="{3F6E9036-6E51-4919-A10B-6DA665A3352E}" type="pres">
      <dgm:prSet presAssocID="{C4D7D8A1-92E0-4952-98AE-F871C1AE7CD6}" presName="FourNodes_3_text" presStyleLbl="node1" presStyleIdx="3" presStyleCnt="4">
        <dgm:presLayoutVars>
          <dgm:bulletEnabled val="1"/>
        </dgm:presLayoutVars>
      </dgm:prSet>
      <dgm:spPr/>
    </dgm:pt>
    <dgm:pt modelId="{93CA1E34-52B3-4D49-9555-1D91A7816784}" type="pres">
      <dgm:prSet presAssocID="{C4D7D8A1-92E0-4952-98AE-F871C1AE7CD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B48D500-5A2C-4EAF-AA41-4A29916907A6}" type="presOf" srcId="{805847B6-3328-47B4-A9B3-754FF338272F}" destId="{C710F25A-7E22-4F06-9945-946FEFC4F33D}" srcOrd="0" destOrd="0" presId="urn:microsoft.com/office/officeart/2005/8/layout/vProcess5"/>
    <dgm:cxn modelId="{DB2D980A-9500-426B-8BC2-F1BB7CEB362D}" type="presOf" srcId="{805847B6-3328-47B4-A9B3-754FF338272F}" destId="{375183B4-F2D0-4698-8487-00A056C70F70}" srcOrd="1" destOrd="0" presId="urn:microsoft.com/office/officeart/2005/8/layout/vProcess5"/>
    <dgm:cxn modelId="{DBDC8F0E-0E03-42F6-A421-9D167A1991B2}" type="presOf" srcId="{2AE74D27-14D4-4ED2-A7A6-A7E25A2D7710}" destId="{DA3ED018-ABC3-4C80-BD6C-89F82DFCC1D3}" srcOrd="0" destOrd="0" presId="urn:microsoft.com/office/officeart/2005/8/layout/vProcess5"/>
    <dgm:cxn modelId="{E1EEBC29-F033-4188-BF64-2ECE77A0D60C}" type="presOf" srcId="{9C347757-7FE2-4FF2-BC2D-6D477F5D0574}" destId="{F345AD59-C78F-47FD-BC7A-D74453ECAEC6}" srcOrd="0" destOrd="0" presId="urn:microsoft.com/office/officeart/2005/8/layout/vProcess5"/>
    <dgm:cxn modelId="{AB17022A-280C-4E75-98F2-7C11B89F4284}" type="presOf" srcId="{9DD0F0DE-9F10-437E-8B68-32878E3A1195}" destId="{93CA1E34-52B3-4D49-9555-1D91A7816784}" srcOrd="1" destOrd="0" presId="urn:microsoft.com/office/officeart/2005/8/layout/vProcess5"/>
    <dgm:cxn modelId="{115A1132-F0A3-4F1A-9DF9-4524801FF864}" type="presOf" srcId="{C4D7D8A1-92E0-4952-98AE-F871C1AE7CD6}" destId="{F3645698-25FE-4A86-A967-B55F4A02CD27}" srcOrd="0" destOrd="0" presId="urn:microsoft.com/office/officeart/2005/8/layout/vProcess5"/>
    <dgm:cxn modelId="{139A6A5B-3897-46F6-8170-2ED5923CEEFD}" srcId="{C4D7D8A1-92E0-4952-98AE-F871C1AE7CD6}" destId="{1B1197FF-680D-458C-AEA9-1C1A898D2596}" srcOrd="2" destOrd="0" parTransId="{B738D28C-5B9D-4F72-BDD9-C07A5446AA7E}" sibTransId="{C7AA2A88-5215-4A9F-9AC4-BD752AAE054A}"/>
    <dgm:cxn modelId="{F39B265D-60D8-4C47-9C9D-571E03846818}" type="presOf" srcId="{1B1197FF-680D-458C-AEA9-1C1A898D2596}" destId="{5949F0F4-C262-4650-BDB3-2D7FD1667C1F}" srcOrd="0" destOrd="0" presId="urn:microsoft.com/office/officeart/2005/8/layout/vProcess5"/>
    <dgm:cxn modelId="{3C31E044-63EE-44D1-837F-3E9BCD908EF0}" type="presOf" srcId="{2AE74D27-14D4-4ED2-A7A6-A7E25A2D7710}" destId="{9E7C46E7-8BC5-46E7-B66D-D286876FBAF0}" srcOrd="1" destOrd="0" presId="urn:microsoft.com/office/officeart/2005/8/layout/vProcess5"/>
    <dgm:cxn modelId="{FC18C271-B581-47F3-9E92-81BB8E4AC3B7}" srcId="{C4D7D8A1-92E0-4952-98AE-F871C1AE7CD6}" destId="{805847B6-3328-47B4-A9B3-754FF338272F}" srcOrd="1" destOrd="0" parTransId="{9C9FEBBC-BCAF-4785-9B65-00E364D9F816}" sibTransId="{9C347757-7FE2-4FF2-BC2D-6D477F5D0574}"/>
    <dgm:cxn modelId="{DC0FD0C4-E8DF-44F6-93C7-63F9E4AF81DF}" type="presOf" srcId="{C7AA2A88-5215-4A9F-9AC4-BD752AAE054A}" destId="{9A66590A-87AF-4FF5-A8C4-45EBAD340DE0}" srcOrd="0" destOrd="0" presId="urn:microsoft.com/office/officeart/2005/8/layout/vProcess5"/>
    <dgm:cxn modelId="{909154C7-88BA-457F-A564-879D81BE5191}" type="presOf" srcId="{71C9132A-9839-4865-94D9-69CC215DA373}" destId="{9252D734-4873-4D4D-B3B0-ADCC23410C6C}" srcOrd="0" destOrd="0" presId="urn:microsoft.com/office/officeart/2005/8/layout/vProcess5"/>
    <dgm:cxn modelId="{8D71EDCC-4716-4DCD-A7AB-957C4B0118F2}" srcId="{C4D7D8A1-92E0-4952-98AE-F871C1AE7CD6}" destId="{9DD0F0DE-9F10-437E-8B68-32878E3A1195}" srcOrd="3" destOrd="0" parTransId="{34F064FC-1F7E-4FD2-B46C-C045439134DC}" sibTransId="{8BEAE10F-901F-46D6-A35F-AF32F91490E2}"/>
    <dgm:cxn modelId="{8F77BBDD-7AEA-401D-81EA-414B1956CF2B}" type="presOf" srcId="{9DD0F0DE-9F10-437E-8B68-32878E3A1195}" destId="{A6302F06-9871-40FA-B2CB-6D5C3DB93569}" srcOrd="0" destOrd="0" presId="urn:microsoft.com/office/officeart/2005/8/layout/vProcess5"/>
    <dgm:cxn modelId="{A1FD9AF4-5D98-4247-94CA-C624E2565230}" srcId="{C4D7D8A1-92E0-4952-98AE-F871C1AE7CD6}" destId="{2AE74D27-14D4-4ED2-A7A6-A7E25A2D7710}" srcOrd="0" destOrd="0" parTransId="{B983D019-ADD8-43F0-BA0F-561679B5EE27}" sibTransId="{71C9132A-9839-4865-94D9-69CC215DA373}"/>
    <dgm:cxn modelId="{883341F9-7ACB-4844-B441-064D76CC79FC}" type="presOf" srcId="{1B1197FF-680D-458C-AEA9-1C1A898D2596}" destId="{3F6E9036-6E51-4919-A10B-6DA665A3352E}" srcOrd="1" destOrd="0" presId="urn:microsoft.com/office/officeart/2005/8/layout/vProcess5"/>
    <dgm:cxn modelId="{1F4E0CA8-6A90-4613-92E9-02460AFB40DD}" type="presParOf" srcId="{F3645698-25FE-4A86-A967-B55F4A02CD27}" destId="{F70E2F41-2679-4C02-AE3C-BE2AD9350ED9}" srcOrd="0" destOrd="0" presId="urn:microsoft.com/office/officeart/2005/8/layout/vProcess5"/>
    <dgm:cxn modelId="{C45ED031-ADEE-4902-A597-3F502D9C3DFF}" type="presParOf" srcId="{F3645698-25FE-4A86-A967-B55F4A02CD27}" destId="{DA3ED018-ABC3-4C80-BD6C-89F82DFCC1D3}" srcOrd="1" destOrd="0" presId="urn:microsoft.com/office/officeart/2005/8/layout/vProcess5"/>
    <dgm:cxn modelId="{997E94FD-1407-4458-847D-B9CE30FC6BF0}" type="presParOf" srcId="{F3645698-25FE-4A86-A967-B55F4A02CD27}" destId="{C710F25A-7E22-4F06-9945-946FEFC4F33D}" srcOrd="2" destOrd="0" presId="urn:microsoft.com/office/officeart/2005/8/layout/vProcess5"/>
    <dgm:cxn modelId="{F4EE15EE-5A3F-4B72-B3BC-4E7BA0969049}" type="presParOf" srcId="{F3645698-25FE-4A86-A967-B55F4A02CD27}" destId="{5949F0F4-C262-4650-BDB3-2D7FD1667C1F}" srcOrd="3" destOrd="0" presId="urn:microsoft.com/office/officeart/2005/8/layout/vProcess5"/>
    <dgm:cxn modelId="{FA96290E-5E68-4CCA-9044-2DEFF9568237}" type="presParOf" srcId="{F3645698-25FE-4A86-A967-B55F4A02CD27}" destId="{A6302F06-9871-40FA-B2CB-6D5C3DB93569}" srcOrd="4" destOrd="0" presId="urn:microsoft.com/office/officeart/2005/8/layout/vProcess5"/>
    <dgm:cxn modelId="{FB03F6C1-45DC-47BE-A0DE-66C890A72190}" type="presParOf" srcId="{F3645698-25FE-4A86-A967-B55F4A02CD27}" destId="{9252D734-4873-4D4D-B3B0-ADCC23410C6C}" srcOrd="5" destOrd="0" presId="urn:microsoft.com/office/officeart/2005/8/layout/vProcess5"/>
    <dgm:cxn modelId="{D6744D1E-4888-48B0-AC55-64D4F95247E6}" type="presParOf" srcId="{F3645698-25FE-4A86-A967-B55F4A02CD27}" destId="{F345AD59-C78F-47FD-BC7A-D74453ECAEC6}" srcOrd="6" destOrd="0" presId="urn:microsoft.com/office/officeart/2005/8/layout/vProcess5"/>
    <dgm:cxn modelId="{60078D70-E76E-4AE1-A716-57825C93B7D3}" type="presParOf" srcId="{F3645698-25FE-4A86-A967-B55F4A02CD27}" destId="{9A66590A-87AF-4FF5-A8C4-45EBAD340DE0}" srcOrd="7" destOrd="0" presId="urn:microsoft.com/office/officeart/2005/8/layout/vProcess5"/>
    <dgm:cxn modelId="{E799DB10-5E09-4CA8-83F9-F4AC746F6677}" type="presParOf" srcId="{F3645698-25FE-4A86-A967-B55F4A02CD27}" destId="{9E7C46E7-8BC5-46E7-B66D-D286876FBAF0}" srcOrd="8" destOrd="0" presId="urn:microsoft.com/office/officeart/2005/8/layout/vProcess5"/>
    <dgm:cxn modelId="{65667090-2DC1-43B1-B078-72DFC68C973B}" type="presParOf" srcId="{F3645698-25FE-4A86-A967-B55F4A02CD27}" destId="{375183B4-F2D0-4698-8487-00A056C70F70}" srcOrd="9" destOrd="0" presId="urn:microsoft.com/office/officeart/2005/8/layout/vProcess5"/>
    <dgm:cxn modelId="{3A6F49C6-9244-429C-9982-E62B27E8D780}" type="presParOf" srcId="{F3645698-25FE-4A86-A967-B55F4A02CD27}" destId="{3F6E9036-6E51-4919-A10B-6DA665A3352E}" srcOrd="10" destOrd="0" presId="urn:microsoft.com/office/officeart/2005/8/layout/vProcess5"/>
    <dgm:cxn modelId="{86DAE199-B26F-4E58-B936-AFF09394F3ED}" type="presParOf" srcId="{F3645698-25FE-4A86-A967-B55F4A02CD27}" destId="{93CA1E34-52B3-4D49-9555-1D91A781678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0604AB-346D-44DE-9EDD-33BB22B51A64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8DEF1F-73F5-41AC-8D56-9087329DF5C2}">
      <dgm:prSet/>
      <dgm:spPr/>
      <dgm:t>
        <a:bodyPr/>
        <a:lstStyle/>
        <a:p>
          <a:r>
            <a:rPr lang="en-US"/>
            <a:t>Power On</a:t>
          </a:r>
        </a:p>
      </dgm:t>
    </dgm:pt>
    <dgm:pt modelId="{5FD122EA-100A-4A5C-AE44-CC0B42C44B11}" type="parTrans" cxnId="{E04295B6-D9F0-4B9A-929A-6A62FC4EC821}">
      <dgm:prSet/>
      <dgm:spPr/>
      <dgm:t>
        <a:bodyPr/>
        <a:lstStyle/>
        <a:p>
          <a:endParaRPr lang="en-US"/>
        </a:p>
      </dgm:t>
    </dgm:pt>
    <dgm:pt modelId="{3C90B608-61BC-497F-9F68-18BA7DA6421D}" type="sibTrans" cxnId="{E04295B6-D9F0-4B9A-929A-6A62FC4EC821}">
      <dgm:prSet/>
      <dgm:spPr/>
      <dgm:t>
        <a:bodyPr/>
        <a:lstStyle/>
        <a:p>
          <a:endParaRPr lang="en-US"/>
        </a:p>
      </dgm:t>
    </dgm:pt>
    <dgm:pt modelId="{BDB9CC6A-6BD0-4B10-A517-48525C73EFC9}">
      <dgm:prSet/>
      <dgm:spPr/>
      <dgm:t>
        <a:bodyPr/>
        <a:lstStyle/>
        <a:p>
          <a:r>
            <a:rPr lang="en-US"/>
            <a:t>Power On the unit first</a:t>
          </a:r>
        </a:p>
      </dgm:t>
    </dgm:pt>
    <dgm:pt modelId="{6A2C2531-7C6F-49D8-89A4-0D73CB779F60}" type="parTrans" cxnId="{AF1A3D3E-A1C2-4A32-9765-638C3E3CC2AE}">
      <dgm:prSet/>
      <dgm:spPr/>
      <dgm:t>
        <a:bodyPr/>
        <a:lstStyle/>
        <a:p>
          <a:endParaRPr lang="en-US"/>
        </a:p>
      </dgm:t>
    </dgm:pt>
    <dgm:pt modelId="{D865D205-C507-4B38-9A41-473083460B23}" type="sibTrans" cxnId="{AF1A3D3E-A1C2-4A32-9765-638C3E3CC2AE}">
      <dgm:prSet/>
      <dgm:spPr/>
      <dgm:t>
        <a:bodyPr/>
        <a:lstStyle/>
        <a:p>
          <a:endParaRPr lang="en-US"/>
        </a:p>
      </dgm:t>
    </dgm:pt>
    <dgm:pt modelId="{13B5ABED-DA3F-42E4-8557-A2E1121ABCD1}">
      <dgm:prSet/>
      <dgm:spPr/>
      <dgm:t>
        <a:bodyPr/>
        <a:lstStyle/>
        <a:p>
          <a:r>
            <a:rPr lang="en-US" dirty="0"/>
            <a:t>Wait </a:t>
          </a:r>
        </a:p>
      </dgm:t>
    </dgm:pt>
    <dgm:pt modelId="{08169830-BBD7-45E6-AFAB-04C404688ABC}" type="parTrans" cxnId="{AB879622-2847-44BC-8C4E-B7D817D6ECA0}">
      <dgm:prSet/>
      <dgm:spPr/>
      <dgm:t>
        <a:bodyPr/>
        <a:lstStyle/>
        <a:p>
          <a:endParaRPr lang="en-US"/>
        </a:p>
      </dgm:t>
    </dgm:pt>
    <dgm:pt modelId="{2A4CB421-268E-4ED9-8A86-E2767FAC3F25}" type="sibTrans" cxnId="{AB879622-2847-44BC-8C4E-B7D817D6ECA0}">
      <dgm:prSet/>
      <dgm:spPr/>
      <dgm:t>
        <a:bodyPr/>
        <a:lstStyle/>
        <a:p>
          <a:endParaRPr lang="en-US"/>
        </a:p>
      </dgm:t>
    </dgm:pt>
    <dgm:pt modelId="{3951184C-519B-46DA-ACC7-CA708489114F}">
      <dgm:prSet/>
      <dgm:spPr/>
      <dgm:t>
        <a:bodyPr/>
        <a:lstStyle/>
        <a:p>
          <a:r>
            <a:rPr lang="en-US"/>
            <a:t>Wait and Let it connect to Wi Fi </a:t>
          </a:r>
        </a:p>
      </dgm:t>
    </dgm:pt>
    <dgm:pt modelId="{B20C209B-7F08-401E-AD26-5A16B41C9EDB}" type="parTrans" cxnId="{944D3D4E-E15F-43C5-8ADE-582AF196469A}">
      <dgm:prSet/>
      <dgm:spPr/>
      <dgm:t>
        <a:bodyPr/>
        <a:lstStyle/>
        <a:p>
          <a:endParaRPr lang="en-US"/>
        </a:p>
      </dgm:t>
    </dgm:pt>
    <dgm:pt modelId="{08298293-B221-4025-B218-FA42436A5707}" type="sibTrans" cxnId="{944D3D4E-E15F-43C5-8ADE-582AF196469A}">
      <dgm:prSet/>
      <dgm:spPr/>
      <dgm:t>
        <a:bodyPr/>
        <a:lstStyle/>
        <a:p>
          <a:endParaRPr lang="en-US"/>
        </a:p>
      </dgm:t>
    </dgm:pt>
    <dgm:pt modelId="{D8E979F9-9D5D-4842-B916-FE6541D14EE0}">
      <dgm:prSet/>
      <dgm:spPr/>
      <dgm:t>
        <a:bodyPr/>
        <a:lstStyle/>
        <a:p>
          <a:r>
            <a:rPr lang="en-US"/>
            <a:t>Verify</a:t>
          </a:r>
        </a:p>
      </dgm:t>
    </dgm:pt>
    <dgm:pt modelId="{EDB5DAFD-AD6A-41A1-90DD-B8433EC97C85}" type="parTrans" cxnId="{6B44F7D2-70E4-4112-B7FB-6DB7BB601A6B}">
      <dgm:prSet/>
      <dgm:spPr/>
      <dgm:t>
        <a:bodyPr/>
        <a:lstStyle/>
        <a:p>
          <a:endParaRPr lang="en-US"/>
        </a:p>
      </dgm:t>
    </dgm:pt>
    <dgm:pt modelId="{1B4E7EBF-2A25-44D0-BB5E-3DB2CCFD79AE}" type="sibTrans" cxnId="{6B44F7D2-70E4-4112-B7FB-6DB7BB601A6B}">
      <dgm:prSet/>
      <dgm:spPr/>
      <dgm:t>
        <a:bodyPr/>
        <a:lstStyle/>
        <a:p>
          <a:endParaRPr lang="en-US"/>
        </a:p>
      </dgm:t>
    </dgm:pt>
    <dgm:pt modelId="{EFC2F61B-AE03-4F10-8064-AF5CDEF711D9}">
      <dgm:prSet/>
      <dgm:spPr/>
      <dgm:t>
        <a:bodyPr/>
        <a:lstStyle/>
        <a:p>
          <a:r>
            <a:rPr lang="en-US"/>
            <a:t>Verify the power input if the red light is turned on at PCB</a:t>
          </a:r>
        </a:p>
      </dgm:t>
    </dgm:pt>
    <dgm:pt modelId="{219A23A3-9A67-40C4-851F-0360081EE871}" type="parTrans" cxnId="{12D01681-E0E3-40CC-B8E0-54736C92C5F9}">
      <dgm:prSet/>
      <dgm:spPr/>
      <dgm:t>
        <a:bodyPr/>
        <a:lstStyle/>
        <a:p>
          <a:endParaRPr lang="en-US"/>
        </a:p>
      </dgm:t>
    </dgm:pt>
    <dgm:pt modelId="{42ED14D0-584A-4043-815C-FF8332603B63}" type="sibTrans" cxnId="{12D01681-E0E3-40CC-B8E0-54736C92C5F9}">
      <dgm:prSet/>
      <dgm:spPr/>
      <dgm:t>
        <a:bodyPr/>
        <a:lstStyle/>
        <a:p>
          <a:endParaRPr lang="en-US"/>
        </a:p>
      </dgm:t>
    </dgm:pt>
    <dgm:pt modelId="{52446D63-6B3A-44F5-BAB8-EDFE3DE1B61F}">
      <dgm:prSet/>
      <dgm:spPr/>
      <dgm:t>
        <a:bodyPr/>
        <a:lstStyle/>
        <a:p>
          <a:r>
            <a:rPr lang="en-US"/>
            <a:t>Scan</a:t>
          </a:r>
        </a:p>
      </dgm:t>
    </dgm:pt>
    <dgm:pt modelId="{AF3BEEEC-EE1D-4625-94D2-E6EE1B069F01}" type="parTrans" cxnId="{44260D9D-B8E8-4E94-8B2A-DBBF076B10E2}">
      <dgm:prSet/>
      <dgm:spPr/>
      <dgm:t>
        <a:bodyPr/>
        <a:lstStyle/>
        <a:p>
          <a:endParaRPr lang="en-US"/>
        </a:p>
      </dgm:t>
    </dgm:pt>
    <dgm:pt modelId="{AB7AFE04-C00F-4353-88C0-504B0BCD8020}" type="sibTrans" cxnId="{44260D9D-B8E8-4E94-8B2A-DBBF076B10E2}">
      <dgm:prSet/>
      <dgm:spPr/>
      <dgm:t>
        <a:bodyPr/>
        <a:lstStyle/>
        <a:p>
          <a:endParaRPr lang="en-US"/>
        </a:p>
      </dgm:t>
    </dgm:pt>
    <dgm:pt modelId="{938805AD-A8C2-4F1B-9501-DCB0711063CD}">
      <dgm:prSet/>
      <dgm:spPr/>
      <dgm:t>
        <a:bodyPr/>
        <a:lstStyle/>
        <a:p>
          <a:r>
            <a:rPr lang="en-US"/>
            <a:t>Scan for the Pi’s IP Address, it should be 192.168.0.34</a:t>
          </a:r>
        </a:p>
      </dgm:t>
    </dgm:pt>
    <dgm:pt modelId="{C9544B8F-C411-4820-82B6-B54E996263B6}" type="parTrans" cxnId="{C267B916-BEB7-4D96-B678-5BD07D8CD65D}">
      <dgm:prSet/>
      <dgm:spPr/>
      <dgm:t>
        <a:bodyPr/>
        <a:lstStyle/>
        <a:p>
          <a:endParaRPr lang="en-US"/>
        </a:p>
      </dgm:t>
    </dgm:pt>
    <dgm:pt modelId="{D635ACB5-9197-4A39-A92D-337A06605F94}" type="sibTrans" cxnId="{C267B916-BEB7-4D96-B678-5BD07D8CD65D}">
      <dgm:prSet/>
      <dgm:spPr/>
      <dgm:t>
        <a:bodyPr/>
        <a:lstStyle/>
        <a:p>
          <a:endParaRPr lang="en-US"/>
        </a:p>
      </dgm:t>
    </dgm:pt>
    <dgm:pt modelId="{60E04EA1-25B2-4A68-A27A-2BA21E0A605C}">
      <dgm:prSet/>
      <dgm:spPr/>
      <dgm:t>
        <a:bodyPr/>
        <a:lstStyle/>
        <a:p>
          <a:r>
            <a:rPr lang="en-US"/>
            <a:t>Proceed</a:t>
          </a:r>
        </a:p>
      </dgm:t>
    </dgm:pt>
    <dgm:pt modelId="{A76AC8DB-62E5-4B1B-AC95-07453128B402}" type="parTrans" cxnId="{894C94C4-B69A-494C-93EC-8838BDD8D202}">
      <dgm:prSet/>
      <dgm:spPr/>
      <dgm:t>
        <a:bodyPr/>
        <a:lstStyle/>
        <a:p>
          <a:endParaRPr lang="en-US"/>
        </a:p>
      </dgm:t>
    </dgm:pt>
    <dgm:pt modelId="{374D8038-4397-4986-96C6-15A109D3DA69}" type="sibTrans" cxnId="{894C94C4-B69A-494C-93EC-8838BDD8D202}">
      <dgm:prSet/>
      <dgm:spPr/>
      <dgm:t>
        <a:bodyPr/>
        <a:lstStyle/>
        <a:p>
          <a:endParaRPr lang="en-US"/>
        </a:p>
      </dgm:t>
    </dgm:pt>
    <dgm:pt modelId="{E6EF3C2C-296D-4FB1-94E8-56275619809A}">
      <dgm:prSet/>
      <dgm:spPr/>
      <dgm:t>
        <a:bodyPr/>
        <a:lstStyle/>
        <a:p>
          <a:r>
            <a:rPr lang="en-US" dirty="0"/>
            <a:t>After you have verified Pi is connected to internet, proceed further.</a:t>
          </a:r>
        </a:p>
      </dgm:t>
    </dgm:pt>
    <dgm:pt modelId="{54F5A399-5F79-40C2-B9FA-EE0E4BF9FF83}" type="parTrans" cxnId="{9797EC40-8F4E-4D1E-B7B4-C7AB6DEDE4FA}">
      <dgm:prSet/>
      <dgm:spPr/>
      <dgm:t>
        <a:bodyPr/>
        <a:lstStyle/>
        <a:p>
          <a:endParaRPr lang="en-US"/>
        </a:p>
      </dgm:t>
    </dgm:pt>
    <dgm:pt modelId="{827BAF64-3157-497A-84B1-D61ED13C67ED}" type="sibTrans" cxnId="{9797EC40-8F4E-4D1E-B7B4-C7AB6DEDE4FA}">
      <dgm:prSet/>
      <dgm:spPr/>
      <dgm:t>
        <a:bodyPr/>
        <a:lstStyle/>
        <a:p>
          <a:endParaRPr lang="en-US"/>
        </a:p>
      </dgm:t>
    </dgm:pt>
    <dgm:pt modelId="{E771401C-AAC0-415D-92D0-AEA2193AE1C9}" type="pres">
      <dgm:prSet presAssocID="{350604AB-346D-44DE-9EDD-33BB22B51A64}" presName="Name0" presStyleCnt="0">
        <dgm:presLayoutVars>
          <dgm:dir/>
          <dgm:animLvl val="lvl"/>
          <dgm:resizeHandles val="exact"/>
        </dgm:presLayoutVars>
      </dgm:prSet>
      <dgm:spPr/>
    </dgm:pt>
    <dgm:pt modelId="{5E53F9DB-B2BD-4BEE-9CB0-887311B96A04}" type="pres">
      <dgm:prSet presAssocID="{9D8DEF1F-73F5-41AC-8D56-9087329DF5C2}" presName="composite" presStyleCnt="0"/>
      <dgm:spPr/>
    </dgm:pt>
    <dgm:pt modelId="{32516D26-1F38-4531-A370-BB986DD6BCC0}" type="pres">
      <dgm:prSet presAssocID="{9D8DEF1F-73F5-41AC-8D56-9087329DF5C2}" presName="parTx" presStyleLbl="alignNode1" presStyleIdx="0" presStyleCnt="5">
        <dgm:presLayoutVars>
          <dgm:chMax val="0"/>
          <dgm:chPref val="0"/>
        </dgm:presLayoutVars>
      </dgm:prSet>
      <dgm:spPr/>
    </dgm:pt>
    <dgm:pt modelId="{3AB71952-4545-4C60-9EB0-0074D577E9F7}" type="pres">
      <dgm:prSet presAssocID="{9D8DEF1F-73F5-41AC-8D56-9087329DF5C2}" presName="desTx" presStyleLbl="alignAccFollowNode1" presStyleIdx="0" presStyleCnt="5">
        <dgm:presLayoutVars/>
      </dgm:prSet>
      <dgm:spPr/>
    </dgm:pt>
    <dgm:pt modelId="{04F8B9D0-F95F-47C4-B273-5652CF657AD8}" type="pres">
      <dgm:prSet presAssocID="{3C90B608-61BC-497F-9F68-18BA7DA6421D}" presName="space" presStyleCnt="0"/>
      <dgm:spPr/>
    </dgm:pt>
    <dgm:pt modelId="{57305709-6421-49A4-BBC7-7F8530223583}" type="pres">
      <dgm:prSet presAssocID="{13B5ABED-DA3F-42E4-8557-A2E1121ABCD1}" presName="composite" presStyleCnt="0"/>
      <dgm:spPr/>
    </dgm:pt>
    <dgm:pt modelId="{3CEB4C98-D06A-4B13-B58B-ED1A75B34CCA}" type="pres">
      <dgm:prSet presAssocID="{13B5ABED-DA3F-42E4-8557-A2E1121ABCD1}" presName="parTx" presStyleLbl="alignNode1" presStyleIdx="1" presStyleCnt="5">
        <dgm:presLayoutVars>
          <dgm:chMax val="0"/>
          <dgm:chPref val="0"/>
        </dgm:presLayoutVars>
      </dgm:prSet>
      <dgm:spPr/>
    </dgm:pt>
    <dgm:pt modelId="{F83888F9-DAE2-433B-8EAC-1B6595FB80CE}" type="pres">
      <dgm:prSet presAssocID="{13B5ABED-DA3F-42E4-8557-A2E1121ABCD1}" presName="desTx" presStyleLbl="alignAccFollowNode1" presStyleIdx="1" presStyleCnt="5">
        <dgm:presLayoutVars/>
      </dgm:prSet>
      <dgm:spPr/>
    </dgm:pt>
    <dgm:pt modelId="{50184E20-FBC6-48CB-8748-B40868F0DFEE}" type="pres">
      <dgm:prSet presAssocID="{2A4CB421-268E-4ED9-8A86-E2767FAC3F25}" presName="space" presStyleCnt="0"/>
      <dgm:spPr/>
    </dgm:pt>
    <dgm:pt modelId="{524E9BF4-2CE5-4294-BA14-C673EA2E0019}" type="pres">
      <dgm:prSet presAssocID="{D8E979F9-9D5D-4842-B916-FE6541D14EE0}" presName="composite" presStyleCnt="0"/>
      <dgm:spPr/>
    </dgm:pt>
    <dgm:pt modelId="{F28CBAE7-A6CF-4C64-8C04-12205137A654}" type="pres">
      <dgm:prSet presAssocID="{D8E979F9-9D5D-4842-B916-FE6541D14EE0}" presName="parTx" presStyleLbl="alignNode1" presStyleIdx="2" presStyleCnt="5">
        <dgm:presLayoutVars>
          <dgm:chMax val="0"/>
          <dgm:chPref val="0"/>
        </dgm:presLayoutVars>
      </dgm:prSet>
      <dgm:spPr/>
    </dgm:pt>
    <dgm:pt modelId="{D33A2111-2E00-429B-A191-742A344A8542}" type="pres">
      <dgm:prSet presAssocID="{D8E979F9-9D5D-4842-B916-FE6541D14EE0}" presName="desTx" presStyleLbl="alignAccFollowNode1" presStyleIdx="2" presStyleCnt="5">
        <dgm:presLayoutVars/>
      </dgm:prSet>
      <dgm:spPr/>
    </dgm:pt>
    <dgm:pt modelId="{9F1E15A0-2FAA-4870-B349-733182512449}" type="pres">
      <dgm:prSet presAssocID="{1B4E7EBF-2A25-44D0-BB5E-3DB2CCFD79AE}" presName="space" presStyleCnt="0"/>
      <dgm:spPr/>
    </dgm:pt>
    <dgm:pt modelId="{B9F48749-B053-4FAD-90ED-883FB092FB2D}" type="pres">
      <dgm:prSet presAssocID="{52446D63-6B3A-44F5-BAB8-EDFE3DE1B61F}" presName="composite" presStyleCnt="0"/>
      <dgm:spPr/>
    </dgm:pt>
    <dgm:pt modelId="{399E7E69-056C-46A7-BE28-A89E396F74B5}" type="pres">
      <dgm:prSet presAssocID="{52446D63-6B3A-44F5-BAB8-EDFE3DE1B61F}" presName="parTx" presStyleLbl="alignNode1" presStyleIdx="3" presStyleCnt="5">
        <dgm:presLayoutVars>
          <dgm:chMax val="0"/>
          <dgm:chPref val="0"/>
        </dgm:presLayoutVars>
      </dgm:prSet>
      <dgm:spPr/>
    </dgm:pt>
    <dgm:pt modelId="{75BA4844-E557-4E8A-961B-0882DDE329D0}" type="pres">
      <dgm:prSet presAssocID="{52446D63-6B3A-44F5-BAB8-EDFE3DE1B61F}" presName="desTx" presStyleLbl="alignAccFollowNode1" presStyleIdx="3" presStyleCnt="5">
        <dgm:presLayoutVars/>
      </dgm:prSet>
      <dgm:spPr/>
    </dgm:pt>
    <dgm:pt modelId="{872D9A0A-145D-46D7-842E-8098CDE5D784}" type="pres">
      <dgm:prSet presAssocID="{AB7AFE04-C00F-4353-88C0-504B0BCD8020}" presName="space" presStyleCnt="0"/>
      <dgm:spPr/>
    </dgm:pt>
    <dgm:pt modelId="{8CA80398-2355-4877-950E-C851CAD44419}" type="pres">
      <dgm:prSet presAssocID="{60E04EA1-25B2-4A68-A27A-2BA21E0A605C}" presName="composite" presStyleCnt="0"/>
      <dgm:spPr/>
    </dgm:pt>
    <dgm:pt modelId="{5728ABBA-5D7F-4DB2-AA84-9EFF1952C275}" type="pres">
      <dgm:prSet presAssocID="{60E04EA1-25B2-4A68-A27A-2BA21E0A605C}" presName="parTx" presStyleLbl="alignNode1" presStyleIdx="4" presStyleCnt="5">
        <dgm:presLayoutVars>
          <dgm:chMax val="0"/>
          <dgm:chPref val="0"/>
        </dgm:presLayoutVars>
      </dgm:prSet>
      <dgm:spPr/>
    </dgm:pt>
    <dgm:pt modelId="{1A0D48BB-37CF-4DAF-B362-CB2DF1777D3B}" type="pres">
      <dgm:prSet presAssocID="{60E04EA1-25B2-4A68-A27A-2BA21E0A605C}" presName="desTx" presStyleLbl="alignAccFollowNode1" presStyleIdx="4" presStyleCnt="5">
        <dgm:presLayoutVars/>
      </dgm:prSet>
      <dgm:spPr/>
    </dgm:pt>
  </dgm:ptLst>
  <dgm:cxnLst>
    <dgm:cxn modelId="{0964E40B-5878-4B46-9828-41EC21F1DC11}" type="presOf" srcId="{938805AD-A8C2-4F1B-9501-DCB0711063CD}" destId="{75BA4844-E557-4E8A-961B-0882DDE329D0}" srcOrd="0" destOrd="0" presId="urn:microsoft.com/office/officeart/2016/7/layout/ChevronBlockProcess"/>
    <dgm:cxn modelId="{3310D00F-ACA1-4999-B598-512EEF860EBB}" type="presOf" srcId="{9D8DEF1F-73F5-41AC-8D56-9087329DF5C2}" destId="{32516D26-1F38-4531-A370-BB986DD6BCC0}" srcOrd="0" destOrd="0" presId="urn:microsoft.com/office/officeart/2016/7/layout/ChevronBlockProcess"/>
    <dgm:cxn modelId="{C267B916-BEB7-4D96-B678-5BD07D8CD65D}" srcId="{52446D63-6B3A-44F5-BAB8-EDFE3DE1B61F}" destId="{938805AD-A8C2-4F1B-9501-DCB0711063CD}" srcOrd="0" destOrd="0" parTransId="{C9544B8F-C411-4820-82B6-B54E996263B6}" sibTransId="{D635ACB5-9197-4A39-A92D-337A06605F94}"/>
    <dgm:cxn modelId="{AB879622-2847-44BC-8C4E-B7D817D6ECA0}" srcId="{350604AB-346D-44DE-9EDD-33BB22B51A64}" destId="{13B5ABED-DA3F-42E4-8557-A2E1121ABCD1}" srcOrd="1" destOrd="0" parTransId="{08169830-BBD7-45E6-AFAB-04C404688ABC}" sibTransId="{2A4CB421-268E-4ED9-8A86-E2767FAC3F25}"/>
    <dgm:cxn modelId="{AF1A3D3E-A1C2-4A32-9765-638C3E3CC2AE}" srcId="{9D8DEF1F-73F5-41AC-8D56-9087329DF5C2}" destId="{BDB9CC6A-6BD0-4B10-A517-48525C73EFC9}" srcOrd="0" destOrd="0" parTransId="{6A2C2531-7C6F-49D8-89A4-0D73CB779F60}" sibTransId="{D865D205-C507-4B38-9A41-473083460B23}"/>
    <dgm:cxn modelId="{9797EC40-8F4E-4D1E-B7B4-C7AB6DEDE4FA}" srcId="{60E04EA1-25B2-4A68-A27A-2BA21E0A605C}" destId="{E6EF3C2C-296D-4FB1-94E8-56275619809A}" srcOrd="0" destOrd="0" parTransId="{54F5A399-5F79-40C2-B9FA-EE0E4BF9FF83}" sibTransId="{827BAF64-3157-497A-84B1-D61ED13C67ED}"/>
    <dgm:cxn modelId="{A158F541-718E-4201-8EFE-1340A79C8BED}" type="presOf" srcId="{13B5ABED-DA3F-42E4-8557-A2E1121ABCD1}" destId="{3CEB4C98-D06A-4B13-B58B-ED1A75B34CCA}" srcOrd="0" destOrd="0" presId="urn:microsoft.com/office/officeart/2016/7/layout/ChevronBlockProcess"/>
    <dgm:cxn modelId="{944D3D4E-E15F-43C5-8ADE-582AF196469A}" srcId="{13B5ABED-DA3F-42E4-8557-A2E1121ABCD1}" destId="{3951184C-519B-46DA-ACC7-CA708489114F}" srcOrd="0" destOrd="0" parTransId="{B20C209B-7F08-401E-AD26-5A16B41C9EDB}" sibTransId="{08298293-B221-4025-B218-FA42436A5707}"/>
    <dgm:cxn modelId="{2C0E2B70-8AA5-4A3C-A9B3-796E8C950572}" type="presOf" srcId="{350604AB-346D-44DE-9EDD-33BB22B51A64}" destId="{E771401C-AAC0-415D-92D0-AEA2193AE1C9}" srcOrd="0" destOrd="0" presId="urn:microsoft.com/office/officeart/2016/7/layout/ChevronBlockProcess"/>
    <dgm:cxn modelId="{EFED5050-6445-4885-87AE-A4CDA7707B7B}" type="presOf" srcId="{D8E979F9-9D5D-4842-B916-FE6541D14EE0}" destId="{F28CBAE7-A6CF-4C64-8C04-12205137A654}" srcOrd="0" destOrd="0" presId="urn:microsoft.com/office/officeart/2016/7/layout/ChevronBlockProcess"/>
    <dgm:cxn modelId="{12D01681-E0E3-40CC-B8E0-54736C92C5F9}" srcId="{D8E979F9-9D5D-4842-B916-FE6541D14EE0}" destId="{EFC2F61B-AE03-4F10-8064-AF5CDEF711D9}" srcOrd="0" destOrd="0" parTransId="{219A23A3-9A67-40C4-851F-0360081EE871}" sibTransId="{42ED14D0-584A-4043-815C-FF8332603B63}"/>
    <dgm:cxn modelId="{9223C48F-F2A2-48F3-B1EA-A38D545FDB57}" type="presOf" srcId="{3951184C-519B-46DA-ACC7-CA708489114F}" destId="{F83888F9-DAE2-433B-8EAC-1B6595FB80CE}" srcOrd="0" destOrd="0" presId="urn:microsoft.com/office/officeart/2016/7/layout/ChevronBlockProcess"/>
    <dgm:cxn modelId="{083B9093-B961-415E-B33C-9600F9305A8E}" type="presOf" srcId="{EFC2F61B-AE03-4F10-8064-AF5CDEF711D9}" destId="{D33A2111-2E00-429B-A191-742A344A8542}" srcOrd="0" destOrd="0" presId="urn:microsoft.com/office/officeart/2016/7/layout/ChevronBlockProcess"/>
    <dgm:cxn modelId="{44260D9D-B8E8-4E94-8B2A-DBBF076B10E2}" srcId="{350604AB-346D-44DE-9EDD-33BB22B51A64}" destId="{52446D63-6B3A-44F5-BAB8-EDFE3DE1B61F}" srcOrd="3" destOrd="0" parTransId="{AF3BEEEC-EE1D-4625-94D2-E6EE1B069F01}" sibTransId="{AB7AFE04-C00F-4353-88C0-504B0BCD8020}"/>
    <dgm:cxn modelId="{E04295B6-D9F0-4B9A-929A-6A62FC4EC821}" srcId="{350604AB-346D-44DE-9EDD-33BB22B51A64}" destId="{9D8DEF1F-73F5-41AC-8D56-9087329DF5C2}" srcOrd="0" destOrd="0" parTransId="{5FD122EA-100A-4A5C-AE44-CC0B42C44B11}" sibTransId="{3C90B608-61BC-497F-9F68-18BA7DA6421D}"/>
    <dgm:cxn modelId="{B4904BBB-3FDC-4F29-BB5A-85BAE543A847}" type="presOf" srcId="{BDB9CC6A-6BD0-4B10-A517-48525C73EFC9}" destId="{3AB71952-4545-4C60-9EB0-0074D577E9F7}" srcOrd="0" destOrd="0" presId="urn:microsoft.com/office/officeart/2016/7/layout/ChevronBlockProcess"/>
    <dgm:cxn modelId="{894C94C4-B69A-494C-93EC-8838BDD8D202}" srcId="{350604AB-346D-44DE-9EDD-33BB22B51A64}" destId="{60E04EA1-25B2-4A68-A27A-2BA21E0A605C}" srcOrd="4" destOrd="0" parTransId="{A76AC8DB-62E5-4B1B-AC95-07453128B402}" sibTransId="{374D8038-4397-4986-96C6-15A109D3DA69}"/>
    <dgm:cxn modelId="{6B44F7D2-70E4-4112-B7FB-6DB7BB601A6B}" srcId="{350604AB-346D-44DE-9EDD-33BB22B51A64}" destId="{D8E979F9-9D5D-4842-B916-FE6541D14EE0}" srcOrd="2" destOrd="0" parTransId="{EDB5DAFD-AD6A-41A1-90DD-B8433EC97C85}" sibTransId="{1B4E7EBF-2A25-44D0-BB5E-3DB2CCFD79AE}"/>
    <dgm:cxn modelId="{0AC66FE3-994E-46C4-8550-DB7F7E144AD9}" type="presOf" srcId="{52446D63-6B3A-44F5-BAB8-EDFE3DE1B61F}" destId="{399E7E69-056C-46A7-BE28-A89E396F74B5}" srcOrd="0" destOrd="0" presId="urn:microsoft.com/office/officeart/2016/7/layout/ChevronBlockProcess"/>
    <dgm:cxn modelId="{FAFB42F3-936F-4C92-B066-275E17832C71}" type="presOf" srcId="{E6EF3C2C-296D-4FB1-94E8-56275619809A}" destId="{1A0D48BB-37CF-4DAF-B362-CB2DF1777D3B}" srcOrd="0" destOrd="0" presId="urn:microsoft.com/office/officeart/2016/7/layout/ChevronBlockProcess"/>
    <dgm:cxn modelId="{3C1B38F9-AB67-44E1-8E3E-23E919BB7B0E}" type="presOf" srcId="{60E04EA1-25B2-4A68-A27A-2BA21E0A605C}" destId="{5728ABBA-5D7F-4DB2-AA84-9EFF1952C275}" srcOrd="0" destOrd="0" presId="urn:microsoft.com/office/officeart/2016/7/layout/ChevronBlockProcess"/>
    <dgm:cxn modelId="{13C2D613-0873-450C-A6E8-C769D6144536}" type="presParOf" srcId="{E771401C-AAC0-415D-92D0-AEA2193AE1C9}" destId="{5E53F9DB-B2BD-4BEE-9CB0-887311B96A04}" srcOrd="0" destOrd="0" presId="urn:microsoft.com/office/officeart/2016/7/layout/ChevronBlockProcess"/>
    <dgm:cxn modelId="{7DB5B2F2-B941-4FBA-812A-6F51BF3E96AB}" type="presParOf" srcId="{5E53F9DB-B2BD-4BEE-9CB0-887311B96A04}" destId="{32516D26-1F38-4531-A370-BB986DD6BCC0}" srcOrd="0" destOrd="0" presId="urn:microsoft.com/office/officeart/2016/7/layout/ChevronBlockProcess"/>
    <dgm:cxn modelId="{390DD3B8-CA07-4899-B41F-3AB4C7F36C1F}" type="presParOf" srcId="{5E53F9DB-B2BD-4BEE-9CB0-887311B96A04}" destId="{3AB71952-4545-4C60-9EB0-0074D577E9F7}" srcOrd="1" destOrd="0" presId="urn:microsoft.com/office/officeart/2016/7/layout/ChevronBlockProcess"/>
    <dgm:cxn modelId="{655B749F-2C58-42E7-B1A8-14441639AEC4}" type="presParOf" srcId="{E771401C-AAC0-415D-92D0-AEA2193AE1C9}" destId="{04F8B9D0-F95F-47C4-B273-5652CF657AD8}" srcOrd="1" destOrd="0" presId="urn:microsoft.com/office/officeart/2016/7/layout/ChevronBlockProcess"/>
    <dgm:cxn modelId="{75328006-3BB5-4093-8763-07312E9DABBC}" type="presParOf" srcId="{E771401C-AAC0-415D-92D0-AEA2193AE1C9}" destId="{57305709-6421-49A4-BBC7-7F8530223583}" srcOrd="2" destOrd="0" presId="urn:microsoft.com/office/officeart/2016/7/layout/ChevronBlockProcess"/>
    <dgm:cxn modelId="{4F3EEDE2-DB26-40E0-9C55-B270FB22556A}" type="presParOf" srcId="{57305709-6421-49A4-BBC7-7F8530223583}" destId="{3CEB4C98-D06A-4B13-B58B-ED1A75B34CCA}" srcOrd="0" destOrd="0" presId="urn:microsoft.com/office/officeart/2016/7/layout/ChevronBlockProcess"/>
    <dgm:cxn modelId="{82DBAA11-AE1C-4C97-8CCA-A29FC8F572D5}" type="presParOf" srcId="{57305709-6421-49A4-BBC7-7F8530223583}" destId="{F83888F9-DAE2-433B-8EAC-1B6595FB80CE}" srcOrd="1" destOrd="0" presId="urn:microsoft.com/office/officeart/2016/7/layout/ChevronBlockProcess"/>
    <dgm:cxn modelId="{D990C8C0-D1BD-493E-A112-BBC0B33DF8BA}" type="presParOf" srcId="{E771401C-AAC0-415D-92D0-AEA2193AE1C9}" destId="{50184E20-FBC6-48CB-8748-B40868F0DFEE}" srcOrd="3" destOrd="0" presId="urn:microsoft.com/office/officeart/2016/7/layout/ChevronBlockProcess"/>
    <dgm:cxn modelId="{7BC4FB14-E833-456F-A83A-9B0030F104F8}" type="presParOf" srcId="{E771401C-AAC0-415D-92D0-AEA2193AE1C9}" destId="{524E9BF4-2CE5-4294-BA14-C673EA2E0019}" srcOrd="4" destOrd="0" presId="urn:microsoft.com/office/officeart/2016/7/layout/ChevronBlockProcess"/>
    <dgm:cxn modelId="{6B0A5F88-7CA1-401A-BECD-6599DE8E14ED}" type="presParOf" srcId="{524E9BF4-2CE5-4294-BA14-C673EA2E0019}" destId="{F28CBAE7-A6CF-4C64-8C04-12205137A654}" srcOrd="0" destOrd="0" presId="urn:microsoft.com/office/officeart/2016/7/layout/ChevronBlockProcess"/>
    <dgm:cxn modelId="{286386F1-9B51-41F6-9250-CAEE2F135CDA}" type="presParOf" srcId="{524E9BF4-2CE5-4294-BA14-C673EA2E0019}" destId="{D33A2111-2E00-429B-A191-742A344A8542}" srcOrd="1" destOrd="0" presId="urn:microsoft.com/office/officeart/2016/7/layout/ChevronBlockProcess"/>
    <dgm:cxn modelId="{57C319FB-126A-41EF-9F97-6788DBA0E8B9}" type="presParOf" srcId="{E771401C-AAC0-415D-92D0-AEA2193AE1C9}" destId="{9F1E15A0-2FAA-4870-B349-733182512449}" srcOrd="5" destOrd="0" presId="urn:microsoft.com/office/officeart/2016/7/layout/ChevronBlockProcess"/>
    <dgm:cxn modelId="{817D848F-ACF3-487B-8DF8-71BABF85655D}" type="presParOf" srcId="{E771401C-AAC0-415D-92D0-AEA2193AE1C9}" destId="{B9F48749-B053-4FAD-90ED-883FB092FB2D}" srcOrd="6" destOrd="0" presId="urn:microsoft.com/office/officeart/2016/7/layout/ChevronBlockProcess"/>
    <dgm:cxn modelId="{390ABE47-C565-404A-966C-8AD22FB8B977}" type="presParOf" srcId="{B9F48749-B053-4FAD-90ED-883FB092FB2D}" destId="{399E7E69-056C-46A7-BE28-A89E396F74B5}" srcOrd="0" destOrd="0" presId="urn:microsoft.com/office/officeart/2016/7/layout/ChevronBlockProcess"/>
    <dgm:cxn modelId="{E5E235B5-58B7-4260-A039-0A3293056C06}" type="presParOf" srcId="{B9F48749-B053-4FAD-90ED-883FB092FB2D}" destId="{75BA4844-E557-4E8A-961B-0882DDE329D0}" srcOrd="1" destOrd="0" presId="urn:microsoft.com/office/officeart/2016/7/layout/ChevronBlockProcess"/>
    <dgm:cxn modelId="{54AFCF30-FFD5-42DE-98D8-14FCDD0A5619}" type="presParOf" srcId="{E771401C-AAC0-415D-92D0-AEA2193AE1C9}" destId="{872D9A0A-145D-46D7-842E-8098CDE5D784}" srcOrd="7" destOrd="0" presId="urn:microsoft.com/office/officeart/2016/7/layout/ChevronBlockProcess"/>
    <dgm:cxn modelId="{1B41645D-674F-4D09-B8D7-B680FD5DB603}" type="presParOf" srcId="{E771401C-AAC0-415D-92D0-AEA2193AE1C9}" destId="{8CA80398-2355-4877-950E-C851CAD44419}" srcOrd="8" destOrd="0" presId="urn:microsoft.com/office/officeart/2016/7/layout/ChevronBlockProcess"/>
    <dgm:cxn modelId="{CAD659BE-E313-47F6-9D8A-FECE16DCA354}" type="presParOf" srcId="{8CA80398-2355-4877-950E-C851CAD44419}" destId="{5728ABBA-5D7F-4DB2-AA84-9EFF1952C275}" srcOrd="0" destOrd="0" presId="urn:microsoft.com/office/officeart/2016/7/layout/ChevronBlockProcess"/>
    <dgm:cxn modelId="{105600B5-6EB2-4046-96EB-906C0D5A0507}" type="presParOf" srcId="{8CA80398-2355-4877-950E-C851CAD44419}" destId="{1A0D48BB-37CF-4DAF-B362-CB2DF1777D3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F13A86-8573-424F-B059-6196D233FB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CF091B-8868-4E15-A972-5ADF25A3AFDC}">
      <dgm:prSet/>
      <dgm:spPr/>
      <dgm:t>
        <a:bodyPr/>
        <a:lstStyle/>
        <a:p>
          <a:r>
            <a:rPr lang="en-US"/>
            <a:t>Coded in Python</a:t>
          </a:r>
        </a:p>
      </dgm:t>
    </dgm:pt>
    <dgm:pt modelId="{5563B84A-3F19-4BD4-9CF5-F97C70325741}" type="parTrans" cxnId="{0984F756-87AC-4C7B-A717-7530271E6819}">
      <dgm:prSet/>
      <dgm:spPr/>
      <dgm:t>
        <a:bodyPr/>
        <a:lstStyle/>
        <a:p>
          <a:endParaRPr lang="en-US"/>
        </a:p>
      </dgm:t>
    </dgm:pt>
    <dgm:pt modelId="{D74430C3-E9B0-4E44-9C16-D6EE62156EA4}" type="sibTrans" cxnId="{0984F756-87AC-4C7B-A717-7530271E6819}">
      <dgm:prSet/>
      <dgm:spPr/>
      <dgm:t>
        <a:bodyPr/>
        <a:lstStyle/>
        <a:p>
          <a:endParaRPr lang="en-US"/>
        </a:p>
      </dgm:t>
    </dgm:pt>
    <dgm:pt modelId="{8D3B0DED-A93A-4E0D-8692-96A059F35512}">
      <dgm:prSet/>
      <dgm:spPr/>
      <dgm:t>
        <a:bodyPr/>
        <a:lstStyle/>
        <a:p>
          <a:r>
            <a:rPr lang="en-US"/>
            <a:t>Embedded in Pi</a:t>
          </a:r>
        </a:p>
      </dgm:t>
    </dgm:pt>
    <dgm:pt modelId="{FBFABE41-77C4-4CF0-9CB4-1A24148620B8}" type="parTrans" cxnId="{0D5F9262-21CB-4F77-BB5B-E0C545AFD725}">
      <dgm:prSet/>
      <dgm:spPr/>
      <dgm:t>
        <a:bodyPr/>
        <a:lstStyle/>
        <a:p>
          <a:endParaRPr lang="en-US"/>
        </a:p>
      </dgm:t>
    </dgm:pt>
    <dgm:pt modelId="{360AFF8F-766D-4BD0-93A1-F47C3DDF37C7}" type="sibTrans" cxnId="{0D5F9262-21CB-4F77-BB5B-E0C545AFD725}">
      <dgm:prSet/>
      <dgm:spPr/>
      <dgm:t>
        <a:bodyPr/>
        <a:lstStyle/>
        <a:p>
          <a:endParaRPr lang="en-US"/>
        </a:p>
      </dgm:t>
    </dgm:pt>
    <dgm:pt modelId="{FAF6F2AA-52CE-4A40-9EB2-8CE7B6C80765}">
      <dgm:prSet/>
      <dgm:spPr/>
      <dgm:t>
        <a:bodyPr/>
        <a:lstStyle/>
        <a:p>
          <a:r>
            <a:rPr lang="en-US"/>
            <a:t>Automatically runs the code when Pi boots up </a:t>
          </a:r>
        </a:p>
      </dgm:t>
    </dgm:pt>
    <dgm:pt modelId="{056882BC-D835-41B9-BE6B-76ACEDCB3DDA}" type="parTrans" cxnId="{AA94491A-167D-481A-9B8D-64B6FEA23F8E}">
      <dgm:prSet/>
      <dgm:spPr/>
      <dgm:t>
        <a:bodyPr/>
        <a:lstStyle/>
        <a:p>
          <a:endParaRPr lang="en-US"/>
        </a:p>
      </dgm:t>
    </dgm:pt>
    <dgm:pt modelId="{23E0DE64-3859-426C-8ACC-0EE40C68923E}" type="sibTrans" cxnId="{AA94491A-167D-481A-9B8D-64B6FEA23F8E}">
      <dgm:prSet/>
      <dgm:spPr/>
      <dgm:t>
        <a:bodyPr/>
        <a:lstStyle/>
        <a:p>
          <a:endParaRPr lang="en-US"/>
        </a:p>
      </dgm:t>
    </dgm:pt>
    <dgm:pt modelId="{241A9F5A-FD9F-4B7E-8C33-B850C8FE7A28}">
      <dgm:prSet/>
      <dgm:spPr/>
      <dgm:t>
        <a:bodyPr/>
        <a:lstStyle/>
        <a:p>
          <a:r>
            <a:rPr lang="en-US"/>
            <a:t>Uses a custom HTML page with controls that integrates livestream from webcam</a:t>
          </a:r>
        </a:p>
      </dgm:t>
    </dgm:pt>
    <dgm:pt modelId="{D50A693F-AB5B-4A45-8CF6-AF739A8E2E6A}" type="parTrans" cxnId="{C151D90B-CB96-4D30-A8E8-4AC4BF75E23D}">
      <dgm:prSet/>
      <dgm:spPr/>
      <dgm:t>
        <a:bodyPr/>
        <a:lstStyle/>
        <a:p>
          <a:endParaRPr lang="en-US"/>
        </a:p>
      </dgm:t>
    </dgm:pt>
    <dgm:pt modelId="{F8F6E49B-AB4D-43BE-83B2-4D6139AC75F4}" type="sibTrans" cxnId="{C151D90B-CB96-4D30-A8E8-4AC4BF75E23D}">
      <dgm:prSet/>
      <dgm:spPr/>
      <dgm:t>
        <a:bodyPr/>
        <a:lstStyle/>
        <a:p>
          <a:endParaRPr lang="en-US"/>
        </a:p>
      </dgm:t>
    </dgm:pt>
    <dgm:pt modelId="{A83992F4-E5CF-4575-9A2A-A290A8C009C2}">
      <dgm:prSet/>
      <dgm:spPr/>
      <dgm:t>
        <a:bodyPr/>
        <a:lstStyle/>
        <a:p>
          <a:r>
            <a:rPr lang="en-US"/>
            <a:t>Can be accessed at 192.68.0.34:5010</a:t>
          </a:r>
        </a:p>
      </dgm:t>
    </dgm:pt>
    <dgm:pt modelId="{BD81A816-B849-484F-BE43-45968C96AEE3}" type="parTrans" cxnId="{D8DEDD22-92EB-4AFD-87D9-AA7A4A7F5DA8}">
      <dgm:prSet/>
      <dgm:spPr/>
      <dgm:t>
        <a:bodyPr/>
        <a:lstStyle/>
        <a:p>
          <a:endParaRPr lang="en-US"/>
        </a:p>
      </dgm:t>
    </dgm:pt>
    <dgm:pt modelId="{28B69560-A981-4189-A97F-DB1443D665CE}" type="sibTrans" cxnId="{D8DEDD22-92EB-4AFD-87D9-AA7A4A7F5DA8}">
      <dgm:prSet/>
      <dgm:spPr/>
      <dgm:t>
        <a:bodyPr/>
        <a:lstStyle/>
        <a:p>
          <a:endParaRPr lang="en-US"/>
        </a:p>
      </dgm:t>
    </dgm:pt>
    <dgm:pt modelId="{3A9B4779-AA9F-485D-8AF6-722FAE8D7915}" type="pres">
      <dgm:prSet presAssocID="{D7F13A86-8573-424F-B059-6196D233FBB2}" presName="root" presStyleCnt="0">
        <dgm:presLayoutVars>
          <dgm:dir/>
          <dgm:resizeHandles val="exact"/>
        </dgm:presLayoutVars>
      </dgm:prSet>
      <dgm:spPr/>
    </dgm:pt>
    <dgm:pt modelId="{ECE40719-BC75-4262-8D7E-64A7BC7DC5F3}" type="pres">
      <dgm:prSet presAssocID="{D7F13A86-8573-424F-B059-6196D233FBB2}" presName="container" presStyleCnt="0">
        <dgm:presLayoutVars>
          <dgm:dir/>
          <dgm:resizeHandles val="exact"/>
        </dgm:presLayoutVars>
      </dgm:prSet>
      <dgm:spPr/>
    </dgm:pt>
    <dgm:pt modelId="{AD209326-DE88-49C7-A311-977265C5788D}" type="pres">
      <dgm:prSet presAssocID="{76CF091B-8868-4E15-A972-5ADF25A3AFDC}" presName="compNode" presStyleCnt="0"/>
      <dgm:spPr/>
    </dgm:pt>
    <dgm:pt modelId="{71BE327C-811F-44CE-AED4-906DEF1158B2}" type="pres">
      <dgm:prSet presAssocID="{76CF091B-8868-4E15-A972-5ADF25A3AFDC}" presName="iconBgRect" presStyleLbl="bgShp" presStyleIdx="0" presStyleCnt="5"/>
      <dgm:spPr/>
    </dgm:pt>
    <dgm:pt modelId="{E0ACA953-41E6-440C-B01F-E9A8B2B4964D}" type="pres">
      <dgm:prSet presAssocID="{76CF091B-8868-4E15-A972-5ADF25A3AF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2494B138-74BA-400D-85F7-C0B697DE18B5}" type="pres">
      <dgm:prSet presAssocID="{76CF091B-8868-4E15-A972-5ADF25A3AFDC}" presName="spaceRect" presStyleCnt="0"/>
      <dgm:spPr/>
    </dgm:pt>
    <dgm:pt modelId="{61FB5E37-4A85-46F8-8FDC-4001BCC901C4}" type="pres">
      <dgm:prSet presAssocID="{76CF091B-8868-4E15-A972-5ADF25A3AFDC}" presName="textRect" presStyleLbl="revTx" presStyleIdx="0" presStyleCnt="5">
        <dgm:presLayoutVars>
          <dgm:chMax val="1"/>
          <dgm:chPref val="1"/>
        </dgm:presLayoutVars>
      </dgm:prSet>
      <dgm:spPr/>
    </dgm:pt>
    <dgm:pt modelId="{FB5FD68D-3422-47CD-9A79-DD9CB567A478}" type="pres">
      <dgm:prSet presAssocID="{D74430C3-E9B0-4E44-9C16-D6EE62156EA4}" presName="sibTrans" presStyleLbl="sibTrans2D1" presStyleIdx="0" presStyleCnt="0"/>
      <dgm:spPr/>
    </dgm:pt>
    <dgm:pt modelId="{2D89BDDD-0E9B-4353-802E-95389B381A69}" type="pres">
      <dgm:prSet presAssocID="{8D3B0DED-A93A-4E0D-8692-96A059F35512}" presName="compNode" presStyleCnt="0"/>
      <dgm:spPr/>
    </dgm:pt>
    <dgm:pt modelId="{81D2F2A1-CE67-4AE2-9649-8F6AF4A70CB5}" type="pres">
      <dgm:prSet presAssocID="{8D3B0DED-A93A-4E0D-8692-96A059F35512}" presName="iconBgRect" presStyleLbl="bgShp" presStyleIdx="1" presStyleCnt="5"/>
      <dgm:spPr/>
    </dgm:pt>
    <dgm:pt modelId="{CFAACFEA-E7B2-4FFF-B277-21FB62428206}" type="pres">
      <dgm:prSet presAssocID="{8D3B0DED-A93A-4E0D-8692-96A059F355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95098D8-4B10-40DC-AB24-986F644EE703}" type="pres">
      <dgm:prSet presAssocID="{8D3B0DED-A93A-4E0D-8692-96A059F35512}" presName="spaceRect" presStyleCnt="0"/>
      <dgm:spPr/>
    </dgm:pt>
    <dgm:pt modelId="{F5FCA7A3-572E-414C-9A8F-7F12FDA521CC}" type="pres">
      <dgm:prSet presAssocID="{8D3B0DED-A93A-4E0D-8692-96A059F35512}" presName="textRect" presStyleLbl="revTx" presStyleIdx="1" presStyleCnt="5">
        <dgm:presLayoutVars>
          <dgm:chMax val="1"/>
          <dgm:chPref val="1"/>
        </dgm:presLayoutVars>
      </dgm:prSet>
      <dgm:spPr/>
    </dgm:pt>
    <dgm:pt modelId="{20538CBA-40BD-4B1F-8AFC-A2239B55288A}" type="pres">
      <dgm:prSet presAssocID="{360AFF8F-766D-4BD0-93A1-F47C3DDF37C7}" presName="sibTrans" presStyleLbl="sibTrans2D1" presStyleIdx="0" presStyleCnt="0"/>
      <dgm:spPr/>
    </dgm:pt>
    <dgm:pt modelId="{2CAB5871-AD8B-4631-98AD-F47915A72E6F}" type="pres">
      <dgm:prSet presAssocID="{FAF6F2AA-52CE-4A40-9EB2-8CE7B6C80765}" presName="compNode" presStyleCnt="0"/>
      <dgm:spPr/>
    </dgm:pt>
    <dgm:pt modelId="{5BC6D0BD-9DCA-435D-917C-DFB8CD3A6B85}" type="pres">
      <dgm:prSet presAssocID="{FAF6F2AA-52CE-4A40-9EB2-8CE7B6C80765}" presName="iconBgRect" presStyleLbl="bgShp" presStyleIdx="2" presStyleCnt="5"/>
      <dgm:spPr/>
    </dgm:pt>
    <dgm:pt modelId="{A7836959-7825-47CE-A80A-1002BAC6279C}" type="pres">
      <dgm:prSet presAssocID="{FAF6F2AA-52CE-4A40-9EB2-8CE7B6C807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E5E6143-0B9E-4E4D-BBFE-6E6E945F2343}" type="pres">
      <dgm:prSet presAssocID="{FAF6F2AA-52CE-4A40-9EB2-8CE7B6C80765}" presName="spaceRect" presStyleCnt="0"/>
      <dgm:spPr/>
    </dgm:pt>
    <dgm:pt modelId="{1138E50E-2C10-452D-BDAE-108D4603496F}" type="pres">
      <dgm:prSet presAssocID="{FAF6F2AA-52CE-4A40-9EB2-8CE7B6C80765}" presName="textRect" presStyleLbl="revTx" presStyleIdx="2" presStyleCnt="5">
        <dgm:presLayoutVars>
          <dgm:chMax val="1"/>
          <dgm:chPref val="1"/>
        </dgm:presLayoutVars>
      </dgm:prSet>
      <dgm:spPr/>
    </dgm:pt>
    <dgm:pt modelId="{20B7D563-D028-410C-90C2-2E9A5BF7C606}" type="pres">
      <dgm:prSet presAssocID="{23E0DE64-3859-426C-8ACC-0EE40C68923E}" presName="sibTrans" presStyleLbl="sibTrans2D1" presStyleIdx="0" presStyleCnt="0"/>
      <dgm:spPr/>
    </dgm:pt>
    <dgm:pt modelId="{1CF6535D-D166-4352-AC1E-B6B0077FE091}" type="pres">
      <dgm:prSet presAssocID="{241A9F5A-FD9F-4B7E-8C33-B850C8FE7A28}" presName="compNode" presStyleCnt="0"/>
      <dgm:spPr/>
    </dgm:pt>
    <dgm:pt modelId="{3D1B2C52-B23C-48D8-9763-0FB32AC900E3}" type="pres">
      <dgm:prSet presAssocID="{241A9F5A-FD9F-4B7E-8C33-B850C8FE7A28}" presName="iconBgRect" presStyleLbl="bgShp" presStyleIdx="3" presStyleCnt="5"/>
      <dgm:spPr/>
    </dgm:pt>
    <dgm:pt modelId="{C1FDCE0C-76CD-4E73-BD2E-829A4552D5FA}" type="pres">
      <dgm:prSet presAssocID="{241A9F5A-FD9F-4B7E-8C33-B850C8FE7A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44135CC-89AE-4812-A701-974C3101BF1F}" type="pres">
      <dgm:prSet presAssocID="{241A9F5A-FD9F-4B7E-8C33-B850C8FE7A28}" presName="spaceRect" presStyleCnt="0"/>
      <dgm:spPr/>
    </dgm:pt>
    <dgm:pt modelId="{A5D9009A-5B2D-491B-9D6B-32409CC9797D}" type="pres">
      <dgm:prSet presAssocID="{241A9F5A-FD9F-4B7E-8C33-B850C8FE7A28}" presName="textRect" presStyleLbl="revTx" presStyleIdx="3" presStyleCnt="5">
        <dgm:presLayoutVars>
          <dgm:chMax val="1"/>
          <dgm:chPref val="1"/>
        </dgm:presLayoutVars>
      </dgm:prSet>
      <dgm:spPr/>
    </dgm:pt>
    <dgm:pt modelId="{44CE0A99-71A3-4FD1-A77A-8886995BF887}" type="pres">
      <dgm:prSet presAssocID="{F8F6E49B-AB4D-43BE-83B2-4D6139AC75F4}" presName="sibTrans" presStyleLbl="sibTrans2D1" presStyleIdx="0" presStyleCnt="0"/>
      <dgm:spPr/>
    </dgm:pt>
    <dgm:pt modelId="{954C68A1-88BA-4DB7-A096-AF07C85D5E8C}" type="pres">
      <dgm:prSet presAssocID="{A83992F4-E5CF-4575-9A2A-A290A8C009C2}" presName="compNode" presStyleCnt="0"/>
      <dgm:spPr/>
    </dgm:pt>
    <dgm:pt modelId="{4FD4274B-BBC1-4273-82E8-A463ED01A828}" type="pres">
      <dgm:prSet presAssocID="{A83992F4-E5CF-4575-9A2A-A290A8C009C2}" presName="iconBgRect" presStyleLbl="bgShp" presStyleIdx="4" presStyleCnt="5"/>
      <dgm:spPr/>
    </dgm:pt>
    <dgm:pt modelId="{DC767E20-93E8-4C85-8A73-5D65205727D8}" type="pres">
      <dgm:prSet presAssocID="{A83992F4-E5CF-4575-9A2A-A290A8C009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25512CE-3587-4D6F-8D9D-583CF893C6E6}" type="pres">
      <dgm:prSet presAssocID="{A83992F4-E5CF-4575-9A2A-A290A8C009C2}" presName="spaceRect" presStyleCnt="0"/>
      <dgm:spPr/>
    </dgm:pt>
    <dgm:pt modelId="{F163971A-DF6B-4A65-8911-C5EE117EFB93}" type="pres">
      <dgm:prSet presAssocID="{A83992F4-E5CF-4575-9A2A-A290A8C009C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18EE804-024A-40A7-850B-40A66A87482F}" type="presOf" srcId="{360AFF8F-766D-4BD0-93A1-F47C3DDF37C7}" destId="{20538CBA-40BD-4B1F-8AFC-A2239B55288A}" srcOrd="0" destOrd="0" presId="urn:microsoft.com/office/officeart/2018/2/layout/IconCircleList"/>
    <dgm:cxn modelId="{C151D90B-CB96-4D30-A8E8-4AC4BF75E23D}" srcId="{D7F13A86-8573-424F-B059-6196D233FBB2}" destId="{241A9F5A-FD9F-4B7E-8C33-B850C8FE7A28}" srcOrd="3" destOrd="0" parTransId="{D50A693F-AB5B-4A45-8CF6-AF739A8E2E6A}" sibTransId="{F8F6E49B-AB4D-43BE-83B2-4D6139AC75F4}"/>
    <dgm:cxn modelId="{B3103F16-4F20-4201-8AFE-034BD29FE8EC}" type="presOf" srcId="{D74430C3-E9B0-4E44-9C16-D6EE62156EA4}" destId="{FB5FD68D-3422-47CD-9A79-DD9CB567A478}" srcOrd="0" destOrd="0" presId="urn:microsoft.com/office/officeart/2018/2/layout/IconCircleList"/>
    <dgm:cxn modelId="{AA94491A-167D-481A-9B8D-64B6FEA23F8E}" srcId="{D7F13A86-8573-424F-B059-6196D233FBB2}" destId="{FAF6F2AA-52CE-4A40-9EB2-8CE7B6C80765}" srcOrd="2" destOrd="0" parTransId="{056882BC-D835-41B9-BE6B-76ACEDCB3DDA}" sibTransId="{23E0DE64-3859-426C-8ACC-0EE40C68923E}"/>
    <dgm:cxn modelId="{06A88F1D-53A4-4003-AE2F-A5BBE69E060C}" type="presOf" srcId="{A83992F4-E5CF-4575-9A2A-A290A8C009C2}" destId="{F163971A-DF6B-4A65-8911-C5EE117EFB93}" srcOrd="0" destOrd="0" presId="urn:microsoft.com/office/officeart/2018/2/layout/IconCircleList"/>
    <dgm:cxn modelId="{EDDFE61F-CFA3-4DAB-BBB5-11C56B41049C}" type="presOf" srcId="{241A9F5A-FD9F-4B7E-8C33-B850C8FE7A28}" destId="{A5D9009A-5B2D-491B-9D6B-32409CC9797D}" srcOrd="0" destOrd="0" presId="urn:microsoft.com/office/officeart/2018/2/layout/IconCircleList"/>
    <dgm:cxn modelId="{D8DEDD22-92EB-4AFD-87D9-AA7A4A7F5DA8}" srcId="{D7F13A86-8573-424F-B059-6196D233FBB2}" destId="{A83992F4-E5CF-4575-9A2A-A290A8C009C2}" srcOrd="4" destOrd="0" parTransId="{BD81A816-B849-484F-BE43-45968C96AEE3}" sibTransId="{28B69560-A981-4189-A97F-DB1443D665CE}"/>
    <dgm:cxn modelId="{61777A60-53CE-4066-9BD2-A708F7CB0C2A}" type="presOf" srcId="{76CF091B-8868-4E15-A972-5ADF25A3AFDC}" destId="{61FB5E37-4A85-46F8-8FDC-4001BCC901C4}" srcOrd="0" destOrd="0" presId="urn:microsoft.com/office/officeart/2018/2/layout/IconCircleList"/>
    <dgm:cxn modelId="{0D5F9262-21CB-4F77-BB5B-E0C545AFD725}" srcId="{D7F13A86-8573-424F-B059-6196D233FBB2}" destId="{8D3B0DED-A93A-4E0D-8692-96A059F35512}" srcOrd="1" destOrd="0" parTransId="{FBFABE41-77C4-4CF0-9CB4-1A24148620B8}" sibTransId="{360AFF8F-766D-4BD0-93A1-F47C3DDF37C7}"/>
    <dgm:cxn modelId="{0984F756-87AC-4C7B-A717-7530271E6819}" srcId="{D7F13A86-8573-424F-B059-6196D233FBB2}" destId="{76CF091B-8868-4E15-A972-5ADF25A3AFDC}" srcOrd="0" destOrd="0" parTransId="{5563B84A-3F19-4BD4-9CF5-F97C70325741}" sibTransId="{D74430C3-E9B0-4E44-9C16-D6EE62156EA4}"/>
    <dgm:cxn modelId="{4D170D5A-1523-45D4-B43D-1D0BED305365}" type="presOf" srcId="{F8F6E49B-AB4D-43BE-83B2-4D6139AC75F4}" destId="{44CE0A99-71A3-4FD1-A77A-8886995BF887}" srcOrd="0" destOrd="0" presId="urn:microsoft.com/office/officeart/2018/2/layout/IconCircleList"/>
    <dgm:cxn modelId="{5904F193-EE18-4A8F-A528-3285A947E64C}" type="presOf" srcId="{8D3B0DED-A93A-4E0D-8692-96A059F35512}" destId="{F5FCA7A3-572E-414C-9A8F-7F12FDA521CC}" srcOrd="0" destOrd="0" presId="urn:microsoft.com/office/officeart/2018/2/layout/IconCircleList"/>
    <dgm:cxn modelId="{7E7DE3BB-9E1C-4E12-AE9D-0C3850F0124D}" type="presOf" srcId="{FAF6F2AA-52CE-4A40-9EB2-8CE7B6C80765}" destId="{1138E50E-2C10-452D-BDAE-108D4603496F}" srcOrd="0" destOrd="0" presId="urn:microsoft.com/office/officeart/2018/2/layout/IconCircleList"/>
    <dgm:cxn modelId="{0A5F9FD6-467F-4A94-9133-9C18CCB22A46}" type="presOf" srcId="{23E0DE64-3859-426C-8ACC-0EE40C68923E}" destId="{20B7D563-D028-410C-90C2-2E9A5BF7C606}" srcOrd="0" destOrd="0" presId="urn:microsoft.com/office/officeart/2018/2/layout/IconCircleList"/>
    <dgm:cxn modelId="{AA2E52E6-9068-4A3E-B8C6-B7189DCD9E1E}" type="presOf" srcId="{D7F13A86-8573-424F-B059-6196D233FBB2}" destId="{3A9B4779-AA9F-485D-8AF6-722FAE8D7915}" srcOrd="0" destOrd="0" presId="urn:microsoft.com/office/officeart/2018/2/layout/IconCircleList"/>
    <dgm:cxn modelId="{EF6017F7-1438-4435-B38D-371FDF025B8F}" type="presParOf" srcId="{3A9B4779-AA9F-485D-8AF6-722FAE8D7915}" destId="{ECE40719-BC75-4262-8D7E-64A7BC7DC5F3}" srcOrd="0" destOrd="0" presId="urn:microsoft.com/office/officeart/2018/2/layout/IconCircleList"/>
    <dgm:cxn modelId="{B25E695E-234D-4B25-861D-20998C8A6A0B}" type="presParOf" srcId="{ECE40719-BC75-4262-8D7E-64A7BC7DC5F3}" destId="{AD209326-DE88-49C7-A311-977265C5788D}" srcOrd="0" destOrd="0" presId="urn:microsoft.com/office/officeart/2018/2/layout/IconCircleList"/>
    <dgm:cxn modelId="{5FEF4224-B4B9-4512-A85C-E8B8CF78FF68}" type="presParOf" srcId="{AD209326-DE88-49C7-A311-977265C5788D}" destId="{71BE327C-811F-44CE-AED4-906DEF1158B2}" srcOrd="0" destOrd="0" presId="urn:microsoft.com/office/officeart/2018/2/layout/IconCircleList"/>
    <dgm:cxn modelId="{3B0FE1A3-3C82-4704-B0D3-FE7756E1BDDD}" type="presParOf" srcId="{AD209326-DE88-49C7-A311-977265C5788D}" destId="{E0ACA953-41E6-440C-B01F-E9A8B2B4964D}" srcOrd="1" destOrd="0" presId="urn:microsoft.com/office/officeart/2018/2/layout/IconCircleList"/>
    <dgm:cxn modelId="{9D66F389-2CBD-4C23-919E-B236DEE31A40}" type="presParOf" srcId="{AD209326-DE88-49C7-A311-977265C5788D}" destId="{2494B138-74BA-400D-85F7-C0B697DE18B5}" srcOrd="2" destOrd="0" presId="urn:microsoft.com/office/officeart/2018/2/layout/IconCircleList"/>
    <dgm:cxn modelId="{1195ECED-3F22-4E50-8FB7-7506B26C77C3}" type="presParOf" srcId="{AD209326-DE88-49C7-A311-977265C5788D}" destId="{61FB5E37-4A85-46F8-8FDC-4001BCC901C4}" srcOrd="3" destOrd="0" presId="urn:microsoft.com/office/officeart/2018/2/layout/IconCircleList"/>
    <dgm:cxn modelId="{C01D105A-249E-4E83-B5E2-7FEC43F87FC1}" type="presParOf" srcId="{ECE40719-BC75-4262-8D7E-64A7BC7DC5F3}" destId="{FB5FD68D-3422-47CD-9A79-DD9CB567A478}" srcOrd="1" destOrd="0" presId="urn:microsoft.com/office/officeart/2018/2/layout/IconCircleList"/>
    <dgm:cxn modelId="{76832D05-94F5-4187-AE1C-E42AB323D601}" type="presParOf" srcId="{ECE40719-BC75-4262-8D7E-64A7BC7DC5F3}" destId="{2D89BDDD-0E9B-4353-802E-95389B381A69}" srcOrd="2" destOrd="0" presId="urn:microsoft.com/office/officeart/2018/2/layout/IconCircleList"/>
    <dgm:cxn modelId="{76A7A294-89CC-49C3-B182-1A4566A3D489}" type="presParOf" srcId="{2D89BDDD-0E9B-4353-802E-95389B381A69}" destId="{81D2F2A1-CE67-4AE2-9649-8F6AF4A70CB5}" srcOrd="0" destOrd="0" presId="urn:microsoft.com/office/officeart/2018/2/layout/IconCircleList"/>
    <dgm:cxn modelId="{66AC6AEA-FCDE-4B0E-92D6-A871BC496F9D}" type="presParOf" srcId="{2D89BDDD-0E9B-4353-802E-95389B381A69}" destId="{CFAACFEA-E7B2-4FFF-B277-21FB62428206}" srcOrd="1" destOrd="0" presId="urn:microsoft.com/office/officeart/2018/2/layout/IconCircleList"/>
    <dgm:cxn modelId="{CADDF625-B0E9-481C-A461-09CBE15EAAB3}" type="presParOf" srcId="{2D89BDDD-0E9B-4353-802E-95389B381A69}" destId="{795098D8-4B10-40DC-AB24-986F644EE703}" srcOrd="2" destOrd="0" presId="urn:microsoft.com/office/officeart/2018/2/layout/IconCircleList"/>
    <dgm:cxn modelId="{3AC4C386-F1D9-4182-919C-281954951CA7}" type="presParOf" srcId="{2D89BDDD-0E9B-4353-802E-95389B381A69}" destId="{F5FCA7A3-572E-414C-9A8F-7F12FDA521CC}" srcOrd="3" destOrd="0" presId="urn:microsoft.com/office/officeart/2018/2/layout/IconCircleList"/>
    <dgm:cxn modelId="{1C2D895F-BF77-481D-978B-D0A225F0DD73}" type="presParOf" srcId="{ECE40719-BC75-4262-8D7E-64A7BC7DC5F3}" destId="{20538CBA-40BD-4B1F-8AFC-A2239B55288A}" srcOrd="3" destOrd="0" presId="urn:microsoft.com/office/officeart/2018/2/layout/IconCircleList"/>
    <dgm:cxn modelId="{2C36C7F9-622C-4B9A-804B-9222FB15E766}" type="presParOf" srcId="{ECE40719-BC75-4262-8D7E-64A7BC7DC5F3}" destId="{2CAB5871-AD8B-4631-98AD-F47915A72E6F}" srcOrd="4" destOrd="0" presId="urn:microsoft.com/office/officeart/2018/2/layout/IconCircleList"/>
    <dgm:cxn modelId="{5EAC8138-DCB7-4BF3-B710-16EA5E10849F}" type="presParOf" srcId="{2CAB5871-AD8B-4631-98AD-F47915A72E6F}" destId="{5BC6D0BD-9DCA-435D-917C-DFB8CD3A6B85}" srcOrd="0" destOrd="0" presId="urn:microsoft.com/office/officeart/2018/2/layout/IconCircleList"/>
    <dgm:cxn modelId="{22E58141-62E3-402C-882B-216505CA7FDB}" type="presParOf" srcId="{2CAB5871-AD8B-4631-98AD-F47915A72E6F}" destId="{A7836959-7825-47CE-A80A-1002BAC6279C}" srcOrd="1" destOrd="0" presId="urn:microsoft.com/office/officeart/2018/2/layout/IconCircleList"/>
    <dgm:cxn modelId="{5B5EF241-0DE9-4E10-9EB2-E6C428EED00C}" type="presParOf" srcId="{2CAB5871-AD8B-4631-98AD-F47915A72E6F}" destId="{0E5E6143-0B9E-4E4D-BBFE-6E6E945F2343}" srcOrd="2" destOrd="0" presId="urn:microsoft.com/office/officeart/2018/2/layout/IconCircleList"/>
    <dgm:cxn modelId="{81002FCC-9826-4B9B-87FB-9AC595DDB515}" type="presParOf" srcId="{2CAB5871-AD8B-4631-98AD-F47915A72E6F}" destId="{1138E50E-2C10-452D-BDAE-108D4603496F}" srcOrd="3" destOrd="0" presId="urn:microsoft.com/office/officeart/2018/2/layout/IconCircleList"/>
    <dgm:cxn modelId="{D39D2B35-67E3-40D2-A1D4-24E3286046AA}" type="presParOf" srcId="{ECE40719-BC75-4262-8D7E-64A7BC7DC5F3}" destId="{20B7D563-D028-410C-90C2-2E9A5BF7C606}" srcOrd="5" destOrd="0" presId="urn:microsoft.com/office/officeart/2018/2/layout/IconCircleList"/>
    <dgm:cxn modelId="{21D1C3D7-759A-4A6E-8D1E-0AF6F97B2C74}" type="presParOf" srcId="{ECE40719-BC75-4262-8D7E-64A7BC7DC5F3}" destId="{1CF6535D-D166-4352-AC1E-B6B0077FE091}" srcOrd="6" destOrd="0" presId="urn:microsoft.com/office/officeart/2018/2/layout/IconCircleList"/>
    <dgm:cxn modelId="{A438D5E1-3D33-4E7C-A161-CE713F182B19}" type="presParOf" srcId="{1CF6535D-D166-4352-AC1E-B6B0077FE091}" destId="{3D1B2C52-B23C-48D8-9763-0FB32AC900E3}" srcOrd="0" destOrd="0" presId="urn:microsoft.com/office/officeart/2018/2/layout/IconCircleList"/>
    <dgm:cxn modelId="{6D3E573A-4444-4C78-8FFD-7BA598FA4C3B}" type="presParOf" srcId="{1CF6535D-D166-4352-AC1E-B6B0077FE091}" destId="{C1FDCE0C-76CD-4E73-BD2E-829A4552D5FA}" srcOrd="1" destOrd="0" presId="urn:microsoft.com/office/officeart/2018/2/layout/IconCircleList"/>
    <dgm:cxn modelId="{D154AA6A-DF5C-4149-A340-FA27AB6D9708}" type="presParOf" srcId="{1CF6535D-D166-4352-AC1E-B6B0077FE091}" destId="{044135CC-89AE-4812-A701-974C3101BF1F}" srcOrd="2" destOrd="0" presId="urn:microsoft.com/office/officeart/2018/2/layout/IconCircleList"/>
    <dgm:cxn modelId="{9ECEE097-BAAC-4AB2-9BC3-EA544069C7D1}" type="presParOf" srcId="{1CF6535D-D166-4352-AC1E-B6B0077FE091}" destId="{A5D9009A-5B2D-491B-9D6B-32409CC9797D}" srcOrd="3" destOrd="0" presId="urn:microsoft.com/office/officeart/2018/2/layout/IconCircleList"/>
    <dgm:cxn modelId="{E7591887-2036-48E3-B762-6223DE423DE9}" type="presParOf" srcId="{ECE40719-BC75-4262-8D7E-64A7BC7DC5F3}" destId="{44CE0A99-71A3-4FD1-A77A-8886995BF887}" srcOrd="7" destOrd="0" presId="urn:microsoft.com/office/officeart/2018/2/layout/IconCircleList"/>
    <dgm:cxn modelId="{B41FDEAA-0E21-4CDF-A218-3F4EAE9505B6}" type="presParOf" srcId="{ECE40719-BC75-4262-8D7E-64A7BC7DC5F3}" destId="{954C68A1-88BA-4DB7-A096-AF07C85D5E8C}" srcOrd="8" destOrd="0" presId="urn:microsoft.com/office/officeart/2018/2/layout/IconCircleList"/>
    <dgm:cxn modelId="{105C8549-843E-46FF-AAEF-9C6ACAC5E8A5}" type="presParOf" srcId="{954C68A1-88BA-4DB7-A096-AF07C85D5E8C}" destId="{4FD4274B-BBC1-4273-82E8-A463ED01A828}" srcOrd="0" destOrd="0" presId="urn:microsoft.com/office/officeart/2018/2/layout/IconCircleList"/>
    <dgm:cxn modelId="{2D1A4A6C-24FA-4ADA-B0D7-5E31F2118C3B}" type="presParOf" srcId="{954C68A1-88BA-4DB7-A096-AF07C85D5E8C}" destId="{DC767E20-93E8-4C85-8A73-5D65205727D8}" srcOrd="1" destOrd="0" presId="urn:microsoft.com/office/officeart/2018/2/layout/IconCircleList"/>
    <dgm:cxn modelId="{F01D214C-3B89-4ECA-A9FB-DE9271816FA7}" type="presParOf" srcId="{954C68A1-88BA-4DB7-A096-AF07C85D5E8C}" destId="{A25512CE-3587-4D6F-8D9D-583CF893C6E6}" srcOrd="2" destOrd="0" presId="urn:microsoft.com/office/officeart/2018/2/layout/IconCircleList"/>
    <dgm:cxn modelId="{29388892-1A29-44AC-95AB-2E96D2F47905}" type="presParOf" srcId="{954C68A1-88BA-4DB7-A096-AF07C85D5E8C}" destId="{F163971A-DF6B-4A65-8911-C5EE117EFB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D4FB6-9EF0-4800-AC86-AF877446372A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EB7B0-AF03-4730-B839-8FDFCCD46DCB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F9DF0-63F4-4A31-BEA8-3C43139B1574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 is an important aspect of our daily lives</a:t>
          </a:r>
        </a:p>
      </dsp:txBody>
      <dsp:txXfrm>
        <a:off x="994536" y="1698"/>
        <a:ext cx="8623596" cy="861070"/>
      </dsp:txXfrm>
    </dsp:sp>
    <dsp:sp modelId="{AD046C32-94E3-4C6D-A6A0-FC968BF76CF1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67278-A64B-488D-AF77-1D60272F6760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6FC1D-0424-4A92-A4FE-B8710EC24693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Companies and organizations spend thousands of dollars to ensure security of their premises</a:t>
          </a:r>
        </a:p>
      </dsp:txBody>
      <dsp:txXfrm>
        <a:off x="994536" y="1078036"/>
        <a:ext cx="8623596" cy="861070"/>
      </dsp:txXfrm>
    </dsp:sp>
    <dsp:sp modelId="{C7E10D0C-28FC-4E56-81E8-FE065B560EB2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BECFF-2566-420B-B285-1C4BFB63196D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446E-4D2A-4BF0-8C8D-4C2EC488B410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Residential customers also spend considerable amounts to buy smart home security systems</a:t>
          </a:r>
        </a:p>
      </dsp:txBody>
      <dsp:txXfrm>
        <a:off x="994536" y="2154374"/>
        <a:ext cx="8623596" cy="861070"/>
      </dsp:txXfrm>
    </dsp:sp>
    <dsp:sp modelId="{B01000FE-DF97-4284-8AFF-5C7837C209DA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5A34C-5C2D-4DEE-A2E6-9A7D0D619121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4D05C-6BF4-42CF-8972-60B3023336A4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team has a built a product that can be customized to fit customers needs</a:t>
          </a:r>
        </a:p>
      </dsp:txBody>
      <dsp:txXfrm>
        <a:off x="994536" y="3230712"/>
        <a:ext cx="8623596" cy="861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4D8A7-97DF-41F3-B69E-8763C7A87295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E1AF2-8EBE-4568-B4A9-B0D7FFC30549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6D0EC-6C62-479F-A281-0AEEBAD0B6E2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Can patrol area where humans can’t possibly go</a:t>
          </a:r>
        </a:p>
      </dsp:txBody>
      <dsp:txXfrm>
        <a:off x="3910" y="2834241"/>
        <a:ext cx="2868750" cy="720000"/>
      </dsp:txXfrm>
    </dsp:sp>
    <dsp:sp modelId="{DF20EAEB-25DA-4F25-98BD-BF9E360252E5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D6998-5805-48E2-9F51-91E8185850BC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59FD8-71CA-4CE1-8683-8AF40AD8904D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Easy to implement</a:t>
          </a:r>
        </a:p>
      </dsp:txBody>
      <dsp:txXfrm>
        <a:off x="3374691" y="2834241"/>
        <a:ext cx="2868750" cy="720000"/>
      </dsp:txXfrm>
    </dsp:sp>
    <dsp:sp modelId="{071730E3-33DE-4812-9175-8AA8ECA3B8F0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730BB-2A2B-453E-A0C8-DF4183F6B1EC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08C0B-0D0E-4B51-8BC3-91725801507D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Cost Effective Security Measure</a:t>
          </a:r>
        </a:p>
      </dsp:txBody>
      <dsp:txXfrm>
        <a:off x="6745472" y="2834241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6514A-5FF8-4A59-A66B-A1BCBF24FDC7}">
      <dsp:nvSpPr>
        <dsp:cNvPr id="0" name=""/>
        <dsp:cNvSpPr/>
      </dsp:nvSpPr>
      <dsp:spPr>
        <a:xfrm>
          <a:off x="711447" y="1789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E8E0-A676-48F2-952C-79F6EBD52DF3}">
      <dsp:nvSpPr>
        <dsp:cNvPr id="0" name=""/>
        <dsp:cNvSpPr/>
      </dsp:nvSpPr>
      <dsp:spPr>
        <a:xfrm>
          <a:off x="912084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31A5F-02C8-4029-A74B-333A92ADEDF9}">
      <dsp:nvSpPr>
        <dsp:cNvPr id="0" name=""/>
        <dsp:cNvSpPr/>
      </dsp:nvSpPr>
      <dsp:spPr>
        <a:xfrm>
          <a:off x="410492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Raspberry Pi 3</a:t>
          </a:r>
        </a:p>
      </dsp:txBody>
      <dsp:txXfrm>
        <a:off x="410492" y="1236477"/>
        <a:ext cx="1543359" cy="617343"/>
      </dsp:txXfrm>
    </dsp:sp>
    <dsp:sp modelId="{09C35070-536C-43CC-8604-117E70D96C81}">
      <dsp:nvSpPr>
        <dsp:cNvPr id="0" name=""/>
        <dsp:cNvSpPr/>
      </dsp:nvSpPr>
      <dsp:spPr>
        <a:xfrm>
          <a:off x="2524894" y="1789"/>
          <a:ext cx="941449" cy="9414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4C9FB-791A-4DE6-A013-A8CFBD0E0A49}">
      <dsp:nvSpPr>
        <dsp:cNvPr id="0" name=""/>
        <dsp:cNvSpPr/>
      </dsp:nvSpPr>
      <dsp:spPr>
        <a:xfrm>
          <a:off x="2725531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D5B25-7567-4C39-9372-E7FE62C3716F}">
      <dsp:nvSpPr>
        <dsp:cNvPr id="0" name=""/>
        <dsp:cNvSpPr/>
      </dsp:nvSpPr>
      <dsp:spPr>
        <a:xfrm>
          <a:off x="2223939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Sony PS3 Eye Webcam</a:t>
          </a:r>
        </a:p>
      </dsp:txBody>
      <dsp:txXfrm>
        <a:off x="2223939" y="1236477"/>
        <a:ext cx="1543359" cy="617343"/>
      </dsp:txXfrm>
    </dsp:sp>
    <dsp:sp modelId="{5282762F-1452-43C8-923D-478F81A1F280}">
      <dsp:nvSpPr>
        <dsp:cNvPr id="0" name=""/>
        <dsp:cNvSpPr/>
      </dsp:nvSpPr>
      <dsp:spPr>
        <a:xfrm>
          <a:off x="4338341" y="1789"/>
          <a:ext cx="941449" cy="9414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A3C66-B677-4461-8EA7-16DACEDC6EA0}">
      <dsp:nvSpPr>
        <dsp:cNvPr id="0" name=""/>
        <dsp:cNvSpPr/>
      </dsp:nvSpPr>
      <dsp:spPr>
        <a:xfrm>
          <a:off x="4538978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579D0-26BA-400B-9692-A9FE99923BD2}">
      <dsp:nvSpPr>
        <dsp:cNvPr id="0" name=""/>
        <dsp:cNvSpPr/>
      </dsp:nvSpPr>
      <dsp:spPr>
        <a:xfrm>
          <a:off x="4037386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 PCB</a:t>
          </a:r>
        </a:p>
      </dsp:txBody>
      <dsp:txXfrm>
        <a:off x="4037386" y="1236477"/>
        <a:ext cx="1543359" cy="617343"/>
      </dsp:txXfrm>
    </dsp:sp>
    <dsp:sp modelId="{387C946D-EAA8-44E3-9990-DC7200A9B979}">
      <dsp:nvSpPr>
        <dsp:cNvPr id="0" name=""/>
        <dsp:cNvSpPr/>
      </dsp:nvSpPr>
      <dsp:spPr>
        <a:xfrm>
          <a:off x="6151789" y="1789"/>
          <a:ext cx="941449" cy="9414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BC1CF-74D4-4A7F-8A57-99CC41EBB5D0}">
      <dsp:nvSpPr>
        <dsp:cNvPr id="0" name=""/>
        <dsp:cNvSpPr/>
      </dsp:nvSpPr>
      <dsp:spPr>
        <a:xfrm>
          <a:off x="6352425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E61F5-8777-421D-8ADD-B00DA9368BBE}">
      <dsp:nvSpPr>
        <dsp:cNvPr id="0" name=""/>
        <dsp:cNvSpPr/>
      </dsp:nvSpPr>
      <dsp:spPr>
        <a:xfrm>
          <a:off x="5850834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L293D Motor Driver</a:t>
          </a:r>
        </a:p>
      </dsp:txBody>
      <dsp:txXfrm>
        <a:off x="5850834" y="1236477"/>
        <a:ext cx="1543359" cy="617343"/>
      </dsp:txXfrm>
    </dsp:sp>
    <dsp:sp modelId="{56B5D6BA-6E72-4BFB-82BA-73787839F2DF}">
      <dsp:nvSpPr>
        <dsp:cNvPr id="0" name=""/>
        <dsp:cNvSpPr/>
      </dsp:nvSpPr>
      <dsp:spPr>
        <a:xfrm>
          <a:off x="7965236" y="1789"/>
          <a:ext cx="941449" cy="941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0F8AA-7154-4EB6-A175-73E569A642AA}">
      <dsp:nvSpPr>
        <dsp:cNvPr id="0" name=""/>
        <dsp:cNvSpPr/>
      </dsp:nvSpPr>
      <dsp:spPr>
        <a:xfrm>
          <a:off x="8165873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3F82F-0899-406C-BDAB-E3AF9A5BE813}">
      <dsp:nvSpPr>
        <dsp:cNvPr id="0" name=""/>
        <dsp:cNvSpPr/>
      </dsp:nvSpPr>
      <dsp:spPr>
        <a:xfrm>
          <a:off x="7664281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Two DC Motors</a:t>
          </a:r>
        </a:p>
      </dsp:txBody>
      <dsp:txXfrm>
        <a:off x="7664281" y="1236477"/>
        <a:ext cx="1543359" cy="617343"/>
      </dsp:txXfrm>
    </dsp:sp>
    <dsp:sp modelId="{BF4A1417-FF4A-45E5-8187-16FF97041D37}">
      <dsp:nvSpPr>
        <dsp:cNvPr id="0" name=""/>
        <dsp:cNvSpPr/>
      </dsp:nvSpPr>
      <dsp:spPr>
        <a:xfrm>
          <a:off x="3431618" y="2239660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704B5-7CBD-4006-8473-47847A86D2FD}">
      <dsp:nvSpPr>
        <dsp:cNvPr id="0" name=""/>
        <dsp:cNvSpPr/>
      </dsp:nvSpPr>
      <dsp:spPr>
        <a:xfrm>
          <a:off x="3632254" y="2440297"/>
          <a:ext cx="540175" cy="5401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5350F-0048-4C5C-A6F9-9A67092A28D5}">
      <dsp:nvSpPr>
        <dsp:cNvPr id="0" name=""/>
        <dsp:cNvSpPr/>
      </dsp:nvSpPr>
      <dsp:spPr>
        <a:xfrm>
          <a:off x="3130663" y="3474348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Steel Box style Chassis</a:t>
          </a:r>
        </a:p>
      </dsp:txBody>
      <dsp:txXfrm>
        <a:off x="3130663" y="3474348"/>
        <a:ext cx="1543359" cy="617343"/>
      </dsp:txXfrm>
    </dsp:sp>
    <dsp:sp modelId="{AD492981-EF15-4F79-9FF0-4B813A86D1E2}">
      <dsp:nvSpPr>
        <dsp:cNvPr id="0" name=""/>
        <dsp:cNvSpPr/>
      </dsp:nvSpPr>
      <dsp:spPr>
        <a:xfrm>
          <a:off x="5245065" y="2239660"/>
          <a:ext cx="941449" cy="9414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EF8FC-9555-4657-8197-5F278F7D0B62}">
      <dsp:nvSpPr>
        <dsp:cNvPr id="0" name=""/>
        <dsp:cNvSpPr/>
      </dsp:nvSpPr>
      <dsp:spPr>
        <a:xfrm>
          <a:off x="5445702" y="2440297"/>
          <a:ext cx="540175" cy="54017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EA707-864D-4DA2-9468-13C59D1EF9FA}">
      <dsp:nvSpPr>
        <dsp:cNvPr id="0" name=""/>
        <dsp:cNvSpPr/>
      </dsp:nvSpPr>
      <dsp:spPr>
        <a:xfrm>
          <a:off x="4944110" y="3474348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Misc. (Resistors, Capacitors and Diodes)</a:t>
          </a:r>
        </a:p>
      </dsp:txBody>
      <dsp:txXfrm>
        <a:off x="4944110" y="3474348"/>
        <a:ext cx="1543359" cy="617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ED018-ABC3-4C80-BD6C-89F82DFCC1D3}">
      <dsp:nvSpPr>
        <dsp:cNvPr id="0" name=""/>
        <dsp:cNvSpPr/>
      </dsp:nvSpPr>
      <dsp:spPr>
        <a:xfrm>
          <a:off x="0" y="0"/>
          <a:ext cx="6877049" cy="85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we turn on the pi, it connects to the wifi access point </a:t>
          </a:r>
        </a:p>
      </dsp:txBody>
      <dsp:txXfrm>
        <a:off x="25010" y="25010"/>
        <a:ext cx="5883452" cy="803896"/>
      </dsp:txXfrm>
    </dsp:sp>
    <dsp:sp modelId="{C710F25A-7E22-4F06-9945-946FEFC4F33D}">
      <dsp:nvSpPr>
        <dsp:cNvPr id="0" name=""/>
        <dsp:cNvSpPr/>
      </dsp:nvSpPr>
      <dsp:spPr>
        <a:xfrm>
          <a:off x="575952" y="1009173"/>
          <a:ext cx="6877049" cy="853916"/>
        </a:xfrm>
        <a:prstGeom prst="roundRect">
          <a:avLst>
            <a:gd name="adj" fmla="val 10000"/>
          </a:avLst>
        </a:prstGeom>
        <a:solidFill>
          <a:schemeClr val="accent2">
            <a:hueOff val="-904150"/>
            <a:satOff val="-552"/>
            <a:lumOff val="21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Then it creates a static html page on a local ip address </a:t>
          </a:r>
        </a:p>
      </dsp:txBody>
      <dsp:txXfrm>
        <a:off x="600962" y="1034183"/>
        <a:ext cx="5696031" cy="803896"/>
      </dsp:txXfrm>
    </dsp:sp>
    <dsp:sp modelId="{5949F0F4-C262-4650-BDB3-2D7FD1667C1F}">
      <dsp:nvSpPr>
        <dsp:cNvPr id="0" name=""/>
        <dsp:cNvSpPr/>
      </dsp:nvSpPr>
      <dsp:spPr>
        <a:xfrm>
          <a:off x="1143309" y="2018347"/>
          <a:ext cx="6877049" cy="853916"/>
        </a:xfrm>
        <a:prstGeom prst="roundRect">
          <a:avLst>
            <a:gd name="adj" fmla="val 10000"/>
          </a:avLst>
        </a:prstGeom>
        <a:solidFill>
          <a:schemeClr val="accent2">
            <a:hueOff val="-1808300"/>
            <a:satOff val="-1104"/>
            <a:lumOff val="4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html page includes all the controls and live video stream</a:t>
          </a:r>
        </a:p>
      </dsp:txBody>
      <dsp:txXfrm>
        <a:off x="1168319" y="2043357"/>
        <a:ext cx="5704627" cy="803896"/>
      </dsp:txXfrm>
    </dsp:sp>
    <dsp:sp modelId="{A6302F06-9871-40FA-B2CB-6D5C3DB93569}">
      <dsp:nvSpPr>
        <dsp:cNvPr id="0" name=""/>
        <dsp:cNvSpPr/>
      </dsp:nvSpPr>
      <dsp:spPr>
        <a:xfrm>
          <a:off x="1719262" y="3027520"/>
          <a:ext cx="6877049" cy="853916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page can be accessed by any smartphone or PC that is over the same network</a:t>
          </a:r>
        </a:p>
      </dsp:txBody>
      <dsp:txXfrm>
        <a:off x="1744272" y="3052530"/>
        <a:ext cx="5696031" cy="803896"/>
      </dsp:txXfrm>
    </dsp:sp>
    <dsp:sp modelId="{9252D734-4873-4D4D-B3B0-ADCC23410C6C}">
      <dsp:nvSpPr>
        <dsp:cNvPr id="0" name=""/>
        <dsp:cNvSpPr/>
      </dsp:nvSpPr>
      <dsp:spPr>
        <a:xfrm>
          <a:off x="6322004" y="654022"/>
          <a:ext cx="555045" cy="555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446889" y="654022"/>
        <a:ext cx="305275" cy="417671"/>
      </dsp:txXfrm>
    </dsp:sp>
    <dsp:sp modelId="{F345AD59-C78F-47FD-BC7A-D74453ECAEC6}">
      <dsp:nvSpPr>
        <dsp:cNvPr id="0" name=""/>
        <dsp:cNvSpPr/>
      </dsp:nvSpPr>
      <dsp:spPr>
        <a:xfrm>
          <a:off x="6897957" y="1663195"/>
          <a:ext cx="555045" cy="555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22842" y="1663195"/>
        <a:ext cx="305275" cy="417671"/>
      </dsp:txXfrm>
    </dsp:sp>
    <dsp:sp modelId="{9A66590A-87AF-4FF5-A8C4-45EBAD340DE0}">
      <dsp:nvSpPr>
        <dsp:cNvPr id="0" name=""/>
        <dsp:cNvSpPr/>
      </dsp:nvSpPr>
      <dsp:spPr>
        <a:xfrm>
          <a:off x="7465313" y="2672369"/>
          <a:ext cx="555045" cy="555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90198" y="2672369"/>
        <a:ext cx="305275" cy="4176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16D26-1F38-4531-A370-BB986DD6BCC0}">
      <dsp:nvSpPr>
        <dsp:cNvPr id="0" name=""/>
        <dsp:cNvSpPr/>
      </dsp:nvSpPr>
      <dsp:spPr>
        <a:xfrm>
          <a:off x="7258" y="631213"/>
          <a:ext cx="1750710" cy="52521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49" tIns="64849" rIns="64849" bIns="6484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Power On</a:t>
          </a:r>
        </a:p>
      </dsp:txBody>
      <dsp:txXfrm>
        <a:off x="164822" y="631213"/>
        <a:ext cx="1435582" cy="525213"/>
      </dsp:txXfrm>
    </dsp:sp>
    <dsp:sp modelId="{3AB71952-4545-4C60-9EB0-0074D577E9F7}">
      <dsp:nvSpPr>
        <dsp:cNvPr id="0" name=""/>
        <dsp:cNvSpPr/>
      </dsp:nvSpPr>
      <dsp:spPr>
        <a:xfrm>
          <a:off x="7258" y="1156427"/>
          <a:ext cx="1593146" cy="20937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94" tIns="125894" rIns="125894" bIns="25178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Power On the unit first</a:t>
          </a:r>
        </a:p>
      </dsp:txBody>
      <dsp:txXfrm>
        <a:off x="7258" y="1156427"/>
        <a:ext cx="1593146" cy="2093795"/>
      </dsp:txXfrm>
    </dsp:sp>
    <dsp:sp modelId="{3CEB4C98-D06A-4B13-B58B-ED1A75B34CCA}">
      <dsp:nvSpPr>
        <dsp:cNvPr id="0" name=""/>
        <dsp:cNvSpPr/>
      </dsp:nvSpPr>
      <dsp:spPr>
        <a:xfrm>
          <a:off x="1715029" y="631213"/>
          <a:ext cx="1750710" cy="525213"/>
        </a:xfrm>
        <a:prstGeom prst="chevron">
          <a:avLst>
            <a:gd name="adj" fmla="val 30000"/>
          </a:avLst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accent2">
              <a:hueOff val="-678113"/>
              <a:satOff val="-414"/>
              <a:lumOff val="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49" tIns="64849" rIns="64849" bIns="6484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Wait </a:t>
          </a:r>
        </a:p>
      </dsp:txBody>
      <dsp:txXfrm>
        <a:off x="1872593" y="631213"/>
        <a:ext cx="1435582" cy="525213"/>
      </dsp:txXfrm>
    </dsp:sp>
    <dsp:sp modelId="{F83888F9-DAE2-433B-8EAC-1B6595FB80CE}">
      <dsp:nvSpPr>
        <dsp:cNvPr id="0" name=""/>
        <dsp:cNvSpPr/>
      </dsp:nvSpPr>
      <dsp:spPr>
        <a:xfrm>
          <a:off x="1715029" y="1156427"/>
          <a:ext cx="1593146" cy="2093795"/>
        </a:xfrm>
        <a:prstGeom prst="rect">
          <a:avLst/>
        </a:prstGeom>
        <a:solidFill>
          <a:schemeClr val="accent2">
            <a:tint val="40000"/>
            <a:alpha val="90000"/>
            <a:hueOff val="-935342"/>
            <a:satOff val="1882"/>
            <a:lumOff val="28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935342"/>
              <a:satOff val="1882"/>
              <a:lumOff val="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94" tIns="125894" rIns="125894" bIns="25178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Wait and Let it connect to Wi Fi </a:t>
          </a:r>
        </a:p>
      </dsp:txBody>
      <dsp:txXfrm>
        <a:off x="1715029" y="1156427"/>
        <a:ext cx="1593146" cy="2093795"/>
      </dsp:txXfrm>
    </dsp:sp>
    <dsp:sp modelId="{F28CBAE7-A6CF-4C64-8C04-12205137A654}">
      <dsp:nvSpPr>
        <dsp:cNvPr id="0" name=""/>
        <dsp:cNvSpPr/>
      </dsp:nvSpPr>
      <dsp:spPr>
        <a:xfrm>
          <a:off x="3422800" y="631213"/>
          <a:ext cx="1750710" cy="525213"/>
        </a:xfrm>
        <a:prstGeom prst="chevron">
          <a:avLst>
            <a:gd name="adj" fmla="val 3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49" tIns="64849" rIns="64849" bIns="6484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Verify</a:t>
          </a:r>
        </a:p>
      </dsp:txBody>
      <dsp:txXfrm>
        <a:off x="3580364" y="631213"/>
        <a:ext cx="1435582" cy="525213"/>
      </dsp:txXfrm>
    </dsp:sp>
    <dsp:sp modelId="{D33A2111-2E00-429B-A191-742A344A8542}">
      <dsp:nvSpPr>
        <dsp:cNvPr id="0" name=""/>
        <dsp:cNvSpPr/>
      </dsp:nvSpPr>
      <dsp:spPr>
        <a:xfrm>
          <a:off x="3422800" y="1156427"/>
          <a:ext cx="1593146" cy="2093795"/>
        </a:xfrm>
        <a:prstGeom prst="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94" tIns="125894" rIns="125894" bIns="25178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Verify the power input if the red light is turned on at PCB</a:t>
          </a:r>
        </a:p>
      </dsp:txBody>
      <dsp:txXfrm>
        <a:off x="3422800" y="1156427"/>
        <a:ext cx="1593146" cy="2093795"/>
      </dsp:txXfrm>
    </dsp:sp>
    <dsp:sp modelId="{399E7E69-056C-46A7-BE28-A89E396F74B5}">
      <dsp:nvSpPr>
        <dsp:cNvPr id="0" name=""/>
        <dsp:cNvSpPr/>
      </dsp:nvSpPr>
      <dsp:spPr>
        <a:xfrm>
          <a:off x="5130571" y="631213"/>
          <a:ext cx="1750710" cy="525213"/>
        </a:xfrm>
        <a:prstGeom prst="chevron">
          <a:avLst>
            <a:gd name="adj" fmla="val 30000"/>
          </a:avLst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accent2">
              <a:hueOff val="-2034338"/>
              <a:satOff val="-1242"/>
              <a:lumOff val="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49" tIns="64849" rIns="64849" bIns="6484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Scan</a:t>
          </a:r>
        </a:p>
      </dsp:txBody>
      <dsp:txXfrm>
        <a:off x="5288135" y="631213"/>
        <a:ext cx="1435582" cy="525213"/>
      </dsp:txXfrm>
    </dsp:sp>
    <dsp:sp modelId="{75BA4844-E557-4E8A-961B-0882DDE329D0}">
      <dsp:nvSpPr>
        <dsp:cNvPr id="0" name=""/>
        <dsp:cNvSpPr/>
      </dsp:nvSpPr>
      <dsp:spPr>
        <a:xfrm>
          <a:off x="5130571" y="1156427"/>
          <a:ext cx="1593146" cy="2093795"/>
        </a:xfrm>
        <a:prstGeom prst="rect">
          <a:avLst/>
        </a:prstGeom>
        <a:solidFill>
          <a:schemeClr val="accent2">
            <a:tint val="40000"/>
            <a:alpha val="90000"/>
            <a:hueOff val="-2806026"/>
            <a:satOff val="5645"/>
            <a:lumOff val="86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806026"/>
              <a:satOff val="5645"/>
              <a:lumOff val="8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94" tIns="125894" rIns="125894" bIns="25178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Scan for the Pi’s IP Address, it should be 192.168.0.34</a:t>
          </a:r>
        </a:p>
      </dsp:txBody>
      <dsp:txXfrm>
        <a:off x="5130571" y="1156427"/>
        <a:ext cx="1593146" cy="2093795"/>
      </dsp:txXfrm>
    </dsp:sp>
    <dsp:sp modelId="{5728ABBA-5D7F-4DB2-AA84-9EFF1952C275}">
      <dsp:nvSpPr>
        <dsp:cNvPr id="0" name=""/>
        <dsp:cNvSpPr/>
      </dsp:nvSpPr>
      <dsp:spPr>
        <a:xfrm>
          <a:off x="6838342" y="631213"/>
          <a:ext cx="1750710" cy="525213"/>
        </a:xfrm>
        <a:prstGeom prst="chevron">
          <a:avLst>
            <a:gd name="adj" fmla="val 3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49" tIns="64849" rIns="64849" bIns="6484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Proceed</a:t>
          </a:r>
        </a:p>
      </dsp:txBody>
      <dsp:txXfrm>
        <a:off x="6995906" y="631213"/>
        <a:ext cx="1435582" cy="525213"/>
      </dsp:txXfrm>
    </dsp:sp>
    <dsp:sp modelId="{1A0D48BB-37CF-4DAF-B362-CB2DF1777D3B}">
      <dsp:nvSpPr>
        <dsp:cNvPr id="0" name=""/>
        <dsp:cNvSpPr/>
      </dsp:nvSpPr>
      <dsp:spPr>
        <a:xfrm>
          <a:off x="6838342" y="1156427"/>
          <a:ext cx="1593146" cy="2093795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94" tIns="125894" rIns="125894" bIns="25178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After you have verified Pi is connected to internet, proceed further.</a:t>
          </a:r>
        </a:p>
      </dsp:txBody>
      <dsp:txXfrm>
        <a:off x="6838342" y="1156427"/>
        <a:ext cx="1593146" cy="2093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E327C-811F-44CE-AED4-906DEF1158B2}">
      <dsp:nvSpPr>
        <dsp:cNvPr id="0" name=""/>
        <dsp:cNvSpPr/>
      </dsp:nvSpPr>
      <dsp:spPr>
        <a:xfrm>
          <a:off x="1538994" y="52097"/>
          <a:ext cx="865834" cy="8658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CA953-41E6-440C-B01F-E9A8B2B4964D}">
      <dsp:nvSpPr>
        <dsp:cNvPr id="0" name=""/>
        <dsp:cNvSpPr/>
      </dsp:nvSpPr>
      <dsp:spPr>
        <a:xfrm>
          <a:off x="1720819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B5E37-4A85-46F8-8FDC-4001BCC901C4}">
      <dsp:nvSpPr>
        <dsp:cNvPr id="0" name=""/>
        <dsp:cNvSpPr/>
      </dsp:nvSpPr>
      <dsp:spPr>
        <a:xfrm>
          <a:off x="2590365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Coded in Python</a:t>
          </a:r>
        </a:p>
      </dsp:txBody>
      <dsp:txXfrm>
        <a:off x="2590365" y="52097"/>
        <a:ext cx="2040895" cy="865834"/>
      </dsp:txXfrm>
    </dsp:sp>
    <dsp:sp modelId="{81D2F2A1-CE67-4AE2-9649-8F6AF4A70CB5}">
      <dsp:nvSpPr>
        <dsp:cNvPr id="0" name=""/>
        <dsp:cNvSpPr/>
      </dsp:nvSpPr>
      <dsp:spPr>
        <a:xfrm>
          <a:off x="4986871" y="52097"/>
          <a:ext cx="865834" cy="8658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ACFEA-E7B2-4FFF-B277-21FB62428206}">
      <dsp:nvSpPr>
        <dsp:cNvPr id="0" name=""/>
        <dsp:cNvSpPr/>
      </dsp:nvSpPr>
      <dsp:spPr>
        <a:xfrm>
          <a:off x="5168697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CA7A3-572E-414C-9A8F-7F12FDA521CC}">
      <dsp:nvSpPr>
        <dsp:cNvPr id="0" name=""/>
        <dsp:cNvSpPr/>
      </dsp:nvSpPr>
      <dsp:spPr>
        <a:xfrm>
          <a:off x="6038242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Embedded in Pi</a:t>
          </a:r>
        </a:p>
      </dsp:txBody>
      <dsp:txXfrm>
        <a:off x="6038242" y="52097"/>
        <a:ext cx="2040895" cy="865834"/>
      </dsp:txXfrm>
    </dsp:sp>
    <dsp:sp modelId="{5BC6D0BD-9DCA-435D-917C-DFB8CD3A6B85}">
      <dsp:nvSpPr>
        <dsp:cNvPr id="0" name=""/>
        <dsp:cNvSpPr/>
      </dsp:nvSpPr>
      <dsp:spPr>
        <a:xfrm>
          <a:off x="1538994" y="1613823"/>
          <a:ext cx="865834" cy="8658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36959-7825-47CE-A80A-1002BAC6279C}">
      <dsp:nvSpPr>
        <dsp:cNvPr id="0" name=""/>
        <dsp:cNvSpPr/>
      </dsp:nvSpPr>
      <dsp:spPr>
        <a:xfrm>
          <a:off x="1720819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8E50E-2C10-452D-BDAE-108D4603496F}">
      <dsp:nvSpPr>
        <dsp:cNvPr id="0" name=""/>
        <dsp:cNvSpPr/>
      </dsp:nvSpPr>
      <dsp:spPr>
        <a:xfrm>
          <a:off x="2590365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Automatically runs the code when Pi boots up </a:t>
          </a:r>
        </a:p>
      </dsp:txBody>
      <dsp:txXfrm>
        <a:off x="2590365" y="1613823"/>
        <a:ext cx="2040895" cy="865834"/>
      </dsp:txXfrm>
    </dsp:sp>
    <dsp:sp modelId="{3D1B2C52-B23C-48D8-9763-0FB32AC900E3}">
      <dsp:nvSpPr>
        <dsp:cNvPr id="0" name=""/>
        <dsp:cNvSpPr/>
      </dsp:nvSpPr>
      <dsp:spPr>
        <a:xfrm>
          <a:off x="4986871" y="1613823"/>
          <a:ext cx="865834" cy="8658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DCE0C-76CD-4E73-BD2E-829A4552D5FA}">
      <dsp:nvSpPr>
        <dsp:cNvPr id="0" name=""/>
        <dsp:cNvSpPr/>
      </dsp:nvSpPr>
      <dsp:spPr>
        <a:xfrm>
          <a:off x="5168697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9009A-5B2D-491B-9D6B-32409CC9797D}">
      <dsp:nvSpPr>
        <dsp:cNvPr id="0" name=""/>
        <dsp:cNvSpPr/>
      </dsp:nvSpPr>
      <dsp:spPr>
        <a:xfrm>
          <a:off x="6038242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Uses a custom HTML page with controls that integrates livestream from webcam</a:t>
          </a:r>
        </a:p>
      </dsp:txBody>
      <dsp:txXfrm>
        <a:off x="6038242" y="1613823"/>
        <a:ext cx="2040895" cy="865834"/>
      </dsp:txXfrm>
    </dsp:sp>
    <dsp:sp modelId="{4FD4274B-BBC1-4273-82E8-A463ED01A828}">
      <dsp:nvSpPr>
        <dsp:cNvPr id="0" name=""/>
        <dsp:cNvSpPr/>
      </dsp:nvSpPr>
      <dsp:spPr>
        <a:xfrm>
          <a:off x="1538994" y="3175550"/>
          <a:ext cx="865834" cy="8658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67E20-93E8-4C85-8A73-5D65205727D8}">
      <dsp:nvSpPr>
        <dsp:cNvPr id="0" name=""/>
        <dsp:cNvSpPr/>
      </dsp:nvSpPr>
      <dsp:spPr>
        <a:xfrm>
          <a:off x="1720819" y="3357375"/>
          <a:ext cx="502184" cy="5021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3971A-DF6B-4A65-8911-C5EE117EFB93}">
      <dsp:nvSpPr>
        <dsp:cNvPr id="0" name=""/>
        <dsp:cNvSpPr/>
      </dsp:nvSpPr>
      <dsp:spPr>
        <a:xfrm>
          <a:off x="2590365" y="3175550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be accessed at 192.68.0.34:5010</a:t>
          </a:r>
        </a:p>
      </dsp:txBody>
      <dsp:txXfrm>
        <a:off x="2590365" y="3175550"/>
        <a:ext cx="2040895" cy="865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6BF8D-8D9A-4134-B9AF-739051DA9EE0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C78A9-6B54-44F8-B49E-AD764FAC58EE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05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24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70B35703-0611-4F09-BE74-95B7F5A4A13E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247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achmemicro.com/raspberry-pi-web-cam/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B%AC%B4%ED%95%9C%EA%B6%A4%EB%8F%84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zeen.com/article/2227/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Raspberry_Pi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spberry_Pi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PlayStation_Eye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207319/multiple-motor-h-bridg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raspberrypi.stackexchange.com/questions/37051/using-an-l293d-chip-to-control-a-motor-with-a-separate-power-supply" TargetMode="External"/><Relationship Id="rId4" Type="http://schemas.openxmlformats.org/officeDocument/2006/relationships/image" Target="../media/image3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9464" y="2389701"/>
            <a:ext cx="3893439" cy="16463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Camera on Wheels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2987" y="3884850"/>
            <a:ext cx="3893439" cy="1096899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CA" dirty="0"/>
              <a:t>arshjot Singh | Lovepreet Singh</a:t>
            </a:r>
          </a:p>
        </p:txBody>
      </p:sp>
      <p:pic>
        <p:nvPicPr>
          <p:cNvPr id="1028" name="Picture 4" descr="Seneca College Sport Centre Arena | HockeyNeeds">
            <a:extLst>
              <a:ext uri="{FF2B5EF4-FFF2-40B4-BE49-F238E27FC236}">
                <a16:creationId xmlns:a16="http://schemas.microsoft.com/office/drawing/2014/main" id="{AFAEB245-06FF-4540-A3FA-D0C4BDDEA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3" b="7943"/>
          <a:stretch/>
        </p:blipFill>
        <p:spPr bwMode="auto">
          <a:xfrm>
            <a:off x="5879943" y="1857805"/>
            <a:ext cx="1800200" cy="991654"/>
          </a:xfrm>
          <a:custGeom>
            <a:avLst/>
            <a:gdLst/>
            <a:ahLst/>
            <a:cxnLst/>
            <a:rect l="l" t="t" r="r" b="b"/>
            <a:pathLst>
              <a:path w="4760690" h="2622453">
                <a:moveTo>
                  <a:pt x="212741" y="0"/>
                </a:moveTo>
                <a:lnTo>
                  <a:pt x="4760690" y="0"/>
                </a:lnTo>
                <a:lnTo>
                  <a:pt x="4365943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904D201-45CA-4CF5-855B-17245B518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74118A7B-A137-473D-9731-0E3CF37DDB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38840" b="-1"/>
          <a:stretch/>
        </p:blipFill>
        <p:spPr>
          <a:xfrm>
            <a:off x="695400" y="1310572"/>
            <a:ext cx="5182413" cy="4236855"/>
          </a:xfrm>
          <a:custGeom>
            <a:avLst/>
            <a:gdLst/>
            <a:ahLst/>
            <a:cxnLst/>
            <a:rect l="l" t="t" r="r" b="b"/>
            <a:pathLst>
              <a:path w="5182413" h="4236855">
                <a:moveTo>
                  <a:pt x="630049" y="0"/>
                </a:moveTo>
                <a:lnTo>
                  <a:pt x="5182413" y="0"/>
                </a:lnTo>
                <a:lnTo>
                  <a:pt x="5182413" y="21851"/>
                </a:lnTo>
                <a:lnTo>
                  <a:pt x="4547946" y="4236855"/>
                </a:lnTo>
                <a:lnTo>
                  <a:pt x="0" y="423685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Functional Features</a:t>
            </a:r>
            <a:endParaRPr dirty="0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B9F6CB73-FD47-446C-AD06-393F8D341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716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67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dirty="0"/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78A4D208-42ED-47C3-952C-21609587A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3512" y="1196752"/>
            <a:ext cx="630836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7334" y="98072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Step by Step Setup Instructions</a:t>
            </a:r>
            <a:endParaRPr dirty="0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ABB2222C-42C6-431C-920D-ED963BF6A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78194"/>
              </p:ext>
            </p:extLst>
          </p:nvPr>
        </p:nvGraphicFramePr>
        <p:xfrm>
          <a:off x="677334" y="170080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18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Instructions (Contd.)</a:t>
            </a:r>
            <a:endParaRPr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9372C6-D103-4D19-901E-E2B826C3B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00808"/>
            <a:ext cx="6408712" cy="3604899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600056" y="1196752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Connect your smartphone to the same </a:t>
            </a:r>
            <a:r>
              <a:rPr lang="en-US" sz="1500" dirty="0" err="1"/>
              <a:t>wifi</a:t>
            </a:r>
            <a:r>
              <a:rPr lang="en-US" sz="1500" dirty="0"/>
              <a:t> network</a:t>
            </a:r>
          </a:p>
          <a:p>
            <a:r>
              <a:rPr lang="en-US" sz="1500" dirty="0"/>
              <a:t>After verification is done, type in 192.168.0.34:5010 on any smartphone or PC connected to same </a:t>
            </a:r>
            <a:r>
              <a:rPr lang="en-US" sz="1500" dirty="0" err="1"/>
              <a:t>WiFi</a:t>
            </a:r>
            <a:r>
              <a:rPr lang="en-US" sz="1500" dirty="0"/>
              <a:t> to access live video stream and controls.</a:t>
            </a:r>
          </a:p>
          <a:p>
            <a:r>
              <a:rPr lang="en-US" sz="1500" dirty="0"/>
              <a:t>You should land on a similar page as show here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E75E9D56-3E08-4B51-9323-AE9E769C0A5B}"/>
              </a:ext>
            </a:extLst>
          </p:cNvPr>
          <p:cNvSpPr/>
          <p:nvPr/>
        </p:nvSpPr>
        <p:spPr>
          <a:xfrm rot="1811034">
            <a:off x="8305655" y="3797763"/>
            <a:ext cx="946409" cy="1256456"/>
          </a:xfrm>
          <a:prstGeom prst="curvedLeftArrow">
            <a:avLst>
              <a:gd name="adj1" fmla="val 13955"/>
              <a:gd name="adj2" fmla="val 66667"/>
              <a:gd name="adj3" fmla="val 36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1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Differential Steering</a:t>
            </a:r>
            <a:endParaRPr dirty="0"/>
          </a:p>
        </p:txBody>
      </p:sp>
      <p:pic>
        <p:nvPicPr>
          <p:cNvPr id="3" name="Picture 2" descr="A picture containing outdoor, car, vehicle, sitting&#10;&#10;Description automatically generated">
            <a:extLst>
              <a:ext uri="{FF2B5EF4-FFF2-40B4-BE49-F238E27FC236}">
                <a16:creationId xmlns:a16="http://schemas.microsoft.com/office/drawing/2014/main" id="{085D4FE0-D886-4F4E-B716-009E66F06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877" y="2159331"/>
            <a:ext cx="5176482" cy="3882362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Our vehicle takes turns using this method</a:t>
            </a:r>
          </a:p>
          <a:p>
            <a:r>
              <a:rPr lang="en-US" sz="1500"/>
              <a:t>Turns are achieved by altering driving torque on one side</a:t>
            </a:r>
          </a:p>
          <a:p>
            <a:r>
              <a:rPr lang="en-US" sz="1500"/>
              <a:t>In simpler words, one side of the vehicle is completely shutdown or slowed down to take a turn</a:t>
            </a:r>
          </a:p>
          <a:p>
            <a:r>
              <a:rPr lang="en-US" sz="1500"/>
              <a:t>Excavators, Tanks and Bulldozers have similar steering method</a:t>
            </a:r>
          </a:p>
          <a:p>
            <a:r>
              <a:rPr lang="en-US" sz="1500"/>
              <a:t>Front wheels do not 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DFC27-B3A8-482B-B508-54B0285E3E56}"/>
              </a:ext>
            </a:extLst>
          </p:cNvPr>
          <p:cNvSpPr txBox="1"/>
          <p:nvPr/>
        </p:nvSpPr>
        <p:spPr>
          <a:xfrm>
            <a:off x="3520706" y="5841638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ko.wikipedia.org/wiki/%EB%AC%B4%ED%95%9C%EA%B6%A4%EB%8F%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4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Webcam Server</a:t>
            </a:r>
            <a:endParaRPr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934315-2E96-4E22-94CA-FDD4746F7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15676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Achieved by installing </a:t>
            </a:r>
            <a:r>
              <a:rPr lang="en-US" sz="1500" i="1" dirty="0"/>
              <a:t>Motion</a:t>
            </a:r>
          </a:p>
          <a:p>
            <a:r>
              <a:rPr lang="en-US" sz="1500" i="1" dirty="0"/>
              <a:t>Motion </a:t>
            </a:r>
            <a:r>
              <a:rPr lang="en-US" sz="1500" dirty="0"/>
              <a:t> can be installed using </a:t>
            </a:r>
            <a:r>
              <a:rPr lang="en-US" sz="1500" u="sng" dirty="0" err="1"/>
              <a:t>sudo</a:t>
            </a:r>
            <a:r>
              <a:rPr lang="en-US" sz="1500" u="sng" dirty="0"/>
              <a:t> apt-get install </a:t>
            </a:r>
            <a:r>
              <a:rPr lang="en-US" sz="1500" dirty="0"/>
              <a:t>motion command</a:t>
            </a:r>
          </a:p>
          <a:p>
            <a:r>
              <a:rPr lang="en-US" sz="1500" dirty="0"/>
              <a:t>Detects motion and turns on the camera</a:t>
            </a:r>
          </a:p>
          <a:p>
            <a:r>
              <a:rPr lang="en-US" sz="1500" dirty="0"/>
              <a:t>Provides high range of settings and configurations</a:t>
            </a:r>
          </a:p>
          <a:p>
            <a:r>
              <a:rPr lang="en-US" sz="1500" dirty="0"/>
              <a:t>Allows us to set resolution, frame rate, brightness, contrast etc.</a:t>
            </a:r>
          </a:p>
          <a:p>
            <a:r>
              <a:rPr lang="en-US" sz="1500" dirty="0"/>
              <a:t>Streams video on the Pi’s IP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96C6E-D087-4703-BE1D-8DFBB8CDD0B4}"/>
              </a:ext>
            </a:extLst>
          </p:cNvPr>
          <p:cNvSpPr txBox="1"/>
          <p:nvPr/>
        </p:nvSpPr>
        <p:spPr>
          <a:xfrm>
            <a:off x="3574110" y="5116041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unzeen.com/article/2227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0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WebApp Development</a:t>
            </a:r>
            <a:endParaRPr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0FA3F70D-E430-4C82-947C-1DA833322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138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10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1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Content Placeholder 13"/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The project design has a lot of potential for scalability</a:t>
            </a:r>
          </a:p>
          <a:p>
            <a:r>
              <a:rPr lang="en-US" dirty="0"/>
              <a:t>It meets the proposed functionality</a:t>
            </a:r>
            <a:endParaRPr dirty="0"/>
          </a:p>
          <a:p>
            <a:r>
              <a:rPr lang="en-US" dirty="0"/>
              <a:t>Given more time and resources this project can be transformed into a more sophisticated surveillance robot that includes sound output as well</a:t>
            </a:r>
            <a:endParaRPr dirty="0"/>
          </a:p>
          <a:p>
            <a:r>
              <a:rPr lang="en-US" dirty="0"/>
              <a:t>Overall our team is satisfied with the outcome</a:t>
            </a:r>
          </a:p>
        </p:txBody>
      </p:sp>
    </p:spTree>
    <p:extLst>
      <p:ext uri="{BB962C8B-B14F-4D97-AF65-F5344CB8AC3E}">
        <p14:creationId xmlns:p14="http://schemas.microsoft.com/office/powerpoint/2010/main" val="50929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09CE832F-C74C-466A-8FC6-92026CFD0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55280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1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What we have built?</a:t>
            </a:r>
            <a:endParaRPr dirty="0"/>
          </a:p>
        </p:txBody>
      </p:sp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7F0BB6D2-8C2F-4261-8F4B-114F8C31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171313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A raspberry pi based remote controlled Surveillance Robot</a:t>
            </a:r>
          </a:p>
          <a:p>
            <a:r>
              <a:rPr lang="en-US" dirty="0"/>
              <a:t>Can be operated wirelessly</a:t>
            </a:r>
          </a:p>
          <a:p>
            <a:r>
              <a:rPr lang="en-US" dirty="0"/>
              <a:t>Has a webcam mounted on top for live streaming</a:t>
            </a:r>
          </a:p>
          <a:p>
            <a:r>
              <a:rPr lang="en-US" dirty="0"/>
              <a:t>Easily accessible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6C504-321D-4A7C-84E9-5C3D1BBFCB3E}"/>
              </a:ext>
            </a:extLst>
          </p:cNvPr>
          <p:cNvSpPr txBox="1"/>
          <p:nvPr/>
        </p:nvSpPr>
        <p:spPr>
          <a:xfrm>
            <a:off x="0" y="6657945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pl.wikipedia.org/wiki/Raspberry_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5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6933" y="980728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Why We Chose This Project Design?</a:t>
            </a:r>
            <a:endParaRPr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A5FAF332-42B6-4832-BDED-A6ECC6AE1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615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Major Components</a:t>
            </a:r>
            <a:endParaRPr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57C9160C-F0AF-4F9F-9CF6-4E23499E4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72982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57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40605" y="476672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Raspberry Pi 3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4129" y="1956564"/>
            <a:ext cx="5312198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700" dirty="0">
                <a:solidFill>
                  <a:schemeClr val="bg1"/>
                </a:solidFill>
              </a:rPr>
              <a:t>It is a compact credit card sized unit that performs all the basic functions efficiently just like a regular PC. It has the following specs –</a:t>
            </a:r>
          </a:p>
          <a:p>
            <a:pPr marL="0" indent="0">
              <a:buNone/>
            </a:pPr>
            <a:br>
              <a:rPr lang="en-CA" sz="1700" dirty="0">
                <a:solidFill>
                  <a:schemeClr val="bg1"/>
                </a:solidFill>
              </a:rPr>
            </a:br>
            <a:r>
              <a:rPr lang="en-CA" sz="1700" b="1" dirty="0">
                <a:solidFill>
                  <a:schemeClr val="bg1"/>
                </a:solidFill>
              </a:rPr>
              <a:t>CPU: </a:t>
            </a:r>
            <a:r>
              <a:rPr lang="en-CA" sz="1700" dirty="0">
                <a:solidFill>
                  <a:schemeClr val="bg1"/>
                </a:solidFill>
              </a:rPr>
              <a:t>4× ARM Cortex-A53, 1.2GHz</a:t>
            </a:r>
            <a:br>
              <a:rPr lang="en-CA" sz="1700" dirty="0">
                <a:solidFill>
                  <a:schemeClr val="bg1"/>
                </a:solidFill>
              </a:rPr>
            </a:br>
            <a:r>
              <a:rPr lang="en-CA" sz="1700" b="1" dirty="0">
                <a:solidFill>
                  <a:schemeClr val="bg1"/>
                </a:solidFill>
              </a:rPr>
              <a:t>GPU: </a:t>
            </a:r>
            <a:r>
              <a:rPr lang="en-CA" sz="1700" dirty="0">
                <a:solidFill>
                  <a:schemeClr val="bg1"/>
                </a:solidFill>
              </a:rPr>
              <a:t>Broadcom </a:t>
            </a:r>
            <a:r>
              <a:rPr lang="en-CA" sz="1700" dirty="0" err="1">
                <a:solidFill>
                  <a:schemeClr val="bg1"/>
                </a:solidFill>
              </a:rPr>
              <a:t>VideoCore</a:t>
            </a:r>
            <a:r>
              <a:rPr lang="en-CA" sz="1700" dirty="0">
                <a:solidFill>
                  <a:schemeClr val="bg1"/>
                </a:solidFill>
              </a:rPr>
              <a:t> IV</a:t>
            </a:r>
            <a:br>
              <a:rPr lang="en-CA" sz="1700" dirty="0">
                <a:solidFill>
                  <a:schemeClr val="bg1"/>
                </a:solidFill>
              </a:rPr>
            </a:br>
            <a:r>
              <a:rPr lang="en-CA" sz="1700" b="1" dirty="0">
                <a:solidFill>
                  <a:schemeClr val="bg1"/>
                </a:solidFill>
              </a:rPr>
              <a:t>RAM: </a:t>
            </a:r>
            <a:r>
              <a:rPr lang="en-CA" sz="1700" dirty="0">
                <a:solidFill>
                  <a:schemeClr val="bg1"/>
                </a:solidFill>
              </a:rPr>
              <a:t>1GB LPDDR2 (900 MHz)</a:t>
            </a:r>
            <a:br>
              <a:rPr lang="en-CA" sz="1700" dirty="0">
                <a:solidFill>
                  <a:schemeClr val="bg1"/>
                </a:solidFill>
              </a:rPr>
            </a:br>
            <a:r>
              <a:rPr lang="en-CA" sz="1700" b="1" dirty="0">
                <a:solidFill>
                  <a:schemeClr val="bg1"/>
                </a:solidFill>
              </a:rPr>
              <a:t>Networking: </a:t>
            </a:r>
            <a:r>
              <a:rPr lang="en-CA" sz="1700" dirty="0">
                <a:solidFill>
                  <a:schemeClr val="bg1"/>
                </a:solidFill>
              </a:rPr>
              <a:t>10/100 Ethernet, 2.4GHz 802.11n wireless</a:t>
            </a:r>
            <a:br>
              <a:rPr lang="en-CA" sz="1700" dirty="0">
                <a:solidFill>
                  <a:schemeClr val="bg1"/>
                </a:solidFill>
              </a:rPr>
            </a:br>
            <a:r>
              <a:rPr lang="en-CA" sz="1700" b="1" dirty="0">
                <a:solidFill>
                  <a:schemeClr val="bg1"/>
                </a:solidFill>
              </a:rPr>
              <a:t>Bluetooth: </a:t>
            </a:r>
            <a:r>
              <a:rPr lang="en-CA" sz="1700" dirty="0">
                <a:solidFill>
                  <a:schemeClr val="bg1"/>
                </a:solidFill>
              </a:rPr>
              <a:t>Bluetooth 4.1 Classic</a:t>
            </a:r>
            <a:br>
              <a:rPr lang="en-CA" sz="1700" dirty="0">
                <a:solidFill>
                  <a:schemeClr val="bg1"/>
                </a:solidFill>
              </a:rPr>
            </a:br>
            <a:r>
              <a:rPr lang="en-CA" sz="1700" b="1" dirty="0">
                <a:solidFill>
                  <a:schemeClr val="bg1"/>
                </a:solidFill>
              </a:rPr>
              <a:t>Storage</a:t>
            </a:r>
            <a:r>
              <a:rPr lang="en-CA" sz="1700" dirty="0">
                <a:solidFill>
                  <a:schemeClr val="bg1"/>
                </a:solidFill>
              </a:rPr>
              <a:t>: microSD</a:t>
            </a:r>
            <a:br>
              <a:rPr lang="en-CA" sz="1700" dirty="0">
                <a:solidFill>
                  <a:schemeClr val="bg1"/>
                </a:solidFill>
              </a:rPr>
            </a:br>
            <a:r>
              <a:rPr lang="en-CA" sz="1700" b="1" dirty="0">
                <a:solidFill>
                  <a:schemeClr val="bg1"/>
                </a:solidFill>
              </a:rPr>
              <a:t>GPIO</a:t>
            </a:r>
            <a:r>
              <a:rPr lang="en-CA" sz="1700" dirty="0">
                <a:solidFill>
                  <a:schemeClr val="bg1"/>
                </a:solidFill>
              </a:rPr>
              <a:t>: 40-pin header, populated</a:t>
            </a:r>
            <a:br>
              <a:rPr lang="en-CA" sz="1700" dirty="0">
                <a:solidFill>
                  <a:schemeClr val="bg1"/>
                </a:solidFill>
              </a:rPr>
            </a:br>
            <a:endParaRPr lang="en-CA" sz="1700" dirty="0">
              <a:solidFill>
                <a:schemeClr val="bg1"/>
              </a:solidFill>
            </a:endParaRP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B7F4D223-910D-4703-B58D-2C9A77CBE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1" y="1712529"/>
            <a:ext cx="5143500" cy="3420427"/>
          </a:xfrm>
          <a:prstGeom prst="rect">
            <a:avLst/>
          </a:prstGeom>
        </p:spPr>
      </p:pic>
      <p:sp>
        <p:nvSpPr>
          <p:cNvPr id="56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89653-593B-4C18-ADD4-5B80E61D2E9B}"/>
              </a:ext>
            </a:extLst>
          </p:cNvPr>
          <p:cNvSpPr txBox="1"/>
          <p:nvPr/>
        </p:nvSpPr>
        <p:spPr>
          <a:xfrm>
            <a:off x="8712847" y="4932901"/>
            <a:ext cx="252665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en.wikipedia.org/wiki/Raspberry_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Sony PS3 Eye Webcam</a:t>
            </a:r>
            <a:endParaRPr lang="en-US" dirty="0"/>
          </a:p>
        </p:txBody>
      </p:sp>
      <p:pic>
        <p:nvPicPr>
          <p:cNvPr id="3" name="Picture 2" descr="A close up of a camera&#10;&#10;Description automatically generated">
            <a:extLst>
              <a:ext uri="{FF2B5EF4-FFF2-40B4-BE49-F238E27FC236}">
                <a16:creationId xmlns:a16="http://schemas.microsoft.com/office/drawing/2014/main" id="{96812F2B-4890-4E93-861C-EF999E79C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9814" y="2159331"/>
            <a:ext cx="3854481" cy="3253182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pPr lvl="1"/>
            <a:r>
              <a:rPr lang="en-CA"/>
              <a:t>Supports 640x480 pixels @ 60 hz</a:t>
            </a:r>
          </a:p>
          <a:p>
            <a:pPr lvl="1"/>
            <a:r>
              <a:rPr lang="en-CA"/>
              <a:t>320x240 pixels @ 120 Hz</a:t>
            </a:r>
          </a:p>
          <a:p>
            <a:pPr lvl="1"/>
            <a:r>
              <a:rPr lang="en-CA"/>
              <a:t>Connection Type – USB 2.0 (type-A)</a:t>
            </a:r>
          </a:p>
          <a:p>
            <a:pPr lvl="1"/>
            <a:r>
              <a:rPr lang="en-CA"/>
              <a:t>0.3 Megapixel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7FB95-9614-4579-9E90-8E5A28AC9EF6}"/>
              </a:ext>
            </a:extLst>
          </p:cNvPr>
          <p:cNvSpPr txBox="1"/>
          <p:nvPr/>
        </p:nvSpPr>
        <p:spPr>
          <a:xfrm>
            <a:off x="2127641" y="5212458"/>
            <a:ext cx="252665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pt.wikipedia.org/wiki/PlayStation_Ey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8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>
            <a:normAutofit/>
          </a:bodyPr>
          <a:lstStyle/>
          <a:p>
            <a:r>
              <a:rPr lang="en-US"/>
              <a:t>L293D Motor Driver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2DC18328-6607-4EF1-9000-050FE41D3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11624" y="4079229"/>
            <a:ext cx="4428231" cy="238240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19736" y="1488613"/>
            <a:ext cx="5217539" cy="38807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Used to control direction of motors</a:t>
            </a:r>
          </a:p>
          <a:p>
            <a:pPr lvl="1"/>
            <a:r>
              <a:rPr lang="en-US" dirty="0"/>
              <a:t>Has H-Bridge Configuration</a:t>
            </a:r>
          </a:p>
          <a:p>
            <a:pPr lvl="1"/>
            <a:r>
              <a:rPr lang="en-US" dirty="0"/>
              <a:t>16 Pin IC </a:t>
            </a:r>
          </a:p>
          <a:p>
            <a:pPr lvl="1"/>
            <a:r>
              <a:rPr lang="en-US" dirty="0"/>
              <a:t>8 Pins on each side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5CB044-FD59-4274-A749-6200932B10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805" t="2504" r="8966" b="8967"/>
          <a:stretch/>
        </p:blipFill>
        <p:spPr>
          <a:xfrm>
            <a:off x="479376" y="945477"/>
            <a:ext cx="3150527" cy="248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E580C-0E20-4516-8DE2-B4807B045702}"/>
              </a:ext>
            </a:extLst>
          </p:cNvPr>
          <p:cNvSpPr txBox="1"/>
          <p:nvPr/>
        </p:nvSpPr>
        <p:spPr>
          <a:xfrm>
            <a:off x="-35430" y="6622384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electronics.stackexchange.com/questions/207319/multiple-motor-h-brid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1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Other Major Components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dirty="0"/>
              <a:t>Other important components of our design are -</a:t>
            </a:r>
          </a:p>
          <a:p>
            <a:pPr lvl="1"/>
            <a:r>
              <a:rPr lang="en-CA" dirty="0"/>
              <a:t>2 12VDC Motors </a:t>
            </a:r>
          </a:p>
          <a:p>
            <a:pPr lvl="1"/>
            <a:r>
              <a:rPr lang="en-CA" dirty="0"/>
              <a:t>Custom PCB with 1 transistor, 3 Resistors, 2 Capacitors &amp; 2 Diodes.</a:t>
            </a:r>
          </a:p>
          <a:p>
            <a:pPr lvl="1"/>
            <a:r>
              <a:rPr lang="en-CA" dirty="0"/>
              <a:t>A Steel Chassis</a:t>
            </a:r>
          </a:p>
          <a:p>
            <a:pPr marL="0" indent="0">
              <a:buNone/>
            </a:pPr>
            <a:endParaRPr lang="en-CA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A97518D-2BA5-4650-A9D3-6C96DD63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 r="3953" b="-5"/>
          <a:stretch/>
        </p:blipFill>
        <p:spPr>
          <a:xfrm>
            <a:off x="0" y="44624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029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76668F26BFE342802CF7A6C7A435AB" ma:contentTypeVersion="10" ma:contentTypeDescription="Create a new document." ma:contentTypeScope="" ma:versionID="f071b9d8ee128d311af20136a4a5e12b">
  <xsd:schema xmlns:xsd="http://www.w3.org/2001/XMLSchema" xmlns:xs="http://www.w3.org/2001/XMLSchema" xmlns:p="http://schemas.microsoft.com/office/2006/metadata/properties" xmlns:ns3="7d2e1ba1-cebb-4cc5-b448-134ca98b71cf" xmlns:ns4="ffce889c-9273-4edf-8936-1447c82959fb" targetNamespace="http://schemas.microsoft.com/office/2006/metadata/properties" ma:root="true" ma:fieldsID="0c7a9341e0995bb7950b9484bddfe03b" ns3:_="" ns4:_="">
    <xsd:import namespace="7d2e1ba1-cebb-4cc5-b448-134ca98b71cf"/>
    <xsd:import namespace="ffce889c-9273-4edf-8936-1447c82959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e1ba1-cebb-4cc5-b448-134ca98b71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e889c-9273-4edf-8936-1447c82959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671701-832D-415F-82C2-7CDCF7F568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2e1ba1-cebb-4cc5-b448-134ca98b71cf"/>
    <ds:schemaRef ds:uri="ffce889c-9273-4edf-8936-1447c82959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46AF5A-5B1C-4862-A9D0-7D7A7971DB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A60A8F-161C-4F38-A542-2125301216A4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ffce889c-9273-4edf-8936-1447c82959fb"/>
    <ds:schemaRef ds:uri="7d2e1ba1-cebb-4cc5-b448-134ca98b71cf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704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Candara</vt:lpstr>
      <vt:lpstr>Trebuchet MS</vt:lpstr>
      <vt:lpstr>Wingdings 3</vt:lpstr>
      <vt:lpstr>Facet</vt:lpstr>
      <vt:lpstr>Camera on Wheels</vt:lpstr>
      <vt:lpstr>Introduction</vt:lpstr>
      <vt:lpstr>What we have built?</vt:lpstr>
      <vt:lpstr>Why We Chose This Project Design?</vt:lpstr>
      <vt:lpstr>Major Components</vt:lpstr>
      <vt:lpstr>Raspberry Pi 3</vt:lpstr>
      <vt:lpstr>Sony PS3 Eye Webcam</vt:lpstr>
      <vt:lpstr>L293D Motor Driver</vt:lpstr>
      <vt:lpstr>Other Major Components</vt:lpstr>
      <vt:lpstr>Functional Features</vt:lpstr>
      <vt:lpstr>Block Diagram</vt:lpstr>
      <vt:lpstr>Step by Step Setup Instructions</vt:lpstr>
      <vt:lpstr>Instructions (Contd.)</vt:lpstr>
      <vt:lpstr>Differential Steering</vt:lpstr>
      <vt:lpstr>Webcam Server</vt:lpstr>
      <vt:lpstr>WebApp Development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on Wheels</dc:title>
  <dc:creator>Harshjot Singh</dc:creator>
  <cp:lastModifiedBy>Harshjot Singh</cp:lastModifiedBy>
  <cp:revision>1</cp:revision>
  <dcterms:created xsi:type="dcterms:W3CDTF">2020-04-03T17:40:55Z</dcterms:created>
  <dcterms:modified xsi:type="dcterms:W3CDTF">2020-04-03T17:44:46Z</dcterms:modified>
</cp:coreProperties>
</file>