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2647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9694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6263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48386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84210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7/11/2023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8045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7/11/2023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193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9336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8023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4668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8863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3038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8798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7/11/2023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0085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7/11/2023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0199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7/11/2023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5051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519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7/11/2023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7375016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1B41-3264-4DC9-4A43-F213868800CD}"/>
              </a:ext>
            </a:extLst>
          </p:cNvPr>
          <p:cNvSpPr>
            <a:spLocks noGrp="1"/>
          </p:cNvSpPr>
          <p:nvPr>
            <p:ph type="ctrTitle"/>
          </p:nvPr>
        </p:nvSpPr>
        <p:spPr/>
        <p:txBody>
          <a:bodyPr/>
          <a:lstStyle/>
          <a:p>
            <a:r>
              <a:rPr lang="en-GB"/>
              <a:t>MTC Case Presentation</a:t>
            </a:r>
            <a:endParaRPr lang="en-US"/>
          </a:p>
        </p:txBody>
      </p:sp>
      <p:sp>
        <p:nvSpPr>
          <p:cNvPr id="3" name="Subtitle 2">
            <a:extLst>
              <a:ext uri="{FF2B5EF4-FFF2-40B4-BE49-F238E27FC236}">
                <a16:creationId xmlns:a16="http://schemas.microsoft.com/office/drawing/2014/main" id="{78D53C96-594D-3CA6-8D2E-E6815186C450}"/>
              </a:ext>
            </a:extLst>
          </p:cNvPr>
          <p:cNvSpPr>
            <a:spLocks noGrp="1"/>
          </p:cNvSpPr>
          <p:nvPr>
            <p:ph type="subTitle" idx="1"/>
          </p:nvPr>
        </p:nvSpPr>
        <p:spPr/>
        <p:txBody>
          <a:bodyPr/>
          <a:lstStyle/>
          <a:p>
            <a:r>
              <a:rPr lang="en-GB" dirty="0"/>
              <a:t>By, </a:t>
            </a:r>
            <a:r>
              <a:rPr lang="en-GB"/>
              <a:t>Harshal Kaute</a:t>
            </a:r>
            <a:endParaRPr lang="en-US" dirty="0"/>
          </a:p>
        </p:txBody>
      </p:sp>
    </p:spTree>
    <p:extLst>
      <p:ext uri="{BB962C8B-B14F-4D97-AF65-F5344CB8AC3E}">
        <p14:creationId xmlns:p14="http://schemas.microsoft.com/office/powerpoint/2010/main" val="1969404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1596-1DF9-F1DB-20AA-4630AEB585EA}"/>
              </a:ext>
            </a:extLst>
          </p:cNvPr>
          <p:cNvSpPr>
            <a:spLocks noGrp="1"/>
          </p:cNvSpPr>
          <p:nvPr>
            <p:ph type="title"/>
          </p:nvPr>
        </p:nvSpPr>
        <p:spPr/>
        <p:txBody>
          <a:bodyPr/>
          <a:lstStyle/>
          <a:p>
            <a:r>
              <a:rPr lang="en-GB"/>
              <a:t>Summary</a:t>
            </a:r>
            <a:endParaRPr lang="en-US"/>
          </a:p>
        </p:txBody>
      </p:sp>
      <p:sp>
        <p:nvSpPr>
          <p:cNvPr id="3" name="Content Placeholder 2">
            <a:extLst>
              <a:ext uri="{FF2B5EF4-FFF2-40B4-BE49-F238E27FC236}">
                <a16:creationId xmlns:a16="http://schemas.microsoft.com/office/drawing/2014/main" id="{67EAC18C-999D-27D3-FEDC-3C5EA2C7959E}"/>
              </a:ext>
            </a:extLst>
          </p:cNvPr>
          <p:cNvSpPr>
            <a:spLocks noGrp="1"/>
          </p:cNvSpPr>
          <p:nvPr>
            <p:ph idx="1"/>
          </p:nvPr>
        </p:nvSpPr>
        <p:spPr/>
        <p:txBody>
          <a:bodyPr/>
          <a:lstStyle/>
          <a:p>
            <a:pPr marL="0" indent="0">
              <a:buNone/>
            </a:pPr>
            <a:r>
              <a:rPr lang="en-GB"/>
              <a:t>MTC is a leading medical supplies manufacturing company in USA. They were running good in the industry but recently govt. Impose an extra 2.3 tax on revenues which is really bad scenario for the company. Here, in the entire chapter we tried to make some changes/ re-evaluate the entire supply chain network of MTC to cut some cost, in order to get a higher profit than earlier so that this extra tax could be adjusted. </a:t>
            </a:r>
            <a:endParaRPr lang="en-US"/>
          </a:p>
        </p:txBody>
      </p:sp>
    </p:spTree>
    <p:extLst>
      <p:ext uri="{BB962C8B-B14F-4D97-AF65-F5344CB8AC3E}">
        <p14:creationId xmlns:p14="http://schemas.microsoft.com/office/powerpoint/2010/main" val="290949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2D5A0-9C86-BC02-CD72-288A48A8771A}"/>
              </a:ext>
            </a:extLst>
          </p:cNvPr>
          <p:cNvSpPr>
            <a:spLocks noGrp="1"/>
          </p:cNvSpPr>
          <p:nvPr>
            <p:ph type="title"/>
          </p:nvPr>
        </p:nvSpPr>
        <p:spPr/>
        <p:txBody>
          <a:bodyPr/>
          <a:lstStyle/>
          <a:p>
            <a:r>
              <a:rPr lang="en-GB"/>
              <a:t>Areas of improvement </a:t>
            </a:r>
            <a:endParaRPr lang="en-US"/>
          </a:p>
        </p:txBody>
      </p:sp>
      <p:sp>
        <p:nvSpPr>
          <p:cNvPr id="3" name="Content Placeholder 2">
            <a:extLst>
              <a:ext uri="{FF2B5EF4-FFF2-40B4-BE49-F238E27FC236}">
                <a16:creationId xmlns:a16="http://schemas.microsoft.com/office/drawing/2014/main" id="{568EACDC-7F64-2540-E525-2EE052D20026}"/>
              </a:ext>
            </a:extLst>
          </p:cNvPr>
          <p:cNvSpPr>
            <a:spLocks noGrp="1"/>
          </p:cNvSpPr>
          <p:nvPr>
            <p:ph idx="1"/>
          </p:nvPr>
        </p:nvSpPr>
        <p:spPr/>
        <p:txBody>
          <a:bodyPr/>
          <a:lstStyle/>
          <a:p>
            <a:pPr marL="0" indent="0">
              <a:buNone/>
            </a:pPr>
            <a:r>
              <a:rPr lang="en-GB"/>
              <a:t>After a depth analysis we can say that MTC can improve in various departments in supply chain network.</a:t>
            </a:r>
          </a:p>
          <a:p>
            <a:pPr marL="0" indent="0">
              <a:buNone/>
            </a:pPr>
            <a:r>
              <a:rPr lang="en-GB"/>
              <a:t>At first they need to cut off their off site sterilisation process which looks like totally extra investment. Where MTC is paying extra money also spending extra hours. They have to bring this in house within manufacturing site. So, it will be less costly and effective. Also they can ensure quality as it is in house operation. Which I believe also improve the lead time of delivery of product. </a:t>
            </a:r>
            <a:endParaRPr lang="en-US"/>
          </a:p>
        </p:txBody>
      </p:sp>
    </p:spTree>
    <p:extLst>
      <p:ext uri="{BB962C8B-B14F-4D97-AF65-F5344CB8AC3E}">
        <p14:creationId xmlns:p14="http://schemas.microsoft.com/office/powerpoint/2010/main" val="3955079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B5817-B1E7-FD73-C629-A411729C21ED}"/>
              </a:ext>
            </a:extLst>
          </p:cNvPr>
          <p:cNvSpPr>
            <a:spLocks noGrp="1"/>
          </p:cNvSpPr>
          <p:nvPr>
            <p:ph type="title"/>
          </p:nvPr>
        </p:nvSpPr>
        <p:spPr/>
        <p:txBody>
          <a:bodyPr/>
          <a:lstStyle/>
          <a:p>
            <a:r>
              <a:rPr lang="en-GB"/>
              <a:t>Areas of improvement</a:t>
            </a:r>
            <a:endParaRPr lang="en-US"/>
          </a:p>
        </p:txBody>
      </p:sp>
      <p:sp>
        <p:nvSpPr>
          <p:cNvPr id="3" name="Content Placeholder 2">
            <a:extLst>
              <a:ext uri="{FF2B5EF4-FFF2-40B4-BE49-F238E27FC236}">
                <a16:creationId xmlns:a16="http://schemas.microsoft.com/office/drawing/2014/main" id="{1972D597-5575-4661-55B4-9FD516731F81}"/>
              </a:ext>
            </a:extLst>
          </p:cNvPr>
          <p:cNvSpPr>
            <a:spLocks noGrp="1"/>
          </p:cNvSpPr>
          <p:nvPr>
            <p:ph idx="1"/>
          </p:nvPr>
        </p:nvSpPr>
        <p:spPr/>
        <p:txBody>
          <a:bodyPr>
            <a:normAutofit/>
          </a:bodyPr>
          <a:lstStyle/>
          <a:p>
            <a:pPr marL="0" indent="0">
              <a:buNone/>
            </a:pPr>
            <a:r>
              <a:rPr lang="en-GB"/>
              <a:t>Secondly, they can improve their logistics by delivering only with 3PL company. So, they can cut Medical distribution agency which looks like extra process in delivering items. With a 3pl company they can easily ship their product in a more precise and simple way. </a:t>
            </a:r>
          </a:p>
          <a:p>
            <a:pPr marL="0" indent="0">
              <a:buNone/>
            </a:pPr>
            <a:r>
              <a:rPr lang="en-GB"/>
              <a:t>Finally,  they can come up with a different method to handle the surgeon because currently salesperson are making it too expensively. Also trunk kits should be removed which also costs extra money. </a:t>
            </a:r>
          </a:p>
          <a:p>
            <a:pPr marL="0" indent="0">
              <a:buNone/>
            </a:pPr>
            <a:endParaRPr lang="en-US"/>
          </a:p>
        </p:txBody>
      </p:sp>
    </p:spTree>
    <p:extLst>
      <p:ext uri="{BB962C8B-B14F-4D97-AF65-F5344CB8AC3E}">
        <p14:creationId xmlns:p14="http://schemas.microsoft.com/office/powerpoint/2010/main" val="102060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1016F-5588-2F39-9461-946B22CD0D76}"/>
              </a:ext>
            </a:extLst>
          </p:cNvPr>
          <p:cNvSpPr>
            <a:spLocks noGrp="1"/>
          </p:cNvSpPr>
          <p:nvPr>
            <p:ph type="title"/>
          </p:nvPr>
        </p:nvSpPr>
        <p:spPr/>
        <p:txBody>
          <a:bodyPr/>
          <a:lstStyle/>
          <a:p>
            <a:r>
              <a:rPr lang="en-GB"/>
              <a:t>Resources for improvements </a:t>
            </a:r>
            <a:endParaRPr lang="en-US"/>
          </a:p>
        </p:txBody>
      </p:sp>
      <p:sp>
        <p:nvSpPr>
          <p:cNvPr id="3" name="Content Placeholder 2">
            <a:extLst>
              <a:ext uri="{FF2B5EF4-FFF2-40B4-BE49-F238E27FC236}">
                <a16:creationId xmlns:a16="http://schemas.microsoft.com/office/drawing/2014/main" id="{4D760209-6B9B-B886-47F3-7528D35C41A9}"/>
              </a:ext>
            </a:extLst>
          </p:cNvPr>
          <p:cNvSpPr>
            <a:spLocks noGrp="1"/>
          </p:cNvSpPr>
          <p:nvPr>
            <p:ph idx="1"/>
          </p:nvPr>
        </p:nvSpPr>
        <p:spPr/>
        <p:txBody>
          <a:bodyPr>
            <a:normAutofit/>
          </a:bodyPr>
          <a:lstStyle/>
          <a:p>
            <a:r>
              <a:rPr lang="en-GB"/>
              <a:t>For in house sterilisation process they need required equipment &amp; place.</a:t>
            </a:r>
          </a:p>
          <a:p>
            <a:r>
              <a:rPr lang="en-GB"/>
              <a:t>For 3pl logistics, they need to select a perfect compqny which will provide customized service. </a:t>
            </a:r>
          </a:p>
          <a:p>
            <a:r>
              <a:rPr lang="en-GB"/>
              <a:t>For Surgeons, they need to approach differently with beneficial manner to gain their trust. </a:t>
            </a:r>
          </a:p>
          <a:p>
            <a:r>
              <a:rPr lang="en-GB"/>
              <a:t>For hospitals, MTC needs to come up with new promotional ideas so that they can gain a win win long term relationship with clients. </a:t>
            </a:r>
          </a:p>
          <a:p>
            <a:endParaRPr lang="en-GB"/>
          </a:p>
          <a:p>
            <a:endParaRPr lang="en-US"/>
          </a:p>
        </p:txBody>
      </p:sp>
    </p:spTree>
    <p:extLst>
      <p:ext uri="{BB962C8B-B14F-4D97-AF65-F5344CB8AC3E}">
        <p14:creationId xmlns:p14="http://schemas.microsoft.com/office/powerpoint/2010/main" val="199010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5E41-BF99-077F-6B3E-2D31E35B871D}"/>
              </a:ext>
            </a:extLst>
          </p:cNvPr>
          <p:cNvSpPr>
            <a:spLocks noGrp="1"/>
          </p:cNvSpPr>
          <p:nvPr>
            <p:ph type="title"/>
          </p:nvPr>
        </p:nvSpPr>
        <p:spPr/>
        <p:txBody>
          <a:bodyPr/>
          <a:lstStyle/>
          <a:p>
            <a:r>
              <a:rPr lang="en-GB"/>
              <a:t>Risk </a:t>
            </a:r>
            <a:endParaRPr lang="en-US"/>
          </a:p>
        </p:txBody>
      </p:sp>
      <p:sp>
        <p:nvSpPr>
          <p:cNvPr id="3" name="Content Placeholder 2">
            <a:extLst>
              <a:ext uri="{FF2B5EF4-FFF2-40B4-BE49-F238E27FC236}">
                <a16:creationId xmlns:a16="http://schemas.microsoft.com/office/drawing/2014/main" id="{11C6E465-3786-0243-C6C6-D557B38C3CD7}"/>
              </a:ext>
            </a:extLst>
          </p:cNvPr>
          <p:cNvSpPr>
            <a:spLocks noGrp="1"/>
          </p:cNvSpPr>
          <p:nvPr>
            <p:ph idx="1"/>
          </p:nvPr>
        </p:nvSpPr>
        <p:spPr/>
        <p:txBody>
          <a:bodyPr/>
          <a:lstStyle/>
          <a:p>
            <a:r>
              <a:rPr lang="en-GB"/>
              <a:t> In house sterilisation process maybe will not good as before</a:t>
            </a:r>
          </a:p>
          <a:p>
            <a:r>
              <a:rPr lang="en-GB"/>
              <a:t>3pl logistics can’t get the opportunities that MDC had.</a:t>
            </a:r>
          </a:p>
          <a:p>
            <a:r>
              <a:rPr lang="en-GB"/>
              <a:t> Hospitals &amp; surgeons may not respond well to the new processes. </a:t>
            </a:r>
          </a:p>
          <a:p>
            <a:endParaRPr lang="en-US"/>
          </a:p>
        </p:txBody>
      </p:sp>
    </p:spTree>
    <p:extLst>
      <p:ext uri="{BB962C8B-B14F-4D97-AF65-F5344CB8AC3E}">
        <p14:creationId xmlns:p14="http://schemas.microsoft.com/office/powerpoint/2010/main" val="3241855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DB04E-F1C5-0DF1-FC11-F82EE3EBD4A7}"/>
              </a:ext>
            </a:extLst>
          </p:cNvPr>
          <p:cNvSpPr>
            <a:spLocks noGrp="1"/>
          </p:cNvSpPr>
          <p:nvPr>
            <p:ph type="title"/>
          </p:nvPr>
        </p:nvSpPr>
        <p:spPr/>
        <p:txBody>
          <a:bodyPr/>
          <a:lstStyle/>
          <a:p>
            <a:r>
              <a:rPr lang="en-GB"/>
              <a:t>Conclusion </a:t>
            </a:r>
            <a:endParaRPr lang="en-US"/>
          </a:p>
        </p:txBody>
      </p:sp>
      <p:sp>
        <p:nvSpPr>
          <p:cNvPr id="3" name="Content Placeholder 2">
            <a:extLst>
              <a:ext uri="{FF2B5EF4-FFF2-40B4-BE49-F238E27FC236}">
                <a16:creationId xmlns:a16="http://schemas.microsoft.com/office/drawing/2014/main" id="{3B1FC82C-C605-B5CD-AC68-79E9F0D12EBB}"/>
              </a:ext>
            </a:extLst>
          </p:cNvPr>
          <p:cNvSpPr>
            <a:spLocks noGrp="1"/>
          </p:cNvSpPr>
          <p:nvPr>
            <p:ph idx="1"/>
          </p:nvPr>
        </p:nvSpPr>
        <p:spPr/>
        <p:txBody>
          <a:bodyPr/>
          <a:lstStyle/>
          <a:p>
            <a:pPr marL="0" indent="0">
              <a:buNone/>
            </a:pPr>
            <a:r>
              <a:rPr lang="en-GB"/>
              <a:t>Every plan has some risks, to overcome this risks we need to master our plan &amp; believe in it. Should take some more time to finds the weakness &amp; probable solutions which can leads to a successful plan.</a:t>
            </a:r>
          </a:p>
          <a:p>
            <a:pPr marL="0" indent="0">
              <a:buNone/>
            </a:pPr>
            <a:endParaRPr lang="en-GB"/>
          </a:p>
          <a:p>
            <a:pPr marL="0" indent="0">
              <a:buNone/>
            </a:pPr>
            <a:r>
              <a:rPr lang="en-GB"/>
              <a:t>THANK YOU. </a:t>
            </a:r>
            <a:endParaRPr lang="en-US"/>
          </a:p>
        </p:txBody>
      </p:sp>
    </p:spTree>
    <p:extLst>
      <p:ext uri="{BB962C8B-B14F-4D97-AF65-F5344CB8AC3E}">
        <p14:creationId xmlns:p14="http://schemas.microsoft.com/office/powerpoint/2010/main" val="3881969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429</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MTC Case Presentation</vt:lpstr>
      <vt:lpstr>Summary</vt:lpstr>
      <vt:lpstr>Areas of improvement </vt:lpstr>
      <vt:lpstr>Areas of improvement</vt:lpstr>
      <vt:lpstr>Resources for improvements </vt:lpstr>
      <vt:lpstr>Risk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MTC Case Presentation</dc:title>
  <dc:creator>Kowshik Ahmed</dc:creator>
  <cp:lastModifiedBy>Harshal Kaute</cp:lastModifiedBy>
  <cp:revision>4</cp:revision>
  <dcterms:created xsi:type="dcterms:W3CDTF">2023-07-10T02:00:11Z</dcterms:created>
  <dcterms:modified xsi:type="dcterms:W3CDTF">2023-07-10T20:14:27Z</dcterms:modified>
</cp:coreProperties>
</file>