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2" r:id="rId3"/>
    <p:sldId id="263" r:id="rId4"/>
    <p:sldId id="264" r:id="rId5"/>
    <p:sldId id="268" r:id="rId6"/>
    <p:sldId id="269" r:id="rId7"/>
    <p:sldId id="270" r:id="rId8"/>
    <p:sldId id="271" r:id="rId9"/>
    <p:sldId id="283" r:id="rId10"/>
    <p:sldId id="284" r:id="rId11"/>
    <p:sldId id="275" r:id="rId12"/>
    <p:sldId id="273" r:id="rId13"/>
    <p:sldId id="281" r:id="rId14"/>
    <p:sldId id="280" r:id="rId15"/>
    <p:sldId id="276" r:id="rId16"/>
    <p:sldId id="277" r:id="rId17"/>
    <p:sldId id="279" r:id="rId18"/>
    <p:sldId id="282" r:id="rId19"/>
    <p:sldId id="267" r:id="rId20"/>
    <p:sldId id="266" r:id="rId21"/>
  </p:sldIdLst>
  <p:sldSz cx="9144000" cy="6858000" type="screen4x3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844" y="-9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FDF3-8A25-405A-81B3-2AEAE54E6870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4196-6863-4E1A-9669-982C80E19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68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BFA6B33-01A3-4654-BA88-DB67135CA89D}" type="datetimeFigureOut">
              <a:rPr lang="en-US"/>
              <a:pPr>
                <a:defRPr/>
              </a:pPr>
              <a:t>4/25/2016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3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350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C9C4D3-0C51-4B13-85D0-E45EEFAAEC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2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45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3957424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580576"/>
            <a:ext cx="7543800" cy="2286000"/>
          </a:xfrm>
        </p:spPr>
        <p:txBody>
          <a:bodyPr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069645"/>
            <a:ext cx="7543800" cy="13716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B8A51-A0AB-4BE1-A54D-8882E24EC5AC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Mechanical Engineering, MITCOE, Pune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prstGeom prst="round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fld id="{70E5F100-A677-42E1-A0B6-561A0F80F4C3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4" y="126032"/>
            <a:ext cx="1368425" cy="14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9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2A3DC105-A85C-480B-9316-EB04C1D03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1763" y="1152525"/>
            <a:ext cx="886968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8334-A03D-454A-B2DF-2ADF254FC0F5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Mechanical Engineering, MITCOE, Pune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9B796-8A9B-4888-9C8C-3B1B48F8C5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07621"/>
            <a:ext cx="9142413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F6ECB-F7C1-4C63-94A2-A27D27F13D3D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Department of Mechanical Engineering, MITCOE, Pune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/>
            </a:lvl1pPr>
          </a:lstStyle>
          <a:p>
            <a:fld id="{215910C4-6FF8-4296-AE2D-9425BCC31B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67" y="1158814"/>
            <a:ext cx="8778240" cy="512064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A49D8-EE2F-45DB-80B6-90B6F856039A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Mechanical Engineering, MITCOE,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/>
            </a:lvl1pPr>
          </a:lstStyle>
          <a:p>
            <a:fld id="{CB114914-B08F-4FB2-8887-50CB0A1324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1502"/>
            <a:ext cx="9144000" cy="45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41566"/>
            <a:ext cx="803943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3125" y="6445250"/>
            <a:ext cx="128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pPr>
              <a:defRPr/>
            </a:pPr>
            <a:fld id="{6020D67D-8BAC-4B41-995E-641174354E5A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825" y="6445250"/>
            <a:ext cx="7038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cap="none" baseline="0" dirty="0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pPr>
              <a:defRPr/>
            </a:pPr>
            <a:r>
              <a:rPr lang="en-US"/>
              <a:t>Department of Mechanical Engineering, MITCOE,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00" y="6445250"/>
            <a:ext cx="524629" cy="36512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fld id="{2A3DC105-A85C-480B-9316-EB04C1D03F5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3825" y="1104900"/>
            <a:ext cx="88696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04" y="160019"/>
            <a:ext cx="807921" cy="85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30374" y="1158323"/>
            <a:ext cx="8869680" cy="506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9" r:id="rId2"/>
    <p:sldLayoutId id="2147483682" r:id="rId3"/>
    <p:sldLayoutId id="2147483686" r:id="rId4"/>
    <p:sldLayoutId id="2147483683" r:id="rId5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tx1"/>
          </a:solidFill>
          <a:latin typeface="+mn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292100" indent="-292100" algn="just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C00000"/>
        </a:buClr>
        <a:buSzPct val="70000"/>
        <a:buFont typeface="Wingdings" pitchFamily="2" charset="2"/>
        <a:buChar char="v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90513" algn="just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C00000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5663" indent="-285750" algn="just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C00000"/>
        </a:buClr>
        <a:buSzPct val="100000"/>
        <a:buFont typeface="Courier New" pitchFamily="49" charset="0"/>
        <a:buChar char="o"/>
        <a:defRPr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33463" indent="-241300" algn="just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C00000"/>
        </a:buClr>
        <a:buFont typeface="Symbol" pitchFamily="18" charset="2"/>
        <a:buChar char=""/>
        <a:defRPr sz="16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258888" indent="-244475" algn="just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C00000"/>
        </a:buClr>
        <a:buFont typeface="Wingdings" pitchFamily="2" charset="2"/>
        <a:buChar char="ü"/>
        <a:defRPr sz="1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Gear Design Software Package</a:t>
            </a:r>
            <a:endParaRPr lang="en-I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98976"/>
            <a:ext cx="9144000" cy="2316480"/>
          </a:xfrm>
        </p:spPr>
        <p:txBody>
          <a:bodyPr>
            <a:normAutofit fontScale="92500" lnSpcReduction="20000"/>
          </a:bodyPr>
          <a:lstStyle/>
          <a:p>
            <a:r>
              <a:rPr lang="en-US" sz="18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by:-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Prof.S.G.Thorat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Khilari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Kakashaniya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Karanje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Sponsored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New 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needs to know maximum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while designing for first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can be selected from pre-defined material library.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in the properties of selected material can be modified temporarily.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properties are then used for subsequent calculations and selection of gears.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parameters like grade, shock factor, load concentration factor,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accommodated within the type of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32737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Mechanical Engineering, MITCOE, Pune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40" y="1050606"/>
            <a:ext cx="3000375" cy="483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3553" y="818958"/>
            <a:ext cx="3003550" cy="49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036063" y="172627"/>
            <a:ext cx="5725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– Algorithm</a:t>
            </a:r>
          </a:p>
        </p:txBody>
      </p:sp>
    </p:spTree>
    <p:extLst>
      <p:ext uri="{BB962C8B-B14F-4D97-AF65-F5344CB8AC3E}">
        <p14:creationId xmlns:p14="http://schemas.microsoft.com/office/powerpoint/2010/main" val="276565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Completed…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package for spur gear design with user friendly graphical user interface.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processes the input data from the user and outputs the module of the spur gear pair.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automatically generates 3D CAD Model based on the output module.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complete industrial grade report clearly tabulating the geometrical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 also gives clear information of the theories and formulae used and the assumptions made during the calculations.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also outputs graphs considering different criteria like BHN, b-factor, Grade, power variation, speed variation, etc.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Autogenerated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CAD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44" y="1350962"/>
            <a:ext cx="5791200" cy="4724400"/>
          </a:xfrm>
        </p:spPr>
      </p:pic>
    </p:spTree>
    <p:extLst>
      <p:ext uri="{BB962C8B-B14F-4D97-AF65-F5344CB8AC3E}">
        <p14:creationId xmlns:p14="http://schemas.microsoft.com/office/powerpoint/2010/main" val="187819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Study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4" name="Picture 2" descr="C:\Users\HARSH\Desktop\GearSoft\graph\CD vs modul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260" y="1152525"/>
            <a:ext cx="6828367" cy="51212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50464" y="1194816"/>
            <a:ext cx="269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Centre Distance vs Module</a:t>
            </a:r>
          </a:p>
        </p:txBody>
      </p:sp>
    </p:spTree>
    <p:extLst>
      <p:ext uri="{BB962C8B-B14F-4D97-AF65-F5344CB8AC3E}">
        <p14:creationId xmlns:p14="http://schemas.microsoft.com/office/powerpoint/2010/main" val="29800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Study…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Bending failure Graph by change in width factor</a:t>
            </a:r>
          </a:p>
        </p:txBody>
      </p:sp>
      <p:pic>
        <p:nvPicPr>
          <p:cNvPr id="1026" name="Picture 2" descr="C:\Users\HARSH\Desktop\GearSoft\graph\b factor\from 5 to 15(bending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6464" y="1581912"/>
            <a:ext cx="6291072" cy="4718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72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Clear results (Zoomed)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C:\Users\HARSH\Desktop\GearSoft\graph\b factor\z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624" y="1164844"/>
            <a:ext cx="6754368" cy="506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14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 Allowance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0" name="Picture 2" descr="C:\Users\HARSH\Desktop\GearSoft\graph\power variation\power varing from 5 to 20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260" y="1152525"/>
            <a:ext cx="6828367" cy="512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06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optimized safe design face-width factor must be taken between 12 to 15.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Buckingham Load decreases with increasing power.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combination a module and number of teeth such that center distance is optimized. These values depend on power and can be obtained uniquely.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Grade 1-5     both module with and without Buckingham   load is same.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Grade 6-12   module considering Buckingham Load =primary module +1.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8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1-Mar-2016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parameter : Rather than specifying several parameters we will be working on optimization with only limited fundamental parameters.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industrial approach to design of gears with many practical parameters.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using different type of gears and gear teeth especially helical gears.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generation of report which include stress theories and appropriate conclusion suggesting the feasibility of the designed gear.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Problem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gear design process involves large calculations and solving of cubic equations.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mistake or wrong assumption leads to repetitive calculations which takes up more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prototyping is not possible.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design is a difficult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 does not take into account advanced optimization algorithms.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992" y="2590800"/>
            <a:ext cx="5059680" cy="124968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accent1">
                    <a:lumMod val="50000"/>
                  </a:schemeClr>
                </a:solidFill>
              </a:rPr>
              <a:t>THANK YOU…</a:t>
            </a:r>
            <a:endParaRPr lang="en-IN" sz="7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00B050"/>
                </a:solidFill>
              </a:rPr>
              <a:t>Any questions…</a:t>
            </a:r>
            <a:endParaRPr lang="en-IN" sz="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gear design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full fledged cross platform GUI Application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among design engineers which will help them complete their work really fast and focus more on other intricacies.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the design with any incomplete parameters.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easy to use that any non-professional person can use 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start the user only needs to know the Power transmitted and RPM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include design of all types of gears namely spur and helical gears.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will be based on both bending strength(both approaches)  and wear principles.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solution considering the materials, compactness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advanced optimization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change in type of finishing and manufacturing technique.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1-Mar-2016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 descr="C:\Users\ashish karanje\Downloads\Capture.JP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43" y="1152525"/>
            <a:ext cx="6616001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596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parameters of Beta 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1-Mar-2016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value of Power (kW) to be transmitted.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value of RPM and the gear reduction required at the output.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ultimate tensile strength of pinion (Strength1) 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 (Strength2) are to be entered in the corresponding boxes provided.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value of the lowest BHN among pinion and gear.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teeth type among 14.5’ Full depth Involute,20’ Full depth Involute,20’ Stub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 If you do not choose the teeth type, 20’ Full 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selected.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1-Mar-2016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IN" sz="1800" dirty="0">
                <a:solidFill>
                  <a:srgbClr val="FF0000"/>
                </a:solidFill>
              </a:rPr>
              <a:t>7</a:t>
            </a:r>
            <a:r>
              <a:rPr lang="en-IN" sz="1800" dirty="0"/>
              <a:t>.    </a:t>
            </a:r>
            <a:r>
              <a:rPr lang="en-IN" dirty="0"/>
              <a:t>Enter the value of Ka (Service Factor) and Kb(Load Concentration Factor).</a:t>
            </a:r>
            <a:endParaRPr lang="en-US" dirty="0"/>
          </a:p>
          <a:p>
            <a:pPr marL="457200" lvl="0" indent="-457200">
              <a:buAutoNum type="arabicPeriod" startAt="8"/>
            </a:pPr>
            <a:r>
              <a:rPr lang="en-IN" dirty="0"/>
              <a:t>Face width of gear =b= (Face width Factor)*(module). Enter the value of Face width Factor. Generally its 10 to 12.If nothing is entered it is assumed as 10.</a:t>
            </a:r>
            <a:endParaRPr lang="en-US" dirty="0"/>
          </a:p>
          <a:p>
            <a:pPr marL="457200" lvl="0" indent="-457200">
              <a:buAutoNum type="arabicPeriod" startAt="8"/>
            </a:pPr>
            <a:r>
              <a:rPr lang="en-IN" dirty="0"/>
              <a:t>Velocity co-efficient=K=x/(x+ v) where x=velocity factor and v=velocity.</a:t>
            </a:r>
            <a:endParaRPr lang="en-US" dirty="0"/>
          </a:p>
          <a:p>
            <a:pPr marL="457200" lvl="0" indent="-457200">
              <a:buAutoNum type="arabicPeriod" startAt="8"/>
            </a:pPr>
            <a:r>
              <a:rPr lang="en-IN" dirty="0"/>
              <a:t>Enter the value of x=velocity factor . It is usually 3 or 6. If nothing is entered then it is assumed as 6.</a:t>
            </a:r>
            <a:endParaRPr lang="en-US" dirty="0"/>
          </a:p>
          <a:p>
            <a:pPr marL="457200" lvl="0" indent="-457200">
              <a:buAutoNum type="arabicPeriod" startAt="8"/>
            </a:pPr>
            <a:r>
              <a:rPr lang="en-IN" dirty="0"/>
              <a:t>Enter the values of modulus of elasticity of Pinion (</a:t>
            </a:r>
            <a:r>
              <a:rPr lang="en-IN" dirty="0" err="1"/>
              <a:t>Ep</a:t>
            </a:r>
            <a:r>
              <a:rPr lang="en-IN" dirty="0"/>
              <a:t>) and Gear (</a:t>
            </a:r>
            <a:r>
              <a:rPr lang="en-IN" dirty="0" err="1"/>
              <a:t>Eg</a:t>
            </a:r>
            <a:r>
              <a:rPr lang="en-IN" dirty="0"/>
              <a:t>).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1-Mar-2016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45720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depends upon the manufacturing process of the gear. It varies from 1 to 12.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11 and Grade 12-Casting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8 and Grade 9-Rough and fine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hobbing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6 –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hobbing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rough grinding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4-Shaving and finish grinding.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nothing is entered it is assumed as 6.</a:t>
            </a:r>
          </a:p>
          <a:p>
            <a:pPr marL="457200" indent="-4572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 startAt="1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FOS required for the system to be used.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 startAt="1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Calculate to obtain the optimized module for the given system of values.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4ECD9-60ED-4B1F-B6F0-731749295996}" type="datetime5">
              <a:rPr lang="en-US" smtClean="0"/>
              <a:pPr>
                <a:defRPr/>
              </a:pPr>
              <a:t>25-Apr-16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Mechanical Engineering, MITCOE,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C105-A85C-480B-9316-EB04C1D03F5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6959" y="1152525"/>
            <a:ext cx="6018969" cy="5121275"/>
          </a:xfrm>
        </p:spPr>
      </p:pic>
    </p:spTree>
    <p:extLst>
      <p:ext uri="{BB962C8B-B14F-4D97-AF65-F5344CB8AC3E}">
        <p14:creationId xmlns:p14="http://schemas.microsoft.com/office/powerpoint/2010/main" val="1329944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3972</TotalTime>
  <Words>1014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Cambria</vt:lpstr>
      <vt:lpstr>Courier New</vt:lpstr>
      <vt:lpstr>Symbol</vt:lpstr>
      <vt:lpstr>Times New Roman</vt:lpstr>
      <vt:lpstr>Wingdings</vt:lpstr>
      <vt:lpstr>Retrospect</vt:lpstr>
      <vt:lpstr>Development Of Gear Design Software Package</vt:lpstr>
      <vt:lpstr>Current Problem</vt:lpstr>
      <vt:lpstr>Our Idea</vt:lpstr>
      <vt:lpstr>Features</vt:lpstr>
      <vt:lpstr>Beta version</vt:lpstr>
      <vt:lpstr>Regarding parameters of Beta version</vt:lpstr>
      <vt:lpstr>Continue….</vt:lpstr>
      <vt:lpstr>Continue….</vt:lpstr>
      <vt:lpstr>New Version</vt:lpstr>
      <vt:lpstr>Features of New Version</vt:lpstr>
      <vt:lpstr>PowerPoint Presentation</vt:lpstr>
      <vt:lpstr>Work Completed…</vt:lpstr>
      <vt:lpstr>Autogenerated 3D CAD Model</vt:lpstr>
      <vt:lpstr>Graph Study </vt:lpstr>
      <vt:lpstr>Graph Study…</vt:lpstr>
      <vt:lpstr>For Clear results (Zoomed)</vt:lpstr>
      <vt:lpstr>Wear Allowance</vt:lpstr>
      <vt:lpstr>Conclusion</vt:lpstr>
      <vt:lpstr>Future Scope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Shubham Khilari</cp:lastModifiedBy>
  <cp:revision>141</cp:revision>
  <cp:lastPrinted>2015-06-25T10:17:15Z</cp:lastPrinted>
  <dcterms:created xsi:type="dcterms:W3CDTF">2015-02-13T04:59:07Z</dcterms:created>
  <dcterms:modified xsi:type="dcterms:W3CDTF">2016-04-24T20:13:51Z</dcterms:modified>
</cp:coreProperties>
</file>