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CD21A-6038-4A1F-9CBE-67DF0A7E88B0}"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EA7E1EE6-ABC2-478D-A878-FFC19648F492}">
      <dgm:prSet/>
      <dgm:spPr/>
      <dgm:t>
        <a:bodyPr/>
        <a:lstStyle/>
        <a:p>
          <a:pPr>
            <a:lnSpc>
              <a:spcPct val="100000"/>
            </a:lnSpc>
          </a:pPr>
          <a:r>
            <a:rPr lang="en-US"/>
            <a:t>PROJECT GOALS</a:t>
          </a:r>
        </a:p>
      </dgm:t>
    </dgm:pt>
    <dgm:pt modelId="{538D324C-EAC1-41B2-A8C4-A04254A8085B}" type="parTrans" cxnId="{9901B9D2-C2AF-4033-9DD6-8889ED095BED}">
      <dgm:prSet/>
      <dgm:spPr/>
      <dgm:t>
        <a:bodyPr/>
        <a:lstStyle/>
        <a:p>
          <a:endParaRPr lang="en-US"/>
        </a:p>
      </dgm:t>
    </dgm:pt>
    <dgm:pt modelId="{ED57CE51-C19A-4381-99E1-2F6683362795}" type="sibTrans" cxnId="{9901B9D2-C2AF-4033-9DD6-8889ED095BED}">
      <dgm:prSet/>
      <dgm:spPr/>
      <dgm:t>
        <a:bodyPr/>
        <a:lstStyle/>
        <a:p>
          <a:endParaRPr lang="en-US"/>
        </a:p>
      </dgm:t>
    </dgm:pt>
    <dgm:pt modelId="{1E4FEF6F-F8B1-496E-9666-DCC5AB19679B}">
      <dgm:prSet/>
      <dgm:spPr/>
      <dgm:t>
        <a:bodyPr/>
        <a:lstStyle/>
        <a:p>
          <a:pPr>
            <a:lnSpc>
              <a:spcPct val="100000"/>
            </a:lnSpc>
          </a:pPr>
          <a:endParaRPr lang="en-US" dirty="0"/>
        </a:p>
      </dgm:t>
    </dgm:pt>
    <dgm:pt modelId="{82EDBC4D-F91C-4683-9A71-89B5A9A546C5}" type="parTrans" cxnId="{CBF98ACC-16F7-4809-A9BD-6F63F8ED42F2}">
      <dgm:prSet/>
      <dgm:spPr/>
      <dgm:t>
        <a:bodyPr/>
        <a:lstStyle/>
        <a:p>
          <a:endParaRPr lang="en-US"/>
        </a:p>
      </dgm:t>
    </dgm:pt>
    <dgm:pt modelId="{9AE6BE39-AB87-48C2-9CE2-E78D961B64ED}" type="sibTrans" cxnId="{CBF98ACC-16F7-4809-A9BD-6F63F8ED42F2}">
      <dgm:prSet/>
      <dgm:spPr/>
      <dgm:t>
        <a:bodyPr/>
        <a:lstStyle/>
        <a:p>
          <a:endParaRPr lang="en-US"/>
        </a:p>
      </dgm:t>
    </dgm:pt>
    <dgm:pt modelId="{989B6819-5158-459C-AFB7-E284B9E3F2CF}">
      <dgm:prSet/>
      <dgm:spPr/>
      <dgm:t>
        <a:bodyPr/>
        <a:lstStyle/>
        <a:p>
          <a:pPr>
            <a:lnSpc>
              <a:spcPct val="100000"/>
            </a:lnSpc>
          </a:pPr>
          <a:r>
            <a:rPr lang="en-US"/>
            <a:t>Develop</a:t>
          </a:r>
        </a:p>
      </dgm:t>
    </dgm:pt>
    <dgm:pt modelId="{80EF59C6-2444-4D8D-9FF7-11D0F318D1E4}" type="parTrans" cxnId="{C7D2B8F8-1AF5-407D-947C-9AF040979BE4}">
      <dgm:prSet/>
      <dgm:spPr/>
      <dgm:t>
        <a:bodyPr/>
        <a:lstStyle/>
        <a:p>
          <a:endParaRPr lang="en-US"/>
        </a:p>
      </dgm:t>
    </dgm:pt>
    <dgm:pt modelId="{E9667C3E-DC44-4C8C-9E54-DC95D5380405}" type="sibTrans" cxnId="{C7D2B8F8-1AF5-407D-947C-9AF040979BE4}">
      <dgm:prSet/>
      <dgm:spPr/>
      <dgm:t>
        <a:bodyPr/>
        <a:lstStyle/>
        <a:p>
          <a:endParaRPr lang="en-US"/>
        </a:p>
      </dgm:t>
    </dgm:pt>
    <dgm:pt modelId="{20844417-B5BA-4089-8362-75A7A4F9EE9D}">
      <dgm:prSet/>
      <dgm:spPr/>
      <dgm:t>
        <a:bodyPr/>
        <a:lstStyle/>
        <a:p>
          <a:pPr>
            <a:lnSpc>
              <a:spcPct val="100000"/>
            </a:lnSpc>
          </a:pPr>
          <a:r>
            <a:rPr lang="en-US"/>
            <a:t>Develop an AI-powered solution for parsing and understanding PDF documents.</a:t>
          </a:r>
        </a:p>
      </dgm:t>
    </dgm:pt>
    <dgm:pt modelId="{CDE80AD0-AEBD-4D7D-B61C-CD21D1ECE246}" type="parTrans" cxnId="{58C04099-59A4-4E2B-9811-D94F0A553005}">
      <dgm:prSet/>
      <dgm:spPr/>
      <dgm:t>
        <a:bodyPr/>
        <a:lstStyle/>
        <a:p>
          <a:endParaRPr lang="en-US"/>
        </a:p>
      </dgm:t>
    </dgm:pt>
    <dgm:pt modelId="{75795914-89C6-4D5F-9106-6FAA3ACAABFC}" type="sibTrans" cxnId="{58C04099-59A4-4E2B-9811-D94F0A553005}">
      <dgm:prSet/>
      <dgm:spPr/>
      <dgm:t>
        <a:bodyPr/>
        <a:lstStyle/>
        <a:p>
          <a:endParaRPr lang="en-US"/>
        </a:p>
      </dgm:t>
    </dgm:pt>
    <dgm:pt modelId="{DD465E1F-747B-4E35-85DB-8D66C1918BA2}">
      <dgm:prSet/>
      <dgm:spPr/>
      <dgm:t>
        <a:bodyPr/>
        <a:lstStyle/>
        <a:p>
          <a:pPr>
            <a:lnSpc>
              <a:spcPct val="100000"/>
            </a:lnSpc>
          </a:pPr>
          <a:r>
            <a:rPr lang="en-US"/>
            <a:t>Enable</a:t>
          </a:r>
        </a:p>
      </dgm:t>
    </dgm:pt>
    <dgm:pt modelId="{09DBE511-3C79-4472-9181-A9C33273294E}" type="parTrans" cxnId="{0015CAE2-0D6B-4253-90B9-8544D965E7A6}">
      <dgm:prSet/>
      <dgm:spPr/>
      <dgm:t>
        <a:bodyPr/>
        <a:lstStyle/>
        <a:p>
          <a:endParaRPr lang="en-US"/>
        </a:p>
      </dgm:t>
    </dgm:pt>
    <dgm:pt modelId="{2EF8A5CD-AC0E-4038-97F9-15189830746C}" type="sibTrans" cxnId="{0015CAE2-0D6B-4253-90B9-8544D965E7A6}">
      <dgm:prSet/>
      <dgm:spPr/>
      <dgm:t>
        <a:bodyPr/>
        <a:lstStyle/>
        <a:p>
          <a:endParaRPr lang="en-US"/>
        </a:p>
      </dgm:t>
    </dgm:pt>
    <dgm:pt modelId="{3B292130-8691-4F3A-915B-FEE92746791A}">
      <dgm:prSet/>
      <dgm:spPr/>
      <dgm:t>
        <a:bodyPr/>
        <a:lstStyle/>
        <a:p>
          <a:pPr>
            <a:lnSpc>
              <a:spcPct val="100000"/>
            </a:lnSpc>
          </a:pPr>
          <a:r>
            <a:rPr lang="en-US"/>
            <a:t>Enable user interaction with the chatbot for efficient information extraction.</a:t>
          </a:r>
        </a:p>
      </dgm:t>
    </dgm:pt>
    <dgm:pt modelId="{E3AB43CD-A9FE-4EF9-8338-B7658269DBA2}" type="parTrans" cxnId="{749B80B6-ECBB-44C0-907E-19CBFA77FDA2}">
      <dgm:prSet/>
      <dgm:spPr/>
      <dgm:t>
        <a:bodyPr/>
        <a:lstStyle/>
        <a:p>
          <a:endParaRPr lang="en-US"/>
        </a:p>
      </dgm:t>
    </dgm:pt>
    <dgm:pt modelId="{ECA7F978-080F-4D47-BAF9-759FAD5C4565}" type="sibTrans" cxnId="{749B80B6-ECBB-44C0-907E-19CBFA77FDA2}">
      <dgm:prSet/>
      <dgm:spPr/>
      <dgm:t>
        <a:bodyPr/>
        <a:lstStyle/>
        <a:p>
          <a:endParaRPr lang="en-US"/>
        </a:p>
      </dgm:t>
    </dgm:pt>
    <dgm:pt modelId="{B5900C0A-A07B-43C7-ABC0-09F7DC7B05A4}">
      <dgm:prSet/>
      <dgm:spPr/>
      <dgm:t>
        <a:bodyPr/>
        <a:lstStyle/>
        <a:p>
          <a:pPr>
            <a:lnSpc>
              <a:spcPct val="100000"/>
            </a:lnSpc>
          </a:pPr>
          <a:r>
            <a:rPr lang="en-US"/>
            <a:t>Deploy</a:t>
          </a:r>
        </a:p>
      </dgm:t>
    </dgm:pt>
    <dgm:pt modelId="{3E0998CB-454F-45FB-8EAD-6BA4AABDE78B}" type="parTrans" cxnId="{FB922983-7C7F-4605-927D-DEB8CA85591D}">
      <dgm:prSet/>
      <dgm:spPr/>
      <dgm:t>
        <a:bodyPr/>
        <a:lstStyle/>
        <a:p>
          <a:endParaRPr lang="en-US"/>
        </a:p>
      </dgm:t>
    </dgm:pt>
    <dgm:pt modelId="{262756D9-A16F-4A7C-8C4B-DF93E9CD9F96}" type="sibTrans" cxnId="{FB922983-7C7F-4605-927D-DEB8CA85591D}">
      <dgm:prSet/>
      <dgm:spPr/>
      <dgm:t>
        <a:bodyPr/>
        <a:lstStyle/>
        <a:p>
          <a:endParaRPr lang="en-US"/>
        </a:p>
      </dgm:t>
    </dgm:pt>
    <dgm:pt modelId="{CA756574-0EA5-4937-8F52-FFF8A8F4479F}">
      <dgm:prSet/>
      <dgm:spPr/>
      <dgm:t>
        <a:bodyPr/>
        <a:lstStyle/>
        <a:p>
          <a:pPr>
            <a:lnSpc>
              <a:spcPct val="100000"/>
            </a:lnSpc>
          </a:pPr>
          <a:r>
            <a:rPr lang="en-US"/>
            <a:t>Deploy the solution on cloud infrastructure for scalability and accessibility.</a:t>
          </a:r>
        </a:p>
      </dgm:t>
    </dgm:pt>
    <dgm:pt modelId="{2322B224-A85C-4053-8B4C-56283F812834}" type="parTrans" cxnId="{8C5229B0-98EF-4447-B8A6-9C4A711602DD}">
      <dgm:prSet/>
      <dgm:spPr/>
      <dgm:t>
        <a:bodyPr/>
        <a:lstStyle/>
        <a:p>
          <a:endParaRPr lang="en-US"/>
        </a:p>
      </dgm:t>
    </dgm:pt>
    <dgm:pt modelId="{EEA896E3-739B-4CE3-A479-37F25ED7E4FC}" type="sibTrans" cxnId="{8C5229B0-98EF-4447-B8A6-9C4A711602DD}">
      <dgm:prSet/>
      <dgm:spPr/>
      <dgm:t>
        <a:bodyPr/>
        <a:lstStyle/>
        <a:p>
          <a:endParaRPr lang="en-US"/>
        </a:p>
      </dgm:t>
    </dgm:pt>
    <dgm:pt modelId="{8550E97B-C74E-47D0-A797-26B68C953BB2}" type="pres">
      <dgm:prSet presAssocID="{62ECD21A-6038-4A1F-9CBE-67DF0A7E88B0}" presName="root" presStyleCnt="0">
        <dgm:presLayoutVars>
          <dgm:dir/>
          <dgm:resizeHandles val="exact"/>
        </dgm:presLayoutVars>
      </dgm:prSet>
      <dgm:spPr/>
    </dgm:pt>
    <dgm:pt modelId="{E5FE6108-AD28-43AB-86EC-EB642D11016A}" type="pres">
      <dgm:prSet presAssocID="{EA7E1EE6-ABC2-478D-A878-FFC19648F492}" presName="compNode" presStyleCnt="0"/>
      <dgm:spPr/>
    </dgm:pt>
    <dgm:pt modelId="{EFBDF838-5EE8-4FB7-A757-2CD72123CF51}" type="pres">
      <dgm:prSet presAssocID="{EA7E1EE6-ABC2-478D-A878-FFC19648F492}" presName="bgRect" presStyleLbl="bgShp" presStyleIdx="0" presStyleCnt="4"/>
      <dgm:spPr/>
    </dgm:pt>
    <dgm:pt modelId="{33233502-A602-4167-B9D7-B12440912354}" type="pres">
      <dgm:prSet presAssocID="{EA7E1EE6-ABC2-478D-A878-FFC19648F4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ED44763D-698D-40AE-97FE-C7131FA9FAE9}" type="pres">
      <dgm:prSet presAssocID="{EA7E1EE6-ABC2-478D-A878-FFC19648F492}" presName="spaceRect" presStyleCnt="0"/>
      <dgm:spPr/>
    </dgm:pt>
    <dgm:pt modelId="{088FBF41-EF72-46E0-99FA-9A6CA6CE06A2}" type="pres">
      <dgm:prSet presAssocID="{EA7E1EE6-ABC2-478D-A878-FFC19648F492}" presName="parTx" presStyleLbl="revTx" presStyleIdx="0" presStyleCnt="8">
        <dgm:presLayoutVars>
          <dgm:chMax val="0"/>
          <dgm:chPref val="0"/>
        </dgm:presLayoutVars>
      </dgm:prSet>
      <dgm:spPr/>
    </dgm:pt>
    <dgm:pt modelId="{CF5F37F8-BDBA-4739-A444-8B0ECBBF9503}" type="pres">
      <dgm:prSet presAssocID="{EA7E1EE6-ABC2-478D-A878-FFC19648F492}" presName="desTx" presStyleLbl="revTx" presStyleIdx="1" presStyleCnt="8">
        <dgm:presLayoutVars/>
      </dgm:prSet>
      <dgm:spPr/>
    </dgm:pt>
    <dgm:pt modelId="{D4EEC8AF-95A6-4E35-B774-559D8FFD43FB}" type="pres">
      <dgm:prSet presAssocID="{ED57CE51-C19A-4381-99E1-2F6683362795}" presName="sibTrans" presStyleCnt="0"/>
      <dgm:spPr/>
    </dgm:pt>
    <dgm:pt modelId="{F5736651-0FF2-43B9-A707-E2A772CBEFD4}" type="pres">
      <dgm:prSet presAssocID="{989B6819-5158-459C-AFB7-E284B9E3F2CF}" presName="compNode" presStyleCnt="0"/>
      <dgm:spPr/>
    </dgm:pt>
    <dgm:pt modelId="{68D5B2B0-ADD0-4AF8-A7B6-3F0D31785AC1}" type="pres">
      <dgm:prSet presAssocID="{989B6819-5158-459C-AFB7-E284B9E3F2CF}" presName="bgRect" presStyleLbl="bgShp" presStyleIdx="1" presStyleCnt="4"/>
      <dgm:spPr/>
    </dgm:pt>
    <dgm:pt modelId="{B66F7913-CCCC-4CB6-8402-A8CC1AA70514}" type="pres">
      <dgm:prSet presAssocID="{989B6819-5158-459C-AFB7-E284B9E3F2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13601206-90D7-4F44-AF55-6EF3788EA4FE}" type="pres">
      <dgm:prSet presAssocID="{989B6819-5158-459C-AFB7-E284B9E3F2CF}" presName="spaceRect" presStyleCnt="0"/>
      <dgm:spPr/>
    </dgm:pt>
    <dgm:pt modelId="{C66706E6-F4E9-46AA-8190-10E082E90B70}" type="pres">
      <dgm:prSet presAssocID="{989B6819-5158-459C-AFB7-E284B9E3F2CF}" presName="parTx" presStyleLbl="revTx" presStyleIdx="2" presStyleCnt="8">
        <dgm:presLayoutVars>
          <dgm:chMax val="0"/>
          <dgm:chPref val="0"/>
        </dgm:presLayoutVars>
      </dgm:prSet>
      <dgm:spPr/>
    </dgm:pt>
    <dgm:pt modelId="{1DE810D9-5023-45C6-B8E9-5CFEF9235191}" type="pres">
      <dgm:prSet presAssocID="{989B6819-5158-459C-AFB7-E284B9E3F2CF}" presName="desTx" presStyleLbl="revTx" presStyleIdx="3" presStyleCnt="8">
        <dgm:presLayoutVars/>
      </dgm:prSet>
      <dgm:spPr/>
    </dgm:pt>
    <dgm:pt modelId="{D5963FE0-ADF7-4B9F-8E58-581D021799A9}" type="pres">
      <dgm:prSet presAssocID="{E9667C3E-DC44-4C8C-9E54-DC95D5380405}" presName="sibTrans" presStyleCnt="0"/>
      <dgm:spPr/>
    </dgm:pt>
    <dgm:pt modelId="{7428A421-1A24-46D9-9205-A8411FD9338A}" type="pres">
      <dgm:prSet presAssocID="{DD465E1F-747B-4E35-85DB-8D66C1918BA2}" presName="compNode" presStyleCnt="0"/>
      <dgm:spPr/>
    </dgm:pt>
    <dgm:pt modelId="{28F68BC5-BAAD-46D0-995D-CE9F243096AA}" type="pres">
      <dgm:prSet presAssocID="{DD465E1F-747B-4E35-85DB-8D66C1918BA2}" presName="bgRect" presStyleLbl="bgShp" presStyleIdx="2" presStyleCnt="4"/>
      <dgm:spPr/>
    </dgm:pt>
    <dgm:pt modelId="{8BD544B2-CA2B-47C7-B0AD-986F2B9419E2}" type="pres">
      <dgm:prSet presAssocID="{DD465E1F-747B-4E35-85DB-8D66C1918B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50A51C30-5709-4B2E-9E98-A9AADD7A49D1}" type="pres">
      <dgm:prSet presAssocID="{DD465E1F-747B-4E35-85DB-8D66C1918BA2}" presName="spaceRect" presStyleCnt="0"/>
      <dgm:spPr/>
    </dgm:pt>
    <dgm:pt modelId="{8021F1BB-6281-4DEC-BED5-BC06C9C5C0D4}" type="pres">
      <dgm:prSet presAssocID="{DD465E1F-747B-4E35-85DB-8D66C1918BA2}" presName="parTx" presStyleLbl="revTx" presStyleIdx="4" presStyleCnt="8">
        <dgm:presLayoutVars>
          <dgm:chMax val="0"/>
          <dgm:chPref val="0"/>
        </dgm:presLayoutVars>
      </dgm:prSet>
      <dgm:spPr/>
    </dgm:pt>
    <dgm:pt modelId="{7F2E32B6-BC75-4680-95E7-D22EC14E1493}" type="pres">
      <dgm:prSet presAssocID="{DD465E1F-747B-4E35-85DB-8D66C1918BA2}" presName="desTx" presStyleLbl="revTx" presStyleIdx="5" presStyleCnt="8">
        <dgm:presLayoutVars/>
      </dgm:prSet>
      <dgm:spPr/>
    </dgm:pt>
    <dgm:pt modelId="{10D1B233-387F-4C03-A841-2CD96F8AD958}" type="pres">
      <dgm:prSet presAssocID="{2EF8A5CD-AC0E-4038-97F9-15189830746C}" presName="sibTrans" presStyleCnt="0"/>
      <dgm:spPr/>
    </dgm:pt>
    <dgm:pt modelId="{2638FB30-6884-4147-A850-D5E3B9FE8B3C}" type="pres">
      <dgm:prSet presAssocID="{B5900C0A-A07B-43C7-ABC0-09F7DC7B05A4}" presName="compNode" presStyleCnt="0"/>
      <dgm:spPr/>
    </dgm:pt>
    <dgm:pt modelId="{9405A935-D4F0-4BE8-86B5-875CD9504441}" type="pres">
      <dgm:prSet presAssocID="{B5900C0A-A07B-43C7-ABC0-09F7DC7B05A4}" presName="bgRect" presStyleLbl="bgShp" presStyleIdx="3" presStyleCnt="4"/>
      <dgm:spPr/>
    </dgm:pt>
    <dgm:pt modelId="{58C6F256-CE0A-4FD6-8F3C-CD11FC284FA4}" type="pres">
      <dgm:prSet presAssocID="{B5900C0A-A07B-43C7-ABC0-09F7DC7B05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A216D8F7-72FA-4474-BABC-956E56340F80}" type="pres">
      <dgm:prSet presAssocID="{B5900C0A-A07B-43C7-ABC0-09F7DC7B05A4}" presName="spaceRect" presStyleCnt="0"/>
      <dgm:spPr/>
    </dgm:pt>
    <dgm:pt modelId="{FF28773B-EB9D-427A-BEDB-A28CB2D86795}" type="pres">
      <dgm:prSet presAssocID="{B5900C0A-A07B-43C7-ABC0-09F7DC7B05A4}" presName="parTx" presStyleLbl="revTx" presStyleIdx="6" presStyleCnt="8">
        <dgm:presLayoutVars>
          <dgm:chMax val="0"/>
          <dgm:chPref val="0"/>
        </dgm:presLayoutVars>
      </dgm:prSet>
      <dgm:spPr/>
    </dgm:pt>
    <dgm:pt modelId="{104CBC44-3E49-4EDF-9640-F4A2D6297A9C}" type="pres">
      <dgm:prSet presAssocID="{B5900C0A-A07B-43C7-ABC0-09F7DC7B05A4}" presName="desTx" presStyleLbl="revTx" presStyleIdx="7" presStyleCnt="8">
        <dgm:presLayoutVars/>
      </dgm:prSet>
      <dgm:spPr/>
    </dgm:pt>
  </dgm:ptLst>
  <dgm:cxnLst>
    <dgm:cxn modelId="{D5513C00-4C76-48C9-8DBB-9619DF02FD97}" type="presOf" srcId="{DD465E1F-747B-4E35-85DB-8D66C1918BA2}" destId="{8021F1BB-6281-4DEC-BED5-BC06C9C5C0D4}" srcOrd="0" destOrd="0" presId="urn:microsoft.com/office/officeart/2018/2/layout/IconVerticalSolidList"/>
    <dgm:cxn modelId="{0AD50936-C2F6-4DD7-88C8-9C6C324439A5}" type="presOf" srcId="{62ECD21A-6038-4A1F-9CBE-67DF0A7E88B0}" destId="{8550E97B-C74E-47D0-A797-26B68C953BB2}" srcOrd="0" destOrd="0" presId="urn:microsoft.com/office/officeart/2018/2/layout/IconVerticalSolidList"/>
    <dgm:cxn modelId="{70A5236C-BE62-4D6F-8CDE-B8DBEF426822}" type="presOf" srcId="{1E4FEF6F-F8B1-496E-9666-DCC5AB19679B}" destId="{CF5F37F8-BDBA-4739-A444-8B0ECBBF9503}" srcOrd="0" destOrd="0" presId="urn:microsoft.com/office/officeart/2018/2/layout/IconVerticalSolidList"/>
    <dgm:cxn modelId="{FB922983-7C7F-4605-927D-DEB8CA85591D}" srcId="{62ECD21A-6038-4A1F-9CBE-67DF0A7E88B0}" destId="{B5900C0A-A07B-43C7-ABC0-09F7DC7B05A4}" srcOrd="3" destOrd="0" parTransId="{3E0998CB-454F-45FB-8EAD-6BA4AABDE78B}" sibTransId="{262756D9-A16F-4A7C-8C4B-DF93E9CD9F96}"/>
    <dgm:cxn modelId="{CC483697-CEE7-4B51-BF5F-A4E8E8038054}" type="presOf" srcId="{B5900C0A-A07B-43C7-ABC0-09F7DC7B05A4}" destId="{FF28773B-EB9D-427A-BEDB-A28CB2D86795}" srcOrd="0" destOrd="0" presId="urn:microsoft.com/office/officeart/2018/2/layout/IconVerticalSolidList"/>
    <dgm:cxn modelId="{58C04099-59A4-4E2B-9811-D94F0A553005}" srcId="{989B6819-5158-459C-AFB7-E284B9E3F2CF}" destId="{20844417-B5BA-4089-8362-75A7A4F9EE9D}" srcOrd="0" destOrd="0" parTransId="{CDE80AD0-AEBD-4D7D-B61C-CD21D1ECE246}" sibTransId="{75795914-89C6-4D5F-9106-6FAA3ACAABFC}"/>
    <dgm:cxn modelId="{2E6D36A9-DBC7-47C7-8A5B-152EED20F1BE}" type="presOf" srcId="{989B6819-5158-459C-AFB7-E284B9E3F2CF}" destId="{C66706E6-F4E9-46AA-8190-10E082E90B70}" srcOrd="0" destOrd="0" presId="urn:microsoft.com/office/officeart/2018/2/layout/IconVerticalSolidList"/>
    <dgm:cxn modelId="{8C5229B0-98EF-4447-B8A6-9C4A711602DD}" srcId="{B5900C0A-A07B-43C7-ABC0-09F7DC7B05A4}" destId="{CA756574-0EA5-4937-8F52-FFF8A8F4479F}" srcOrd="0" destOrd="0" parTransId="{2322B224-A85C-4053-8B4C-56283F812834}" sibTransId="{EEA896E3-739B-4CE3-A479-37F25ED7E4FC}"/>
    <dgm:cxn modelId="{749B80B6-ECBB-44C0-907E-19CBFA77FDA2}" srcId="{DD465E1F-747B-4E35-85DB-8D66C1918BA2}" destId="{3B292130-8691-4F3A-915B-FEE92746791A}" srcOrd="0" destOrd="0" parTransId="{E3AB43CD-A9FE-4EF9-8338-B7658269DBA2}" sibTransId="{ECA7F978-080F-4D47-BAF9-759FAD5C4565}"/>
    <dgm:cxn modelId="{CBF98ACC-16F7-4809-A9BD-6F63F8ED42F2}" srcId="{EA7E1EE6-ABC2-478D-A878-FFC19648F492}" destId="{1E4FEF6F-F8B1-496E-9666-DCC5AB19679B}" srcOrd="0" destOrd="0" parTransId="{82EDBC4D-F91C-4683-9A71-89B5A9A546C5}" sibTransId="{9AE6BE39-AB87-48C2-9CE2-E78D961B64ED}"/>
    <dgm:cxn modelId="{9901B9D2-C2AF-4033-9DD6-8889ED095BED}" srcId="{62ECD21A-6038-4A1F-9CBE-67DF0A7E88B0}" destId="{EA7E1EE6-ABC2-478D-A878-FFC19648F492}" srcOrd="0" destOrd="0" parTransId="{538D324C-EAC1-41B2-A8C4-A04254A8085B}" sibTransId="{ED57CE51-C19A-4381-99E1-2F6683362795}"/>
    <dgm:cxn modelId="{233D33DD-EC8C-4D8D-9D10-9C4C6D2EEA4C}" type="presOf" srcId="{3B292130-8691-4F3A-915B-FEE92746791A}" destId="{7F2E32B6-BC75-4680-95E7-D22EC14E1493}" srcOrd="0" destOrd="0" presId="urn:microsoft.com/office/officeart/2018/2/layout/IconVerticalSolidList"/>
    <dgm:cxn modelId="{0015CAE2-0D6B-4253-90B9-8544D965E7A6}" srcId="{62ECD21A-6038-4A1F-9CBE-67DF0A7E88B0}" destId="{DD465E1F-747B-4E35-85DB-8D66C1918BA2}" srcOrd="2" destOrd="0" parTransId="{09DBE511-3C79-4472-9181-A9C33273294E}" sibTransId="{2EF8A5CD-AC0E-4038-97F9-15189830746C}"/>
    <dgm:cxn modelId="{338573E5-3FEF-4C90-AF3B-079D3A259EA6}" type="presOf" srcId="{CA756574-0EA5-4937-8F52-FFF8A8F4479F}" destId="{104CBC44-3E49-4EDF-9640-F4A2D6297A9C}" srcOrd="0" destOrd="0" presId="urn:microsoft.com/office/officeart/2018/2/layout/IconVerticalSolidList"/>
    <dgm:cxn modelId="{760D48F7-CE63-447B-9DD8-3299C555B385}" type="presOf" srcId="{EA7E1EE6-ABC2-478D-A878-FFC19648F492}" destId="{088FBF41-EF72-46E0-99FA-9A6CA6CE06A2}" srcOrd="0" destOrd="0" presId="urn:microsoft.com/office/officeart/2018/2/layout/IconVerticalSolidList"/>
    <dgm:cxn modelId="{C7D2B8F8-1AF5-407D-947C-9AF040979BE4}" srcId="{62ECD21A-6038-4A1F-9CBE-67DF0A7E88B0}" destId="{989B6819-5158-459C-AFB7-E284B9E3F2CF}" srcOrd="1" destOrd="0" parTransId="{80EF59C6-2444-4D8D-9FF7-11D0F318D1E4}" sibTransId="{E9667C3E-DC44-4C8C-9E54-DC95D5380405}"/>
    <dgm:cxn modelId="{0105CDFC-962A-479B-86E2-A88EE16DC89C}" type="presOf" srcId="{20844417-B5BA-4089-8362-75A7A4F9EE9D}" destId="{1DE810D9-5023-45C6-B8E9-5CFEF9235191}" srcOrd="0" destOrd="0" presId="urn:microsoft.com/office/officeart/2018/2/layout/IconVerticalSolidList"/>
    <dgm:cxn modelId="{1728362A-0C67-4F69-8CA6-E1E7FB1084CD}" type="presParOf" srcId="{8550E97B-C74E-47D0-A797-26B68C953BB2}" destId="{E5FE6108-AD28-43AB-86EC-EB642D11016A}" srcOrd="0" destOrd="0" presId="urn:microsoft.com/office/officeart/2018/2/layout/IconVerticalSolidList"/>
    <dgm:cxn modelId="{A489179C-54A8-46BA-B773-CB6D3E71ADAF}" type="presParOf" srcId="{E5FE6108-AD28-43AB-86EC-EB642D11016A}" destId="{EFBDF838-5EE8-4FB7-A757-2CD72123CF51}" srcOrd="0" destOrd="0" presId="urn:microsoft.com/office/officeart/2018/2/layout/IconVerticalSolidList"/>
    <dgm:cxn modelId="{26DEAFE2-093A-4717-9C35-643499D59A13}" type="presParOf" srcId="{E5FE6108-AD28-43AB-86EC-EB642D11016A}" destId="{33233502-A602-4167-B9D7-B12440912354}" srcOrd="1" destOrd="0" presId="urn:microsoft.com/office/officeart/2018/2/layout/IconVerticalSolidList"/>
    <dgm:cxn modelId="{06387629-11C5-414A-B3F5-F96D5B258D8F}" type="presParOf" srcId="{E5FE6108-AD28-43AB-86EC-EB642D11016A}" destId="{ED44763D-698D-40AE-97FE-C7131FA9FAE9}" srcOrd="2" destOrd="0" presId="urn:microsoft.com/office/officeart/2018/2/layout/IconVerticalSolidList"/>
    <dgm:cxn modelId="{1E602388-0279-4073-BF39-E454ECDF98F6}" type="presParOf" srcId="{E5FE6108-AD28-43AB-86EC-EB642D11016A}" destId="{088FBF41-EF72-46E0-99FA-9A6CA6CE06A2}" srcOrd="3" destOrd="0" presId="urn:microsoft.com/office/officeart/2018/2/layout/IconVerticalSolidList"/>
    <dgm:cxn modelId="{25C85D3B-9803-4411-8FE7-80DBC4150E0E}" type="presParOf" srcId="{E5FE6108-AD28-43AB-86EC-EB642D11016A}" destId="{CF5F37F8-BDBA-4739-A444-8B0ECBBF9503}" srcOrd="4" destOrd="0" presId="urn:microsoft.com/office/officeart/2018/2/layout/IconVerticalSolidList"/>
    <dgm:cxn modelId="{3F829592-2A35-4DEA-8241-E2629D51F84A}" type="presParOf" srcId="{8550E97B-C74E-47D0-A797-26B68C953BB2}" destId="{D4EEC8AF-95A6-4E35-B774-559D8FFD43FB}" srcOrd="1" destOrd="0" presId="urn:microsoft.com/office/officeart/2018/2/layout/IconVerticalSolidList"/>
    <dgm:cxn modelId="{1C788D87-98B5-4A65-9244-A4E6AD53DC70}" type="presParOf" srcId="{8550E97B-C74E-47D0-A797-26B68C953BB2}" destId="{F5736651-0FF2-43B9-A707-E2A772CBEFD4}" srcOrd="2" destOrd="0" presId="urn:microsoft.com/office/officeart/2018/2/layout/IconVerticalSolidList"/>
    <dgm:cxn modelId="{83BBBA9C-F96D-47A7-861A-96B3320E8AF1}" type="presParOf" srcId="{F5736651-0FF2-43B9-A707-E2A772CBEFD4}" destId="{68D5B2B0-ADD0-4AF8-A7B6-3F0D31785AC1}" srcOrd="0" destOrd="0" presId="urn:microsoft.com/office/officeart/2018/2/layout/IconVerticalSolidList"/>
    <dgm:cxn modelId="{AAF1E6F3-A18D-46EC-9E07-FFA2B9532AF3}" type="presParOf" srcId="{F5736651-0FF2-43B9-A707-E2A772CBEFD4}" destId="{B66F7913-CCCC-4CB6-8402-A8CC1AA70514}" srcOrd="1" destOrd="0" presId="urn:microsoft.com/office/officeart/2018/2/layout/IconVerticalSolidList"/>
    <dgm:cxn modelId="{28A7AE8F-916A-4F37-9704-84366226C6A5}" type="presParOf" srcId="{F5736651-0FF2-43B9-A707-E2A772CBEFD4}" destId="{13601206-90D7-4F44-AF55-6EF3788EA4FE}" srcOrd="2" destOrd="0" presId="urn:microsoft.com/office/officeart/2018/2/layout/IconVerticalSolidList"/>
    <dgm:cxn modelId="{BA5A72B3-A683-4517-8B03-33D9056719EC}" type="presParOf" srcId="{F5736651-0FF2-43B9-A707-E2A772CBEFD4}" destId="{C66706E6-F4E9-46AA-8190-10E082E90B70}" srcOrd="3" destOrd="0" presId="urn:microsoft.com/office/officeart/2018/2/layout/IconVerticalSolidList"/>
    <dgm:cxn modelId="{E7F7C323-64A1-4D35-AFDC-C31F9B20E681}" type="presParOf" srcId="{F5736651-0FF2-43B9-A707-E2A772CBEFD4}" destId="{1DE810D9-5023-45C6-B8E9-5CFEF9235191}" srcOrd="4" destOrd="0" presId="urn:microsoft.com/office/officeart/2018/2/layout/IconVerticalSolidList"/>
    <dgm:cxn modelId="{DF14BEC9-6E2A-423D-9E61-651E82E2703E}" type="presParOf" srcId="{8550E97B-C74E-47D0-A797-26B68C953BB2}" destId="{D5963FE0-ADF7-4B9F-8E58-581D021799A9}" srcOrd="3" destOrd="0" presId="urn:microsoft.com/office/officeart/2018/2/layout/IconVerticalSolidList"/>
    <dgm:cxn modelId="{14A7EBE1-E19E-47BD-A8A5-EFAAE008011B}" type="presParOf" srcId="{8550E97B-C74E-47D0-A797-26B68C953BB2}" destId="{7428A421-1A24-46D9-9205-A8411FD9338A}" srcOrd="4" destOrd="0" presId="urn:microsoft.com/office/officeart/2018/2/layout/IconVerticalSolidList"/>
    <dgm:cxn modelId="{37483C7A-4968-4A0E-8969-1626CCD10AFB}" type="presParOf" srcId="{7428A421-1A24-46D9-9205-A8411FD9338A}" destId="{28F68BC5-BAAD-46D0-995D-CE9F243096AA}" srcOrd="0" destOrd="0" presId="urn:microsoft.com/office/officeart/2018/2/layout/IconVerticalSolidList"/>
    <dgm:cxn modelId="{E070F020-1238-44C7-9CCF-DB2F99D5DEEA}" type="presParOf" srcId="{7428A421-1A24-46D9-9205-A8411FD9338A}" destId="{8BD544B2-CA2B-47C7-B0AD-986F2B9419E2}" srcOrd="1" destOrd="0" presId="urn:microsoft.com/office/officeart/2018/2/layout/IconVerticalSolidList"/>
    <dgm:cxn modelId="{4C3EA8E3-BDE4-4242-841A-1D94F2056B1F}" type="presParOf" srcId="{7428A421-1A24-46D9-9205-A8411FD9338A}" destId="{50A51C30-5709-4B2E-9E98-A9AADD7A49D1}" srcOrd="2" destOrd="0" presId="urn:microsoft.com/office/officeart/2018/2/layout/IconVerticalSolidList"/>
    <dgm:cxn modelId="{09BB740F-8A46-4F93-A774-FF359B85EA9A}" type="presParOf" srcId="{7428A421-1A24-46D9-9205-A8411FD9338A}" destId="{8021F1BB-6281-4DEC-BED5-BC06C9C5C0D4}" srcOrd="3" destOrd="0" presId="urn:microsoft.com/office/officeart/2018/2/layout/IconVerticalSolidList"/>
    <dgm:cxn modelId="{60C7A633-B913-4AF3-A673-87939005D2BE}" type="presParOf" srcId="{7428A421-1A24-46D9-9205-A8411FD9338A}" destId="{7F2E32B6-BC75-4680-95E7-D22EC14E1493}" srcOrd="4" destOrd="0" presId="urn:microsoft.com/office/officeart/2018/2/layout/IconVerticalSolidList"/>
    <dgm:cxn modelId="{E7BC6E21-A25B-486E-8559-303A376ED982}" type="presParOf" srcId="{8550E97B-C74E-47D0-A797-26B68C953BB2}" destId="{10D1B233-387F-4C03-A841-2CD96F8AD958}" srcOrd="5" destOrd="0" presId="urn:microsoft.com/office/officeart/2018/2/layout/IconVerticalSolidList"/>
    <dgm:cxn modelId="{90B7F9FE-3A91-4EE0-86F4-7E07E8E286B7}" type="presParOf" srcId="{8550E97B-C74E-47D0-A797-26B68C953BB2}" destId="{2638FB30-6884-4147-A850-D5E3B9FE8B3C}" srcOrd="6" destOrd="0" presId="urn:microsoft.com/office/officeart/2018/2/layout/IconVerticalSolidList"/>
    <dgm:cxn modelId="{A7FED9E0-1059-4D4A-A12E-069DCF296C23}" type="presParOf" srcId="{2638FB30-6884-4147-A850-D5E3B9FE8B3C}" destId="{9405A935-D4F0-4BE8-86B5-875CD9504441}" srcOrd="0" destOrd="0" presId="urn:microsoft.com/office/officeart/2018/2/layout/IconVerticalSolidList"/>
    <dgm:cxn modelId="{0C171372-43DB-4860-8310-250714966522}" type="presParOf" srcId="{2638FB30-6884-4147-A850-D5E3B9FE8B3C}" destId="{58C6F256-CE0A-4FD6-8F3C-CD11FC284FA4}" srcOrd="1" destOrd="0" presId="urn:microsoft.com/office/officeart/2018/2/layout/IconVerticalSolidList"/>
    <dgm:cxn modelId="{94D19AFC-237D-4EAE-A009-DC30E8086208}" type="presParOf" srcId="{2638FB30-6884-4147-A850-D5E3B9FE8B3C}" destId="{A216D8F7-72FA-4474-BABC-956E56340F80}" srcOrd="2" destOrd="0" presId="urn:microsoft.com/office/officeart/2018/2/layout/IconVerticalSolidList"/>
    <dgm:cxn modelId="{4BDACF91-8373-475E-B9CF-5D8DA1B9EFDC}" type="presParOf" srcId="{2638FB30-6884-4147-A850-D5E3B9FE8B3C}" destId="{FF28773B-EB9D-427A-BEDB-A28CB2D86795}" srcOrd="3" destOrd="0" presId="urn:microsoft.com/office/officeart/2018/2/layout/IconVerticalSolidList"/>
    <dgm:cxn modelId="{E3EE4739-2A53-473F-839E-FAA988D33309}" type="presParOf" srcId="{2638FB30-6884-4147-A850-D5E3B9FE8B3C}" destId="{104CBC44-3E49-4EDF-9640-F4A2D6297A9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8ADB3E-14E6-41AE-9044-681582D49825}"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A14F3366-9640-4BD4-A60A-87F603C9CBC0}">
      <dgm:prSet/>
      <dgm:spPr/>
      <dgm:t>
        <a:bodyPr/>
        <a:lstStyle/>
        <a:p>
          <a:pPr>
            <a:lnSpc>
              <a:spcPct val="100000"/>
            </a:lnSpc>
          </a:pPr>
          <a:r>
            <a:rPr lang="en-US" b="1" dirty="0"/>
            <a:t>Focus Areas</a:t>
          </a:r>
          <a:endParaRPr lang="en-US" dirty="0"/>
        </a:p>
      </dgm:t>
    </dgm:pt>
    <dgm:pt modelId="{36BBDD13-5634-44C7-960D-F46E14E77C80}" type="parTrans" cxnId="{49EA576F-9419-4E0B-9F59-00BB9005FDD9}">
      <dgm:prSet/>
      <dgm:spPr/>
      <dgm:t>
        <a:bodyPr/>
        <a:lstStyle/>
        <a:p>
          <a:endParaRPr lang="en-US"/>
        </a:p>
      </dgm:t>
    </dgm:pt>
    <dgm:pt modelId="{ACC833D3-928F-430C-92C6-A0B4B9328A59}" type="sibTrans" cxnId="{49EA576F-9419-4E0B-9F59-00BB9005FDD9}">
      <dgm:prSet/>
      <dgm:spPr/>
      <dgm:t>
        <a:bodyPr/>
        <a:lstStyle/>
        <a:p>
          <a:endParaRPr lang="en-US"/>
        </a:p>
      </dgm:t>
    </dgm:pt>
    <dgm:pt modelId="{4019B3A5-D387-402F-B60E-C2913E64D4F5}">
      <dgm:prSet/>
      <dgm:spPr/>
      <dgm:t>
        <a:bodyPr/>
        <a:lstStyle/>
        <a:p>
          <a:pPr>
            <a:lnSpc>
              <a:spcPct val="100000"/>
            </a:lnSpc>
          </a:pPr>
          <a:r>
            <a:rPr lang="en-US"/>
            <a:t>Advanced AI and NLP techniques for document analysis.</a:t>
          </a:r>
        </a:p>
      </dgm:t>
    </dgm:pt>
    <dgm:pt modelId="{EDB555CF-8C23-4403-96E7-5F2D855A824B}" type="parTrans" cxnId="{D2C6CE76-B3B5-4A20-89C9-1E9D4DBCE547}">
      <dgm:prSet/>
      <dgm:spPr/>
      <dgm:t>
        <a:bodyPr/>
        <a:lstStyle/>
        <a:p>
          <a:endParaRPr lang="en-US"/>
        </a:p>
      </dgm:t>
    </dgm:pt>
    <dgm:pt modelId="{50580448-5F03-4184-A7EC-E6271828EC72}" type="sibTrans" cxnId="{D2C6CE76-B3B5-4A20-89C9-1E9D4DBCE547}">
      <dgm:prSet/>
      <dgm:spPr/>
      <dgm:t>
        <a:bodyPr/>
        <a:lstStyle/>
        <a:p>
          <a:endParaRPr lang="en-US"/>
        </a:p>
      </dgm:t>
    </dgm:pt>
    <dgm:pt modelId="{7AE0E335-754B-4876-9773-323F4AA21C8E}">
      <dgm:prSet/>
      <dgm:spPr/>
      <dgm:t>
        <a:bodyPr/>
        <a:lstStyle/>
        <a:p>
          <a:pPr>
            <a:lnSpc>
              <a:spcPct val="100000"/>
            </a:lnSpc>
          </a:pPr>
          <a:r>
            <a:rPr lang="en-US" dirty="0"/>
            <a:t>Cloud deployment for enhanced scalability and accessibility.</a:t>
          </a:r>
        </a:p>
      </dgm:t>
    </dgm:pt>
    <dgm:pt modelId="{E85A75AF-485D-4DB1-ACDD-5747E300C8B5}" type="parTrans" cxnId="{B304F9ED-D299-4887-8403-031EA507742E}">
      <dgm:prSet/>
      <dgm:spPr/>
      <dgm:t>
        <a:bodyPr/>
        <a:lstStyle/>
        <a:p>
          <a:endParaRPr lang="en-US"/>
        </a:p>
      </dgm:t>
    </dgm:pt>
    <dgm:pt modelId="{6C99481B-C932-48FF-AD83-E42276B0C098}" type="sibTrans" cxnId="{B304F9ED-D299-4887-8403-031EA507742E}">
      <dgm:prSet/>
      <dgm:spPr/>
      <dgm:t>
        <a:bodyPr/>
        <a:lstStyle/>
        <a:p>
          <a:endParaRPr lang="en-US"/>
        </a:p>
      </dgm:t>
    </dgm:pt>
    <dgm:pt modelId="{34F60E58-1ECA-44CE-8FFC-F3C6FE836D97}">
      <dgm:prSet/>
      <dgm:spPr/>
      <dgm:t>
        <a:bodyPr/>
        <a:lstStyle/>
        <a:p>
          <a:pPr>
            <a:lnSpc>
              <a:spcPct val="100000"/>
            </a:lnSpc>
          </a:pPr>
          <a:r>
            <a:rPr lang="en-US"/>
            <a:t>User-friendly interface development.</a:t>
          </a:r>
        </a:p>
      </dgm:t>
    </dgm:pt>
    <dgm:pt modelId="{E480DBD6-EB22-4896-BEE5-8640F2CA6D9F}" type="parTrans" cxnId="{0C6069BE-E5D2-4E28-8F78-21DC8B52883D}">
      <dgm:prSet/>
      <dgm:spPr/>
      <dgm:t>
        <a:bodyPr/>
        <a:lstStyle/>
        <a:p>
          <a:endParaRPr lang="en-US"/>
        </a:p>
      </dgm:t>
    </dgm:pt>
    <dgm:pt modelId="{0610FBCD-D272-446C-A635-AFF32F783820}" type="sibTrans" cxnId="{0C6069BE-E5D2-4E28-8F78-21DC8B52883D}">
      <dgm:prSet/>
      <dgm:spPr/>
      <dgm:t>
        <a:bodyPr/>
        <a:lstStyle/>
        <a:p>
          <a:endParaRPr lang="en-US"/>
        </a:p>
      </dgm:t>
    </dgm:pt>
    <dgm:pt modelId="{258B9BB9-AF5D-4C8D-A4EF-D3C57951F8EE}" type="pres">
      <dgm:prSet presAssocID="{298ADB3E-14E6-41AE-9044-681582D49825}" presName="root" presStyleCnt="0">
        <dgm:presLayoutVars>
          <dgm:dir/>
          <dgm:resizeHandles val="exact"/>
        </dgm:presLayoutVars>
      </dgm:prSet>
      <dgm:spPr/>
    </dgm:pt>
    <dgm:pt modelId="{0D778E56-B4CA-411F-8448-2AA982297B14}" type="pres">
      <dgm:prSet presAssocID="{A14F3366-9640-4BD4-A60A-87F603C9CBC0}" presName="compNode" presStyleCnt="0"/>
      <dgm:spPr/>
    </dgm:pt>
    <dgm:pt modelId="{4950B594-5862-494F-874E-85EB998D4101}" type="pres">
      <dgm:prSet presAssocID="{A14F3366-9640-4BD4-A60A-87F603C9CBC0}" presName="bgRect" presStyleLbl="bgShp" presStyleIdx="0" presStyleCnt="4" custLinFactNeighborY="1043"/>
      <dgm:spPr/>
    </dgm:pt>
    <dgm:pt modelId="{2A8059F5-7A59-49A4-941D-16892FF7F20A}" type="pres">
      <dgm:prSet presAssocID="{A14F3366-9640-4BD4-A60A-87F603C9C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8B9470EE-C655-46FD-B9EE-96EF37AA326A}" type="pres">
      <dgm:prSet presAssocID="{A14F3366-9640-4BD4-A60A-87F603C9CBC0}" presName="spaceRect" presStyleCnt="0"/>
      <dgm:spPr/>
    </dgm:pt>
    <dgm:pt modelId="{73FDA8FC-D1CB-4C2A-9A07-BCFF7586A2CF}" type="pres">
      <dgm:prSet presAssocID="{A14F3366-9640-4BD4-A60A-87F603C9CBC0}" presName="parTx" presStyleLbl="revTx" presStyleIdx="0" presStyleCnt="4">
        <dgm:presLayoutVars>
          <dgm:chMax val="0"/>
          <dgm:chPref val="0"/>
        </dgm:presLayoutVars>
      </dgm:prSet>
      <dgm:spPr/>
    </dgm:pt>
    <dgm:pt modelId="{22596508-68F7-4445-A049-00FDA2422E23}" type="pres">
      <dgm:prSet presAssocID="{ACC833D3-928F-430C-92C6-A0B4B9328A59}" presName="sibTrans" presStyleCnt="0"/>
      <dgm:spPr/>
    </dgm:pt>
    <dgm:pt modelId="{D56B2B81-86A3-4C4D-A4AB-6759DBD296BD}" type="pres">
      <dgm:prSet presAssocID="{4019B3A5-D387-402F-B60E-C2913E64D4F5}" presName="compNode" presStyleCnt="0"/>
      <dgm:spPr/>
    </dgm:pt>
    <dgm:pt modelId="{F3B7446C-48DB-4662-936C-587A5D72C8FD}" type="pres">
      <dgm:prSet presAssocID="{4019B3A5-D387-402F-B60E-C2913E64D4F5}" presName="bgRect" presStyleLbl="bgShp" presStyleIdx="1" presStyleCnt="4"/>
      <dgm:spPr/>
    </dgm:pt>
    <dgm:pt modelId="{09D32F9C-FF65-45CF-AC2A-2132D529EA63}" type="pres">
      <dgm:prSet presAssocID="{4019B3A5-D387-402F-B60E-C2913E64D4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B9AB1B42-A362-45DB-A1DE-911B5D419772}" type="pres">
      <dgm:prSet presAssocID="{4019B3A5-D387-402F-B60E-C2913E64D4F5}" presName="spaceRect" presStyleCnt="0"/>
      <dgm:spPr/>
    </dgm:pt>
    <dgm:pt modelId="{F45281A9-6F24-406C-A888-344B566C3839}" type="pres">
      <dgm:prSet presAssocID="{4019B3A5-D387-402F-B60E-C2913E64D4F5}" presName="parTx" presStyleLbl="revTx" presStyleIdx="1" presStyleCnt="4">
        <dgm:presLayoutVars>
          <dgm:chMax val="0"/>
          <dgm:chPref val="0"/>
        </dgm:presLayoutVars>
      </dgm:prSet>
      <dgm:spPr/>
    </dgm:pt>
    <dgm:pt modelId="{211BB686-D93D-4A52-B5D9-8100EB1E5AA0}" type="pres">
      <dgm:prSet presAssocID="{50580448-5F03-4184-A7EC-E6271828EC72}" presName="sibTrans" presStyleCnt="0"/>
      <dgm:spPr/>
    </dgm:pt>
    <dgm:pt modelId="{5E4C79F7-623F-4047-AEC3-22E77FB2820B}" type="pres">
      <dgm:prSet presAssocID="{7AE0E335-754B-4876-9773-323F4AA21C8E}" presName="compNode" presStyleCnt="0"/>
      <dgm:spPr/>
    </dgm:pt>
    <dgm:pt modelId="{75DA069C-39CE-4EA8-AA22-2F11F7F153B2}" type="pres">
      <dgm:prSet presAssocID="{7AE0E335-754B-4876-9773-323F4AA21C8E}" presName="bgRect" presStyleLbl="bgShp" presStyleIdx="2" presStyleCnt="4"/>
      <dgm:spPr/>
    </dgm:pt>
    <dgm:pt modelId="{756BF73B-20C9-4002-836D-61139DFD8A80}" type="pres">
      <dgm:prSet presAssocID="{7AE0E335-754B-4876-9773-323F4AA21C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4C4F2D58-DE73-4A81-9406-396332F6C561}" type="pres">
      <dgm:prSet presAssocID="{7AE0E335-754B-4876-9773-323F4AA21C8E}" presName="spaceRect" presStyleCnt="0"/>
      <dgm:spPr/>
    </dgm:pt>
    <dgm:pt modelId="{639E9C74-12C0-457E-ACB9-6BCAE981C926}" type="pres">
      <dgm:prSet presAssocID="{7AE0E335-754B-4876-9773-323F4AA21C8E}" presName="parTx" presStyleLbl="revTx" presStyleIdx="2" presStyleCnt="4">
        <dgm:presLayoutVars>
          <dgm:chMax val="0"/>
          <dgm:chPref val="0"/>
        </dgm:presLayoutVars>
      </dgm:prSet>
      <dgm:spPr/>
    </dgm:pt>
    <dgm:pt modelId="{9BFF60A1-FC9D-4731-8D24-9CD646EC727E}" type="pres">
      <dgm:prSet presAssocID="{6C99481B-C932-48FF-AD83-E42276B0C098}" presName="sibTrans" presStyleCnt="0"/>
      <dgm:spPr/>
    </dgm:pt>
    <dgm:pt modelId="{7DE57E38-9A9C-4BCE-BF80-847C9EDD5DEC}" type="pres">
      <dgm:prSet presAssocID="{34F60E58-1ECA-44CE-8FFC-F3C6FE836D97}" presName="compNode" presStyleCnt="0"/>
      <dgm:spPr/>
    </dgm:pt>
    <dgm:pt modelId="{2137F104-4F1E-4522-9F67-0DF3F4067961}" type="pres">
      <dgm:prSet presAssocID="{34F60E58-1ECA-44CE-8FFC-F3C6FE836D97}" presName="bgRect" presStyleLbl="bgShp" presStyleIdx="3" presStyleCnt="4"/>
      <dgm:spPr/>
    </dgm:pt>
    <dgm:pt modelId="{EC190958-370D-4231-9BED-A0BE82DC4CEE}" type="pres">
      <dgm:prSet presAssocID="{34F60E58-1ECA-44CE-8FFC-F3C6FE836D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9F4E5A06-6BB3-412C-B31E-02188C54084D}" type="pres">
      <dgm:prSet presAssocID="{34F60E58-1ECA-44CE-8FFC-F3C6FE836D97}" presName="spaceRect" presStyleCnt="0"/>
      <dgm:spPr/>
    </dgm:pt>
    <dgm:pt modelId="{8D9633C6-26FD-4286-89F2-FCD52A519856}" type="pres">
      <dgm:prSet presAssocID="{34F60E58-1ECA-44CE-8FFC-F3C6FE836D97}" presName="parTx" presStyleLbl="revTx" presStyleIdx="3" presStyleCnt="4">
        <dgm:presLayoutVars>
          <dgm:chMax val="0"/>
          <dgm:chPref val="0"/>
        </dgm:presLayoutVars>
      </dgm:prSet>
      <dgm:spPr/>
    </dgm:pt>
  </dgm:ptLst>
  <dgm:cxnLst>
    <dgm:cxn modelId="{0397DC32-97CA-4663-9FFB-8EB421E8B37D}" type="presOf" srcId="{298ADB3E-14E6-41AE-9044-681582D49825}" destId="{258B9BB9-AF5D-4C8D-A4EF-D3C57951F8EE}" srcOrd="0" destOrd="0" presId="urn:microsoft.com/office/officeart/2018/2/layout/IconVerticalSolidList"/>
    <dgm:cxn modelId="{1556CE42-982C-4246-82C9-EBBFD632EF92}" type="presOf" srcId="{4019B3A5-D387-402F-B60E-C2913E64D4F5}" destId="{F45281A9-6F24-406C-A888-344B566C3839}" srcOrd="0" destOrd="0" presId="urn:microsoft.com/office/officeart/2018/2/layout/IconVerticalSolidList"/>
    <dgm:cxn modelId="{49EA576F-9419-4E0B-9F59-00BB9005FDD9}" srcId="{298ADB3E-14E6-41AE-9044-681582D49825}" destId="{A14F3366-9640-4BD4-A60A-87F603C9CBC0}" srcOrd="0" destOrd="0" parTransId="{36BBDD13-5634-44C7-960D-F46E14E77C80}" sibTransId="{ACC833D3-928F-430C-92C6-A0B4B9328A59}"/>
    <dgm:cxn modelId="{D2C6CE76-B3B5-4A20-89C9-1E9D4DBCE547}" srcId="{298ADB3E-14E6-41AE-9044-681582D49825}" destId="{4019B3A5-D387-402F-B60E-C2913E64D4F5}" srcOrd="1" destOrd="0" parTransId="{EDB555CF-8C23-4403-96E7-5F2D855A824B}" sibTransId="{50580448-5F03-4184-A7EC-E6271828EC72}"/>
    <dgm:cxn modelId="{E3E99482-ED10-40B0-B4DF-7E43930DB517}" type="presOf" srcId="{34F60E58-1ECA-44CE-8FFC-F3C6FE836D97}" destId="{8D9633C6-26FD-4286-89F2-FCD52A519856}" srcOrd="0" destOrd="0" presId="urn:microsoft.com/office/officeart/2018/2/layout/IconVerticalSolidList"/>
    <dgm:cxn modelId="{93179594-BC5C-427F-A8AD-412A29510D7C}" type="presOf" srcId="{7AE0E335-754B-4876-9773-323F4AA21C8E}" destId="{639E9C74-12C0-457E-ACB9-6BCAE981C926}" srcOrd="0" destOrd="0" presId="urn:microsoft.com/office/officeart/2018/2/layout/IconVerticalSolidList"/>
    <dgm:cxn modelId="{0C6069BE-E5D2-4E28-8F78-21DC8B52883D}" srcId="{298ADB3E-14E6-41AE-9044-681582D49825}" destId="{34F60E58-1ECA-44CE-8FFC-F3C6FE836D97}" srcOrd="3" destOrd="0" parTransId="{E480DBD6-EB22-4896-BEE5-8640F2CA6D9F}" sibTransId="{0610FBCD-D272-446C-A635-AFF32F783820}"/>
    <dgm:cxn modelId="{161046C9-B920-4117-8B6E-F6D415F51D20}" type="presOf" srcId="{A14F3366-9640-4BD4-A60A-87F603C9CBC0}" destId="{73FDA8FC-D1CB-4C2A-9A07-BCFF7586A2CF}" srcOrd="0" destOrd="0" presId="urn:microsoft.com/office/officeart/2018/2/layout/IconVerticalSolidList"/>
    <dgm:cxn modelId="{B304F9ED-D299-4887-8403-031EA507742E}" srcId="{298ADB3E-14E6-41AE-9044-681582D49825}" destId="{7AE0E335-754B-4876-9773-323F4AA21C8E}" srcOrd="2" destOrd="0" parTransId="{E85A75AF-485D-4DB1-ACDD-5747E300C8B5}" sibTransId="{6C99481B-C932-48FF-AD83-E42276B0C098}"/>
    <dgm:cxn modelId="{79C9462F-EF57-47D8-A4CD-524B03E59154}" type="presParOf" srcId="{258B9BB9-AF5D-4C8D-A4EF-D3C57951F8EE}" destId="{0D778E56-B4CA-411F-8448-2AA982297B14}" srcOrd="0" destOrd="0" presId="urn:microsoft.com/office/officeart/2018/2/layout/IconVerticalSolidList"/>
    <dgm:cxn modelId="{AE980372-BDF7-4412-9A8D-1A14AE5432E7}" type="presParOf" srcId="{0D778E56-B4CA-411F-8448-2AA982297B14}" destId="{4950B594-5862-494F-874E-85EB998D4101}" srcOrd="0" destOrd="0" presId="urn:microsoft.com/office/officeart/2018/2/layout/IconVerticalSolidList"/>
    <dgm:cxn modelId="{DF70233A-CA7A-44DC-9DFC-6127BEC173B4}" type="presParOf" srcId="{0D778E56-B4CA-411F-8448-2AA982297B14}" destId="{2A8059F5-7A59-49A4-941D-16892FF7F20A}" srcOrd="1" destOrd="0" presId="urn:microsoft.com/office/officeart/2018/2/layout/IconVerticalSolidList"/>
    <dgm:cxn modelId="{B14686B4-B6C2-4E78-8ABB-1F80775F61E4}" type="presParOf" srcId="{0D778E56-B4CA-411F-8448-2AA982297B14}" destId="{8B9470EE-C655-46FD-B9EE-96EF37AA326A}" srcOrd="2" destOrd="0" presId="urn:microsoft.com/office/officeart/2018/2/layout/IconVerticalSolidList"/>
    <dgm:cxn modelId="{A9C8A0E9-8A0A-4DDC-BF8E-C2B7BCA86DDE}" type="presParOf" srcId="{0D778E56-B4CA-411F-8448-2AA982297B14}" destId="{73FDA8FC-D1CB-4C2A-9A07-BCFF7586A2CF}" srcOrd="3" destOrd="0" presId="urn:microsoft.com/office/officeart/2018/2/layout/IconVerticalSolidList"/>
    <dgm:cxn modelId="{503111A4-4BC2-4000-887E-0EF0DC81B1F4}" type="presParOf" srcId="{258B9BB9-AF5D-4C8D-A4EF-D3C57951F8EE}" destId="{22596508-68F7-4445-A049-00FDA2422E23}" srcOrd="1" destOrd="0" presId="urn:microsoft.com/office/officeart/2018/2/layout/IconVerticalSolidList"/>
    <dgm:cxn modelId="{5C7A01E0-FB1F-4CCD-9BA1-75FCD274489F}" type="presParOf" srcId="{258B9BB9-AF5D-4C8D-A4EF-D3C57951F8EE}" destId="{D56B2B81-86A3-4C4D-A4AB-6759DBD296BD}" srcOrd="2" destOrd="0" presId="urn:microsoft.com/office/officeart/2018/2/layout/IconVerticalSolidList"/>
    <dgm:cxn modelId="{37F8F5E7-7DC0-4BF3-AAEF-244AD2706125}" type="presParOf" srcId="{D56B2B81-86A3-4C4D-A4AB-6759DBD296BD}" destId="{F3B7446C-48DB-4662-936C-587A5D72C8FD}" srcOrd="0" destOrd="0" presId="urn:microsoft.com/office/officeart/2018/2/layout/IconVerticalSolidList"/>
    <dgm:cxn modelId="{CCFC805D-DD45-45FD-89F4-658C1A817254}" type="presParOf" srcId="{D56B2B81-86A3-4C4D-A4AB-6759DBD296BD}" destId="{09D32F9C-FF65-45CF-AC2A-2132D529EA63}" srcOrd="1" destOrd="0" presId="urn:microsoft.com/office/officeart/2018/2/layout/IconVerticalSolidList"/>
    <dgm:cxn modelId="{D3E1720C-2533-4F50-8D46-85A9F85B74C1}" type="presParOf" srcId="{D56B2B81-86A3-4C4D-A4AB-6759DBD296BD}" destId="{B9AB1B42-A362-45DB-A1DE-911B5D419772}" srcOrd="2" destOrd="0" presId="urn:microsoft.com/office/officeart/2018/2/layout/IconVerticalSolidList"/>
    <dgm:cxn modelId="{9E52C645-3F0C-4B33-9143-53097D91DBB4}" type="presParOf" srcId="{D56B2B81-86A3-4C4D-A4AB-6759DBD296BD}" destId="{F45281A9-6F24-406C-A888-344B566C3839}" srcOrd="3" destOrd="0" presId="urn:microsoft.com/office/officeart/2018/2/layout/IconVerticalSolidList"/>
    <dgm:cxn modelId="{1AA1A1D1-8E4E-4FEC-814D-2F0BC83C2A58}" type="presParOf" srcId="{258B9BB9-AF5D-4C8D-A4EF-D3C57951F8EE}" destId="{211BB686-D93D-4A52-B5D9-8100EB1E5AA0}" srcOrd="3" destOrd="0" presId="urn:microsoft.com/office/officeart/2018/2/layout/IconVerticalSolidList"/>
    <dgm:cxn modelId="{1CD2227B-15D0-4073-8634-02A7820B0F1E}" type="presParOf" srcId="{258B9BB9-AF5D-4C8D-A4EF-D3C57951F8EE}" destId="{5E4C79F7-623F-4047-AEC3-22E77FB2820B}" srcOrd="4" destOrd="0" presId="urn:microsoft.com/office/officeart/2018/2/layout/IconVerticalSolidList"/>
    <dgm:cxn modelId="{3188BC9C-3BF7-4D9F-B605-983E50B1D3FC}" type="presParOf" srcId="{5E4C79F7-623F-4047-AEC3-22E77FB2820B}" destId="{75DA069C-39CE-4EA8-AA22-2F11F7F153B2}" srcOrd="0" destOrd="0" presId="urn:microsoft.com/office/officeart/2018/2/layout/IconVerticalSolidList"/>
    <dgm:cxn modelId="{BA6F83E8-A865-4606-A89A-67F0DFED0E3D}" type="presParOf" srcId="{5E4C79F7-623F-4047-AEC3-22E77FB2820B}" destId="{756BF73B-20C9-4002-836D-61139DFD8A80}" srcOrd="1" destOrd="0" presId="urn:microsoft.com/office/officeart/2018/2/layout/IconVerticalSolidList"/>
    <dgm:cxn modelId="{01E76A82-634A-4CE6-A80A-26BC4B06B3E5}" type="presParOf" srcId="{5E4C79F7-623F-4047-AEC3-22E77FB2820B}" destId="{4C4F2D58-DE73-4A81-9406-396332F6C561}" srcOrd="2" destOrd="0" presId="urn:microsoft.com/office/officeart/2018/2/layout/IconVerticalSolidList"/>
    <dgm:cxn modelId="{9F33D420-4C24-4FE0-BE46-F3DECE545B60}" type="presParOf" srcId="{5E4C79F7-623F-4047-AEC3-22E77FB2820B}" destId="{639E9C74-12C0-457E-ACB9-6BCAE981C926}" srcOrd="3" destOrd="0" presId="urn:microsoft.com/office/officeart/2018/2/layout/IconVerticalSolidList"/>
    <dgm:cxn modelId="{D17D2B4C-B8A5-4DDD-AB95-69B30D0673F9}" type="presParOf" srcId="{258B9BB9-AF5D-4C8D-A4EF-D3C57951F8EE}" destId="{9BFF60A1-FC9D-4731-8D24-9CD646EC727E}" srcOrd="5" destOrd="0" presId="urn:microsoft.com/office/officeart/2018/2/layout/IconVerticalSolidList"/>
    <dgm:cxn modelId="{DF873114-0C1C-4477-BB4D-841AA5A66D6E}" type="presParOf" srcId="{258B9BB9-AF5D-4C8D-A4EF-D3C57951F8EE}" destId="{7DE57E38-9A9C-4BCE-BF80-847C9EDD5DEC}" srcOrd="6" destOrd="0" presId="urn:microsoft.com/office/officeart/2018/2/layout/IconVerticalSolidList"/>
    <dgm:cxn modelId="{B2B1AA89-A399-45B9-AB44-07834E42C0FC}" type="presParOf" srcId="{7DE57E38-9A9C-4BCE-BF80-847C9EDD5DEC}" destId="{2137F104-4F1E-4522-9F67-0DF3F4067961}" srcOrd="0" destOrd="0" presId="urn:microsoft.com/office/officeart/2018/2/layout/IconVerticalSolidList"/>
    <dgm:cxn modelId="{6A7BF389-36E6-4733-A2B0-9F1A9F9295BF}" type="presParOf" srcId="{7DE57E38-9A9C-4BCE-BF80-847C9EDD5DEC}" destId="{EC190958-370D-4231-9BED-A0BE82DC4CEE}" srcOrd="1" destOrd="0" presId="urn:microsoft.com/office/officeart/2018/2/layout/IconVerticalSolidList"/>
    <dgm:cxn modelId="{64CFA562-40E5-4FFD-ABA2-5E17853F0505}" type="presParOf" srcId="{7DE57E38-9A9C-4BCE-BF80-847C9EDD5DEC}" destId="{9F4E5A06-6BB3-412C-B31E-02188C54084D}" srcOrd="2" destOrd="0" presId="urn:microsoft.com/office/officeart/2018/2/layout/IconVerticalSolidList"/>
    <dgm:cxn modelId="{C33B7F58-ADBB-42FB-93ED-03883CD6538B}" type="presParOf" srcId="{7DE57E38-9A9C-4BCE-BF80-847C9EDD5DEC}" destId="{8D9633C6-26FD-4286-89F2-FCD52A5198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2DF5C-8AA3-4B71-833D-7E31C296446B}"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1AA3B6EE-1B60-4E66-816F-A76A1F11A174}">
      <dgm:prSet/>
      <dgm:spPr/>
      <dgm:t>
        <a:bodyPr/>
        <a:lstStyle/>
        <a:p>
          <a:r>
            <a:rPr lang="en-IN" b="1"/>
            <a:t>Technologies Used:</a:t>
          </a:r>
          <a:endParaRPr lang="en-US"/>
        </a:p>
      </dgm:t>
    </dgm:pt>
    <dgm:pt modelId="{DE1EDE9F-053B-4399-B10D-69F5F56FD10C}" type="parTrans" cxnId="{6CB98AE8-2FFB-4A5E-928B-6A568A5358CA}">
      <dgm:prSet/>
      <dgm:spPr/>
      <dgm:t>
        <a:bodyPr/>
        <a:lstStyle/>
        <a:p>
          <a:endParaRPr lang="en-US"/>
        </a:p>
      </dgm:t>
    </dgm:pt>
    <dgm:pt modelId="{4F635F85-5021-4FE7-9BFA-9457212D58C3}" type="sibTrans" cxnId="{6CB98AE8-2FFB-4A5E-928B-6A568A5358CA}">
      <dgm:prSet/>
      <dgm:spPr/>
      <dgm:t>
        <a:bodyPr/>
        <a:lstStyle/>
        <a:p>
          <a:endParaRPr lang="en-US"/>
        </a:p>
      </dgm:t>
    </dgm:pt>
    <dgm:pt modelId="{B4CBFFE9-9305-43CC-8B16-31D0B6867101}">
      <dgm:prSet/>
      <dgm:spPr/>
      <dgm:t>
        <a:bodyPr/>
        <a:lstStyle/>
        <a:p>
          <a:r>
            <a:rPr lang="en-IN" b="1" dirty="0"/>
            <a:t>AI Models:</a:t>
          </a:r>
          <a:r>
            <a:rPr lang="en-IN" dirty="0"/>
            <a:t> Amazon Titan and Claude 2.1</a:t>
          </a:r>
          <a:endParaRPr lang="en-US" dirty="0"/>
        </a:p>
      </dgm:t>
    </dgm:pt>
    <dgm:pt modelId="{65D972BA-EC0D-494E-8E5A-F3C982CE8CB5}" type="parTrans" cxnId="{8AC50A75-106E-40D8-8701-08F45CD02C59}">
      <dgm:prSet/>
      <dgm:spPr/>
      <dgm:t>
        <a:bodyPr/>
        <a:lstStyle/>
        <a:p>
          <a:endParaRPr lang="en-US"/>
        </a:p>
      </dgm:t>
    </dgm:pt>
    <dgm:pt modelId="{6C573D42-5349-4C9E-ABFD-3982932EB1A3}" type="sibTrans" cxnId="{8AC50A75-106E-40D8-8701-08F45CD02C59}">
      <dgm:prSet/>
      <dgm:spPr/>
      <dgm:t>
        <a:bodyPr/>
        <a:lstStyle/>
        <a:p>
          <a:endParaRPr lang="en-US"/>
        </a:p>
      </dgm:t>
    </dgm:pt>
    <dgm:pt modelId="{F6794F60-06C7-4C40-99AB-67073CB945CE}">
      <dgm:prSet/>
      <dgm:spPr/>
      <dgm:t>
        <a:bodyPr/>
        <a:lstStyle/>
        <a:p>
          <a:r>
            <a:rPr lang="en-IN" b="1"/>
            <a:t>Interface:</a:t>
          </a:r>
          <a:r>
            <a:rPr lang="en-IN"/>
            <a:t> Streamlit</a:t>
          </a:r>
          <a:endParaRPr lang="en-US"/>
        </a:p>
      </dgm:t>
    </dgm:pt>
    <dgm:pt modelId="{0808D31A-DBF0-4F8E-82DC-A95EF7EA02B8}" type="parTrans" cxnId="{93242525-F8B4-4C19-97E2-97494323524E}">
      <dgm:prSet/>
      <dgm:spPr/>
      <dgm:t>
        <a:bodyPr/>
        <a:lstStyle/>
        <a:p>
          <a:endParaRPr lang="en-US"/>
        </a:p>
      </dgm:t>
    </dgm:pt>
    <dgm:pt modelId="{D4B1B71A-1967-4672-9D06-8045CCD2B585}" type="sibTrans" cxnId="{93242525-F8B4-4C19-97E2-97494323524E}">
      <dgm:prSet/>
      <dgm:spPr/>
      <dgm:t>
        <a:bodyPr/>
        <a:lstStyle/>
        <a:p>
          <a:endParaRPr lang="en-US"/>
        </a:p>
      </dgm:t>
    </dgm:pt>
    <dgm:pt modelId="{C222E00A-CEFA-44A4-9710-0BE453888077}">
      <dgm:prSet/>
      <dgm:spPr/>
      <dgm:t>
        <a:bodyPr/>
        <a:lstStyle/>
        <a:p>
          <a:r>
            <a:rPr lang="en-IN" b="1"/>
            <a:t>Cloud Services:</a:t>
          </a:r>
          <a:r>
            <a:rPr lang="en-IN"/>
            <a:t> AWS (EC2, S3)</a:t>
          </a:r>
          <a:endParaRPr lang="en-US"/>
        </a:p>
      </dgm:t>
    </dgm:pt>
    <dgm:pt modelId="{C1E896AB-6CBD-413B-9259-8D44C90FACCE}" type="parTrans" cxnId="{EF06FB0C-201E-4F3B-9FF2-887C16ECC343}">
      <dgm:prSet/>
      <dgm:spPr/>
      <dgm:t>
        <a:bodyPr/>
        <a:lstStyle/>
        <a:p>
          <a:endParaRPr lang="en-US"/>
        </a:p>
      </dgm:t>
    </dgm:pt>
    <dgm:pt modelId="{ECAA2C01-D932-4162-8AA8-93217871948C}" type="sibTrans" cxnId="{EF06FB0C-201E-4F3B-9FF2-887C16ECC343}">
      <dgm:prSet/>
      <dgm:spPr/>
      <dgm:t>
        <a:bodyPr/>
        <a:lstStyle/>
        <a:p>
          <a:endParaRPr lang="en-US"/>
        </a:p>
      </dgm:t>
    </dgm:pt>
    <dgm:pt modelId="{3F11B6FE-1792-4B1E-B63B-87B020E4E147}">
      <dgm:prSet/>
      <dgm:spPr/>
      <dgm:t>
        <a:bodyPr/>
        <a:lstStyle/>
        <a:p>
          <a:r>
            <a:rPr lang="en-IN" b="1"/>
            <a:t>Containerization:</a:t>
          </a:r>
          <a:r>
            <a:rPr lang="en-IN"/>
            <a:t> DockerHub</a:t>
          </a:r>
          <a:endParaRPr lang="en-US"/>
        </a:p>
      </dgm:t>
    </dgm:pt>
    <dgm:pt modelId="{3D63AC8C-49CD-4AC1-B2B2-DC3C887E8DA9}" type="parTrans" cxnId="{24BA8BF9-A5A3-4C87-B296-B15D20CABD36}">
      <dgm:prSet/>
      <dgm:spPr/>
      <dgm:t>
        <a:bodyPr/>
        <a:lstStyle/>
        <a:p>
          <a:endParaRPr lang="en-US"/>
        </a:p>
      </dgm:t>
    </dgm:pt>
    <dgm:pt modelId="{1643E5C8-8C19-4110-A934-211AFF73A063}" type="sibTrans" cxnId="{24BA8BF9-A5A3-4C87-B296-B15D20CABD36}">
      <dgm:prSet/>
      <dgm:spPr/>
      <dgm:t>
        <a:bodyPr/>
        <a:lstStyle/>
        <a:p>
          <a:endParaRPr lang="en-US"/>
        </a:p>
      </dgm:t>
    </dgm:pt>
    <dgm:pt modelId="{14F97C53-B26B-4809-B135-42EBF1372BAA}" type="pres">
      <dgm:prSet presAssocID="{C022DF5C-8AA3-4B71-833D-7E31C296446B}" presName="vert0" presStyleCnt="0">
        <dgm:presLayoutVars>
          <dgm:dir/>
          <dgm:animOne val="branch"/>
          <dgm:animLvl val="lvl"/>
        </dgm:presLayoutVars>
      </dgm:prSet>
      <dgm:spPr/>
    </dgm:pt>
    <dgm:pt modelId="{2F819685-A2F8-46AE-963B-2A478F588854}" type="pres">
      <dgm:prSet presAssocID="{1AA3B6EE-1B60-4E66-816F-A76A1F11A174}" presName="thickLine" presStyleLbl="alignNode1" presStyleIdx="0" presStyleCnt="5"/>
      <dgm:spPr/>
    </dgm:pt>
    <dgm:pt modelId="{58126511-9598-4A78-AAA2-04007ED4C47F}" type="pres">
      <dgm:prSet presAssocID="{1AA3B6EE-1B60-4E66-816F-A76A1F11A174}" presName="horz1" presStyleCnt="0"/>
      <dgm:spPr/>
    </dgm:pt>
    <dgm:pt modelId="{3567AD9C-CBC6-4A5A-B372-8FE598E512C8}" type="pres">
      <dgm:prSet presAssocID="{1AA3B6EE-1B60-4E66-816F-A76A1F11A174}" presName="tx1" presStyleLbl="revTx" presStyleIdx="0" presStyleCnt="5"/>
      <dgm:spPr/>
    </dgm:pt>
    <dgm:pt modelId="{BC23D08F-1ABA-46BF-A1B6-F1A972961B1B}" type="pres">
      <dgm:prSet presAssocID="{1AA3B6EE-1B60-4E66-816F-A76A1F11A174}" presName="vert1" presStyleCnt="0"/>
      <dgm:spPr/>
    </dgm:pt>
    <dgm:pt modelId="{09700FBB-0369-458F-B5F6-A5992A565EE2}" type="pres">
      <dgm:prSet presAssocID="{B4CBFFE9-9305-43CC-8B16-31D0B6867101}" presName="thickLine" presStyleLbl="alignNode1" presStyleIdx="1" presStyleCnt="5"/>
      <dgm:spPr/>
    </dgm:pt>
    <dgm:pt modelId="{B2AC1535-8E11-44DE-B53F-AD68376FE966}" type="pres">
      <dgm:prSet presAssocID="{B4CBFFE9-9305-43CC-8B16-31D0B6867101}" presName="horz1" presStyleCnt="0"/>
      <dgm:spPr/>
    </dgm:pt>
    <dgm:pt modelId="{D2121BC2-57C4-4BFA-90EE-1A7E21037D49}" type="pres">
      <dgm:prSet presAssocID="{B4CBFFE9-9305-43CC-8B16-31D0B6867101}" presName="tx1" presStyleLbl="revTx" presStyleIdx="1" presStyleCnt="5"/>
      <dgm:spPr/>
    </dgm:pt>
    <dgm:pt modelId="{89FAB2B3-B5CA-4468-B9AE-DFDEA3BD0292}" type="pres">
      <dgm:prSet presAssocID="{B4CBFFE9-9305-43CC-8B16-31D0B6867101}" presName="vert1" presStyleCnt="0"/>
      <dgm:spPr/>
    </dgm:pt>
    <dgm:pt modelId="{7A8BF06E-B473-4A8B-A329-569237971E3F}" type="pres">
      <dgm:prSet presAssocID="{F6794F60-06C7-4C40-99AB-67073CB945CE}" presName="thickLine" presStyleLbl="alignNode1" presStyleIdx="2" presStyleCnt="5"/>
      <dgm:spPr/>
    </dgm:pt>
    <dgm:pt modelId="{F3C06717-7F13-445B-A9FC-40CF650B9322}" type="pres">
      <dgm:prSet presAssocID="{F6794F60-06C7-4C40-99AB-67073CB945CE}" presName="horz1" presStyleCnt="0"/>
      <dgm:spPr/>
    </dgm:pt>
    <dgm:pt modelId="{692F7CF2-6B75-4C3A-A441-E845834114E7}" type="pres">
      <dgm:prSet presAssocID="{F6794F60-06C7-4C40-99AB-67073CB945CE}" presName="tx1" presStyleLbl="revTx" presStyleIdx="2" presStyleCnt="5"/>
      <dgm:spPr/>
    </dgm:pt>
    <dgm:pt modelId="{CA3A83F1-66EA-440A-8A85-788941DAD30B}" type="pres">
      <dgm:prSet presAssocID="{F6794F60-06C7-4C40-99AB-67073CB945CE}" presName="vert1" presStyleCnt="0"/>
      <dgm:spPr/>
    </dgm:pt>
    <dgm:pt modelId="{01AFFABA-31DD-44A8-B109-7766B37A4392}" type="pres">
      <dgm:prSet presAssocID="{C222E00A-CEFA-44A4-9710-0BE453888077}" presName="thickLine" presStyleLbl="alignNode1" presStyleIdx="3" presStyleCnt="5"/>
      <dgm:spPr/>
    </dgm:pt>
    <dgm:pt modelId="{B89E8F20-6FB9-47E0-BB77-7005B206868C}" type="pres">
      <dgm:prSet presAssocID="{C222E00A-CEFA-44A4-9710-0BE453888077}" presName="horz1" presStyleCnt="0"/>
      <dgm:spPr/>
    </dgm:pt>
    <dgm:pt modelId="{914FCFE8-24AA-4CAE-B4C1-933A14281387}" type="pres">
      <dgm:prSet presAssocID="{C222E00A-CEFA-44A4-9710-0BE453888077}" presName="tx1" presStyleLbl="revTx" presStyleIdx="3" presStyleCnt="5"/>
      <dgm:spPr/>
    </dgm:pt>
    <dgm:pt modelId="{372E74FD-2CCF-491A-B0C0-BE3CA68E9674}" type="pres">
      <dgm:prSet presAssocID="{C222E00A-CEFA-44A4-9710-0BE453888077}" presName="vert1" presStyleCnt="0"/>
      <dgm:spPr/>
    </dgm:pt>
    <dgm:pt modelId="{83B3DA47-C5EF-4872-962E-03CD68F8B82F}" type="pres">
      <dgm:prSet presAssocID="{3F11B6FE-1792-4B1E-B63B-87B020E4E147}" presName="thickLine" presStyleLbl="alignNode1" presStyleIdx="4" presStyleCnt="5"/>
      <dgm:spPr/>
    </dgm:pt>
    <dgm:pt modelId="{DCAE61CF-455C-47AE-9CE2-82C60595216B}" type="pres">
      <dgm:prSet presAssocID="{3F11B6FE-1792-4B1E-B63B-87B020E4E147}" presName="horz1" presStyleCnt="0"/>
      <dgm:spPr/>
    </dgm:pt>
    <dgm:pt modelId="{03FD71D9-684B-4221-9C98-A87AA168BD3A}" type="pres">
      <dgm:prSet presAssocID="{3F11B6FE-1792-4B1E-B63B-87B020E4E147}" presName="tx1" presStyleLbl="revTx" presStyleIdx="4" presStyleCnt="5"/>
      <dgm:spPr/>
    </dgm:pt>
    <dgm:pt modelId="{AC60787D-1AD3-408C-A9A6-01350DBEC05F}" type="pres">
      <dgm:prSet presAssocID="{3F11B6FE-1792-4B1E-B63B-87B020E4E147}" presName="vert1" presStyleCnt="0"/>
      <dgm:spPr/>
    </dgm:pt>
  </dgm:ptLst>
  <dgm:cxnLst>
    <dgm:cxn modelId="{EF06FB0C-201E-4F3B-9FF2-887C16ECC343}" srcId="{C022DF5C-8AA3-4B71-833D-7E31C296446B}" destId="{C222E00A-CEFA-44A4-9710-0BE453888077}" srcOrd="3" destOrd="0" parTransId="{C1E896AB-6CBD-413B-9259-8D44C90FACCE}" sibTransId="{ECAA2C01-D932-4162-8AA8-93217871948C}"/>
    <dgm:cxn modelId="{93242525-F8B4-4C19-97E2-97494323524E}" srcId="{C022DF5C-8AA3-4B71-833D-7E31C296446B}" destId="{F6794F60-06C7-4C40-99AB-67073CB945CE}" srcOrd="2" destOrd="0" parTransId="{0808D31A-DBF0-4F8E-82DC-A95EF7EA02B8}" sibTransId="{D4B1B71A-1967-4672-9D06-8045CCD2B585}"/>
    <dgm:cxn modelId="{4127363A-0D8A-4FD7-B3F8-C4998707D10F}" type="presOf" srcId="{3F11B6FE-1792-4B1E-B63B-87B020E4E147}" destId="{03FD71D9-684B-4221-9C98-A87AA168BD3A}" srcOrd="0" destOrd="0" presId="urn:microsoft.com/office/officeart/2008/layout/LinedList"/>
    <dgm:cxn modelId="{FEF9F85E-4DEE-4712-AE28-6698F867FC6F}" type="presOf" srcId="{C222E00A-CEFA-44A4-9710-0BE453888077}" destId="{914FCFE8-24AA-4CAE-B4C1-933A14281387}" srcOrd="0" destOrd="0" presId="urn:microsoft.com/office/officeart/2008/layout/LinedList"/>
    <dgm:cxn modelId="{95D2A561-E1A5-4CDE-8543-07AAE0A574C6}" type="presOf" srcId="{F6794F60-06C7-4C40-99AB-67073CB945CE}" destId="{692F7CF2-6B75-4C3A-A441-E845834114E7}" srcOrd="0" destOrd="0" presId="urn:microsoft.com/office/officeart/2008/layout/LinedList"/>
    <dgm:cxn modelId="{DAB9206B-1D5B-4392-AA9D-19A9F0EBDB73}" type="presOf" srcId="{1AA3B6EE-1B60-4E66-816F-A76A1F11A174}" destId="{3567AD9C-CBC6-4A5A-B372-8FE598E512C8}" srcOrd="0" destOrd="0" presId="urn:microsoft.com/office/officeart/2008/layout/LinedList"/>
    <dgm:cxn modelId="{8AC50A75-106E-40D8-8701-08F45CD02C59}" srcId="{C022DF5C-8AA3-4B71-833D-7E31C296446B}" destId="{B4CBFFE9-9305-43CC-8B16-31D0B6867101}" srcOrd="1" destOrd="0" parTransId="{65D972BA-EC0D-494E-8E5A-F3C982CE8CB5}" sibTransId="{6C573D42-5349-4C9E-ABFD-3982932EB1A3}"/>
    <dgm:cxn modelId="{ACFA8255-8D0D-48AC-B320-E0327F3C3264}" type="presOf" srcId="{B4CBFFE9-9305-43CC-8B16-31D0B6867101}" destId="{D2121BC2-57C4-4BFA-90EE-1A7E21037D49}" srcOrd="0" destOrd="0" presId="urn:microsoft.com/office/officeart/2008/layout/LinedList"/>
    <dgm:cxn modelId="{6CB98AE8-2FFB-4A5E-928B-6A568A5358CA}" srcId="{C022DF5C-8AA3-4B71-833D-7E31C296446B}" destId="{1AA3B6EE-1B60-4E66-816F-A76A1F11A174}" srcOrd="0" destOrd="0" parTransId="{DE1EDE9F-053B-4399-B10D-69F5F56FD10C}" sibTransId="{4F635F85-5021-4FE7-9BFA-9457212D58C3}"/>
    <dgm:cxn modelId="{24BA8BF9-A5A3-4C87-B296-B15D20CABD36}" srcId="{C022DF5C-8AA3-4B71-833D-7E31C296446B}" destId="{3F11B6FE-1792-4B1E-B63B-87B020E4E147}" srcOrd="4" destOrd="0" parTransId="{3D63AC8C-49CD-4AC1-B2B2-DC3C887E8DA9}" sibTransId="{1643E5C8-8C19-4110-A934-211AFF73A063}"/>
    <dgm:cxn modelId="{1E45BEFA-7601-40EC-9A64-C706936A6B2B}" type="presOf" srcId="{C022DF5C-8AA3-4B71-833D-7E31C296446B}" destId="{14F97C53-B26B-4809-B135-42EBF1372BAA}" srcOrd="0" destOrd="0" presId="urn:microsoft.com/office/officeart/2008/layout/LinedList"/>
    <dgm:cxn modelId="{40CC768E-43BA-4E97-B7CD-CA412C5D94CE}" type="presParOf" srcId="{14F97C53-B26B-4809-B135-42EBF1372BAA}" destId="{2F819685-A2F8-46AE-963B-2A478F588854}" srcOrd="0" destOrd="0" presId="urn:microsoft.com/office/officeart/2008/layout/LinedList"/>
    <dgm:cxn modelId="{8EAB8825-54B4-40AB-9583-0A33BECB4714}" type="presParOf" srcId="{14F97C53-B26B-4809-B135-42EBF1372BAA}" destId="{58126511-9598-4A78-AAA2-04007ED4C47F}" srcOrd="1" destOrd="0" presId="urn:microsoft.com/office/officeart/2008/layout/LinedList"/>
    <dgm:cxn modelId="{FEFFB31C-378E-4E8A-ACC1-77761DADA157}" type="presParOf" srcId="{58126511-9598-4A78-AAA2-04007ED4C47F}" destId="{3567AD9C-CBC6-4A5A-B372-8FE598E512C8}" srcOrd="0" destOrd="0" presId="urn:microsoft.com/office/officeart/2008/layout/LinedList"/>
    <dgm:cxn modelId="{5984D87B-3FEE-48CA-B744-4BC28B29E543}" type="presParOf" srcId="{58126511-9598-4A78-AAA2-04007ED4C47F}" destId="{BC23D08F-1ABA-46BF-A1B6-F1A972961B1B}" srcOrd="1" destOrd="0" presId="urn:microsoft.com/office/officeart/2008/layout/LinedList"/>
    <dgm:cxn modelId="{DEF2D2F1-8E69-41AD-ACEE-428B25FDE7C0}" type="presParOf" srcId="{14F97C53-B26B-4809-B135-42EBF1372BAA}" destId="{09700FBB-0369-458F-B5F6-A5992A565EE2}" srcOrd="2" destOrd="0" presId="urn:microsoft.com/office/officeart/2008/layout/LinedList"/>
    <dgm:cxn modelId="{698DF956-57EA-4815-A544-0ED2B4BD63D7}" type="presParOf" srcId="{14F97C53-B26B-4809-B135-42EBF1372BAA}" destId="{B2AC1535-8E11-44DE-B53F-AD68376FE966}" srcOrd="3" destOrd="0" presId="urn:microsoft.com/office/officeart/2008/layout/LinedList"/>
    <dgm:cxn modelId="{573A231B-51D9-43CC-B1C8-D454B8A5CC00}" type="presParOf" srcId="{B2AC1535-8E11-44DE-B53F-AD68376FE966}" destId="{D2121BC2-57C4-4BFA-90EE-1A7E21037D49}" srcOrd="0" destOrd="0" presId="urn:microsoft.com/office/officeart/2008/layout/LinedList"/>
    <dgm:cxn modelId="{1073D9E5-36E3-436A-BC1A-CDCCC3888B50}" type="presParOf" srcId="{B2AC1535-8E11-44DE-B53F-AD68376FE966}" destId="{89FAB2B3-B5CA-4468-B9AE-DFDEA3BD0292}" srcOrd="1" destOrd="0" presId="urn:microsoft.com/office/officeart/2008/layout/LinedList"/>
    <dgm:cxn modelId="{4329EADE-E8A1-4EBB-BD48-3C0F4E099304}" type="presParOf" srcId="{14F97C53-B26B-4809-B135-42EBF1372BAA}" destId="{7A8BF06E-B473-4A8B-A329-569237971E3F}" srcOrd="4" destOrd="0" presId="urn:microsoft.com/office/officeart/2008/layout/LinedList"/>
    <dgm:cxn modelId="{C81C1AD5-63B0-4DAB-9C37-1A7BC56115C9}" type="presParOf" srcId="{14F97C53-B26B-4809-B135-42EBF1372BAA}" destId="{F3C06717-7F13-445B-A9FC-40CF650B9322}" srcOrd="5" destOrd="0" presId="urn:microsoft.com/office/officeart/2008/layout/LinedList"/>
    <dgm:cxn modelId="{44339FD2-704E-48EF-AC10-2DF5311AAF4F}" type="presParOf" srcId="{F3C06717-7F13-445B-A9FC-40CF650B9322}" destId="{692F7CF2-6B75-4C3A-A441-E845834114E7}" srcOrd="0" destOrd="0" presId="urn:microsoft.com/office/officeart/2008/layout/LinedList"/>
    <dgm:cxn modelId="{2592ED3B-5A36-4235-A427-83A984008AB6}" type="presParOf" srcId="{F3C06717-7F13-445B-A9FC-40CF650B9322}" destId="{CA3A83F1-66EA-440A-8A85-788941DAD30B}" srcOrd="1" destOrd="0" presId="urn:microsoft.com/office/officeart/2008/layout/LinedList"/>
    <dgm:cxn modelId="{0267AE16-FE3C-4F92-A1DA-5B04D8FF735D}" type="presParOf" srcId="{14F97C53-B26B-4809-B135-42EBF1372BAA}" destId="{01AFFABA-31DD-44A8-B109-7766B37A4392}" srcOrd="6" destOrd="0" presId="urn:microsoft.com/office/officeart/2008/layout/LinedList"/>
    <dgm:cxn modelId="{82DCE21C-A207-40E7-AAEB-48A39AEB384A}" type="presParOf" srcId="{14F97C53-B26B-4809-B135-42EBF1372BAA}" destId="{B89E8F20-6FB9-47E0-BB77-7005B206868C}" srcOrd="7" destOrd="0" presId="urn:microsoft.com/office/officeart/2008/layout/LinedList"/>
    <dgm:cxn modelId="{61098FBE-B189-4B81-8716-14A22A878317}" type="presParOf" srcId="{B89E8F20-6FB9-47E0-BB77-7005B206868C}" destId="{914FCFE8-24AA-4CAE-B4C1-933A14281387}" srcOrd="0" destOrd="0" presId="urn:microsoft.com/office/officeart/2008/layout/LinedList"/>
    <dgm:cxn modelId="{5DBB306B-DE91-47CF-AA30-110B5868C84D}" type="presParOf" srcId="{B89E8F20-6FB9-47E0-BB77-7005B206868C}" destId="{372E74FD-2CCF-491A-B0C0-BE3CA68E9674}" srcOrd="1" destOrd="0" presId="urn:microsoft.com/office/officeart/2008/layout/LinedList"/>
    <dgm:cxn modelId="{0FED415A-6A1E-4957-91BC-D7AC5307B7C6}" type="presParOf" srcId="{14F97C53-B26B-4809-B135-42EBF1372BAA}" destId="{83B3DA47-C5EF-4872-962E-03CD68F8B82F}" srcOrd="8" destOrd="0" presId="urn:microsoft.com/office/officeart/2008/layout/LinedList"/>
    <dgm:cxn modelId="{6AD670CE-96B1-4AE7-A0C5-69F4E5A1807E}" type="presParOf" srcId="{14F97C53-B26B-4809-B135-42EBF1372BAA}" destId="{DCAE61CF-455C-47AE-9CE2-82C60595216B}" srcOrd="9" destOrd="0" presId="urn:microsoft.com/office/officeart/2008/layout/LinedList"/>
    <dgm:cxn modelId="{DC71684F-FE7C-424D-AC2C-0CF08B8EE92B}" type="presParOf" srcId="{DCAE61CF-455C-47AE-9CE2-82C60595216B}" destId="{03FD71D9-684B-4221-9C98-A87AA168BD3A}" srcOrd="0" destOrd="0" presId="urn:microsoft.com/office/officeart/2008/layout/LinedList"/>
    <dgm:cxn modelId="{F1ACC136-BA87-4A9F-A705-9D32832DFA35}" type="presParOf" srcId="{DCAE61CF-455C-47AE-9CE2-82C60595216B}" destId="{AC60787D-1AD3-408C-A9A6-01350DBEC05F}"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DF838-5EE8-4FB7-A757-2CD72123CF51}">
      <dsp:nvSpPr>
        <dsp:cNvPr id="0" name=""/>
        <dsp:cNvSpPr/>
      </dsp:nvSpPr>
      <dsp:spPr>
        <a:xfrm>
          <a:off x="0" y="1805"/>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3233502-A602-4167-B9D7-B1244091235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88FBF41-EF72-46E0-99FA-9A6CA6CE06A2}">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PROJECT GOALS</a:t>
          </a:r>
        </a:p>
      </dsp:txBody>
      <dsp:txXfrm>
        <a:off x="1057183" y="1805"/>
        <a:ext cx="4732020" cy="915310"/>
      </dsp:txXfrm>
    </dsp:sp>
    <dsp:sp modelId="{CF5F37F8-BDBA-4739-A444-8B0ECBBF9503}">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89203" y="1805"/>
        <a:ext cx="4726396" cy="915310"/>
      </dsp:txXfrm>
    </dsp:sp>
    <dsp:sp modelId="{68D5B2B0-ADD0-4AF8-A7B6-3F0D31785AC1}">
      <dsp:nvSpPr>
        <dsp:cNvPr id="0" name=""/>
        <dsp:cNvSpPr/>
      </dsp:nvSpPr>
      <dsp:spPr>
        <a:xfrm>
          <a:off x="0" y="1145944"/>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66F7913-CCCC-4CB6-8402-A8CC1AA70514}">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66706E6-F4E9-46AA-8190-10E082E90B70}">
      <dsp:nvSpPr>
        <dsp:cNvPr id="0" name=""/>
        <dsp:cNvSpPr/>
      </dsp:nvSpPr>
      <dsp:spPr>
        <a:xfrm>
          <a:off x="1057183" y="1145944"/>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Develop</a:t>
          </a:r>
        </a:p>
      </dsp:txBody>
      <dsp:txXfrm>
        <a:off x="1057183" y="1145944"/>
        <a:ext cx="4732020" cy="915310"/>
      </dsp:txXfrm>
    </dsp:sp>
    <dsp:sp modelId="{1DE810D9-5023-45C6-B8E9-5CFEF9235191}">
      <dsp:nvSpPr>
        <dsp:cNvPr id="0" name=""/>
        <dsp:cNvSpPr/>
      </dsp:nvSpPr>
      <dsp:spPr>
        <a:xfrm>
          <a:off x="5789203" y="1145944"/>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Develop an AI-powered solution for parsing and understanding PDF documents.</a:t>
          </a:r>
        </a:p>
      </dsp:txBody>
      <dsp:txXfrm>
        <a:off x="5789203" y="1145944"/>
        <a:ext cx="4726396" cy="915310"/>
      </dsp:txXfrm>
    </dsp:sp>
    <dsp:sp modelId="{28F68BC5-BAAD-46D0-995D-CE9F243096AA}">
      <dsp:nvSpPr>
        <dsp:cNvPr id="0" name=""/>
        <dsp:cNvSpPr/>
      </dsp:nvSpPr>
      <dsp:spPr>
        <a:xfrm>
          <a:off x="0" y="2290082"/>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BD544B2-CA2B-47C7-B0AD-986F2B9419E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21F1BB-6281-4DEC-BED5-BC06C9C5C0D4}">
      <dsp:nvSpPr>
        <dsp:cNvPr id="0" name=""/>
        <dsp:cNvSpPr/>
      </dsp:nvSpPr>
      <dsp:spPr>
        <a:xfrm>
          <a:off x="1057183" y="2290082"/>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Enable</a:t>
          </a:r>
        </a:p>
      </dsp:txBody>
      <dsp:txXfrm>
        <a:off x="1057183" y="2290082"/>
        <a:ext cx="4732020" cy="915310"/>
      </dsp:txXfrm>
    </dsp:sp>
    <dsp:sp modelId="{7F2E32B6-BC75-4680-95E7-D22EC14E1493}">
      <dsp:nvSpPr>
        <dsp:cNvPr id="0" name=""/>
        <dsp:cNvSpPr/>
      </dsp:nvSpPr>
      <dsp:spPr>
        <a:xfrm>
          <a:off x="5789203" y="2290082"/>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Enable user interaction with the chatbot for efficient information extraction.</a:t>
          </a:r>
        </a:p>
      </dsp:txBody>
      <dsp:txXfrm>
        <a:off x="5789203" y="2290082"/>
        <a:ext cx="4726396" cy="915310"/>
      </dsp:txXfrm>
    </dsp:sp>
    <dsp:sp modelId="{9405A935-D4F0-4BE8-86B5-875CD9504441}">
      <dsp:nvSpPr>
        <dsp:cNvPr id="0" name=""/>
        <dsp:cNvSpPr/>
      </dsp:nvSpPr>
      <dsp:spPr>
        <a:xfrm>
          <a:off x="0" y="3434221"/>
          <a:ext cx="10515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8C6F256-CE0A-4FD6-8F3C-CD11FC284FA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F28773B-EB9D-427A-BEDB-A28CB2D86795}">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Deploy</a:t>
          </a:r>
        </a:p>
      </dsp:txBody>
      <dsp:txXfrm>
        <a:off x="1057183" y="3434221"/>
        <a:ext cx="4732020" cy="915310"/>
      </dsp:txXfrm>
    </dsp:sp>
    <dsp:sp modelId="{104CBC44-3E49-4EDF-9640-F4A2D6297A9C}">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Deploy the solution on cloud infrastructure for scalability and accessibility.</a:t>
          </a:r>
        </a:p>
      </dsp:txBody>
      <dsp:txXfrm>
        <a:off x="5789203" y="3434221"/>
        <a:ext cx="472639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0B594-5862-494F-874E-85EB998D4101}">
      <dsp:nvSpPr>
        <dsp:cNvPr id="0" name=""/>
        <dsp:cNvSpPr/>
      </dsp:nvSpPr>
      <dsp:spPr>
        <a:xfrm>
          <a:off x="0" y="12078"/>
          <a:ext cx="9198076" cy="973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A8059F5-7A59-49A4-941D-16892FF7F20A}">
      <dsp:nvSpPr>
        <dsp:cNvPr id="0" name=""/>
        <dsp:cNvSpPr/>
      </dsp:nvSpPr>
      <dsp:spPr>
        <a:xfrm>
          <a:off x="294594" y="221041"/>
          <a:ext cx="535627" cy="535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3FDA8FC-D1CB-4C2A-9A07-BCFF7586A2CF}">
      <dsp:nvSpPr>
        <dsp:cNvPr id="0" name=""/>
        <dsp:cNvSpPr/>
      </dsp:nvSpPr>
      <dsp:spPr>
        <a:xfrm>
          <a:off x="1124816" y="1921"/>
          <a:ext cx="8073259" cy="9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68" tIns="103068" rIns="103068" bIns="103068" numCol="1" spcCol="1270" anchor="ctr" anchorCtr="0">
          <a:noAutofit/>
        </a:bodyPr>
        <a:lstStyle/>
        <a:p>
          <a:pPr marL="0" lvl="0" indent="0" algn="l" defTabSz="977900">
            <a:lnSpc>
              <a:spcPct val="100000"/>
            </a:lnSpc>
            <a:spcBef>
              <a:spcPct val="0"/>
            </a:spcBef>
            <a:spcAft>
              <a:spcPct val="35000"/>
            </a:spcAft>
            <a:buNone/>
          </a:pPr>
          <a:r>
            <a:rPr lang="en-US" sz="2200" b="1" kern="1200" dirty="0"/>
            <a:t>Focus Areas</a:t>
          </a:r>
          <a:endParaRPr lang="en-US" sz="2200" kern="1200" dirty="0"/>
        </a:p>
      </dsp:txBody>
      <dsp:txXfrm>
        <a:off x="1124816" y="1921"/>
        <a:ext cx="8073259" cy="973867"/>
      </dsp:txXfrm>
    </dsp:sp>
    <dsp:sp modelId="{F3B7446C-48DB-4662-936C-587A5D72C8FD}">
      <dsp:nvSpPr>
        <dsp:cNvPr id="0" name=""/>
        <dsp:cNvSpPr/>
      </dsp:nvSpPr>
      <dsp:spPr>
        <a:xfrm>
          <a:off x="0" y="1219255"/>
          <a:ext cx="9198076" cy="973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9D32F9C-FF65-45CF-AC2A-2132D529EA63}">
      <dsp:nvSpPr>
        <dsp:cNvPr id="0" name=""/>
        <dsp:cNvSpPr/>
      </dsp:nvSpPr>
      <dsp:spPr>
        <a:xfrm>
          <a:off x="294594" y="1438375"/>
          <a:ext cx="535627" cy="535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45281A9-6F24-406C-A888-344B566C3839}">
      <dsp:nvSpPr>
        <dsp:cNvPr id="0" name=""/>
        <dsp:cNvSpPr/>
      </dsp:nvSpPr>
      <dsp:spPr>
        <a:xfrm>
          <a:off x="1124816" y="1219255"/>
          <a:ext cx="8073259" cy="9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68" tIns="103068" rIns="103068" bIns="103068" numCol="1" spcCol="1270" anchor="ctr" anchorCtr="0">
          <a:noAutofit/>
        </a:bodyPr>
        <a:lstStyle/>
        <a:p>
          <a:pPr marL="0" lvl="0" indent="0" algn="l" defTabSz="977900">
            <a:lnSpc>
              <a:spcPct val="100000"/>
            </a:lnSpc>
            <a:spcBef>
              <a:spcPct val="0"/>
            </a:spcBef>
            <a:spcAft>
              <a:spcPct val="35000"/>
            </a:spcAft>
            <a:buNone/>
          </a:pPr>
          <a:r>
            <a:rPr lang="en-US" sz="2200" kern="1200"/>
            <a:t>Advanced AI and NLP techniques for document analysis.</a:t>
          </a:r>
        </a:p>
      </dsp:txBody>
      <dsp:txXfrm>
        <a:off x="1124816" y="1219255"/>
        <a:ext cx="8073259" cy="973867"/>
      </dsp:txXfrm>
    </dsp:sp>
    <dsp:sp modelId="{75DA069C-39CE-4EA8-AA22-2F11F7F153B2}">
      <dsp:nvSpPr>
        <dsp:cNvPr id="0" name=""/>
        <dsp:cNvSpPr/>
      </dsp:nvSpPr>
      <dsp:spPr>
        <a:xfrm>
          <a:off x="0" y="2436589"/>
          <a:ext cx="9198076" cy="973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56BF73B-20C9-4002-836D-61139DFD8A80}">
      <dsp:nvSpPr>
        <dsp:cNvPr id="0" name=""/>
        <dsp:cNvSpPr/>
      </dsp:nvSpPr>
      <dsp:spPr>
        <a:xfrm>
          <a:off x="294594" y="2655710"/>
          <a:ext cx="535627" cy="535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39E9C74-12C0-457E-ACB9-6BCAE981C926}">
      <dsp:nvSpPr>
        <dsp:cNvPr id="0" name=""/>
        <dsp:cNvSpPr/>
      </dsp:nvSpPr>
      <dsp:spPr>
        <a:xfrm>
          <a:off x="1124816" y="2436589"/>
          <a:ext cx="8073259" cy="9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68" tIns="103068" rIns="103068" bIns="103068" numCol="1" spcCol="1270" anchor="ctr" anchorCtr="0">
          <a:noAutofit/>
        </a:bodyPr>
        <a:lstStyle/>
        <a:p>
          <a:pPr marL="0" lvl="0" indent="0" algn="l" defTabSz="977900">
            <a:lnSpc>
              <a:spcPct val="100000"/>
            </a:lnSpc>
            <a:spcBef>
              <a:spcPct val="0"/>
            </a:spcBef>
            <a:spcAft>
              <a:spcPct val="35000"/>
            </a:spcAft>
            <a:buNone/>
          </a:pPr>
          <a:r>
            <a:rPr lang="en-US" sz="2200" kern="1200" dirty="0"/>
            <a:t>Cloud deployment for enhanced scalability and accessibility.</a:t>
          </a:r>
        </a:p>
      </dsp:txBody>
      <dsp:txXfrm>
        <a:off x="1124816" y="2436589"/>
        <a:ext cx="8073259" cy="973867"/>
      </dsp:txXfrm>
    </dsp:sp>
    <dsp:sp modelId="{2137F104-4F1E-4522-9F67-0DF3F4067961}">
      <dsp:nvSpPr>
        <dsp:cNvPr id="0" name=""/>
        <dsp:cNvSpPr/>
      </dsp:nvSpPr>
      <dsp:spPr>
        <a:xfrm>
          <a:off x="0" y="3653924"/>
          <a:ext cx="9198076" cy="973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C190958-370D-4231-9BED-A0BE82DC4CEE}">
      <dsp:nvSpPr>
        <dsp:cNvPr id="0" name=""/>
        <dsp:cNvSpPr/>
      </dsp:nvSpPr>
      <dsp:spPr>
        <a:xfrm>
          <a:off x="294594" y="3873044"/>
          <a:ext cx="535627" cy="535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9633C6-26FD-4286-89F2-FCD52A519856}">
      <dsp:nvSpPr>
        <dsp:cNvPr id="0" name=""/>
        <dsp:cNvSpPr/>
      </dsp:nvSpPr>
      <dsp:spPr>
        <a:xfrm>
          <a:off x="1124816" y="3653924"/>
          <a:ext cx="8073259" cy="973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68" tIns="103068" rIns="103068" bIns="103068" numCol="1" spcCol="1270" anchor="ctr" anchorCtr="0">
          <a:noAutofit/>
        </a:bodyPr>
        <a:lstStyle/>
        <a:p>
          <a:pPr marL="0" lvl="0" indent="0" algn="l" defTabSz="977900">
            <a:lnSpc>
              <a:spcPct val="100000"/>
            </a:lnSpc>
            <a:spcBef>
              <a:spcPct val="0"/>
            </a:spcBef>
            <a:spcAft>
              <a:spcPct val="35000"/>
            </a:spcAft>
            <a:buNone/>
          </a:pPr>
          <a:r>
            <a:rPr lang="en-US" sz="2200" kern="1200"/>
            <a:t>User-friendly interface development.</a:t>
          </a:r>
        </a:p>
      </dsp:txBody>
      <dsp:txXfrm>
        <a:off x="1124816" y="3653924"/>
        <a:ext cx="8073259" cy="9738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19685-A2F8-46AE-963B-2A478F588854}">
      <dsp:nvSpPr>
        <dsp:cNvPr id="0" name=""/>
        <dsp:cNvSpPr/>
      </dsp:nvSpPr>
      <dsp:spPr>
        <a:xfrm>
          <a:off x="0" y="420"/>
          <a:ext cx="593318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7AD9C-CBC6-4A5A-B372-8FE598E512C8}">
      <dsp:nvSpPr>
        <dsp:cNvPr id="0" name=""/>
        <dsp:cNvSpPr/>
      </dsp:nvSpPr>
      <dsp:spPr>
        <a:xfrm>
          <a:off x="0" y="420"/>
          <a:ext cx="5933182" cy="68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b="1" kern="1200"/>
            <a:t>Technologies Used:</a:t>
          </a:r>
          <a:endParaRPr lang="en-US" sz="2500" kern="1200"/>
        </a:p>
      </dsp:txBody>
      <dsp:txXfrm>
        <a:off x="0" y="420"/>
        <a:ext cx="5933182" cy="689398"/>
      </dsp:txXfrm>
    </dsp:sp>
    <dsp:sp modelId="{09700FBB-0369-458F-B5F6-A5992A565EE2}">
      <dsp:nvSpPr>
        <dsp:cNvPr id="0" name=""/>
        <dsp:cNvSpPr/>
      </dsp:nvSpPr>
      <dsp:spPr>
        <a:xfrm>
          <a:off x="0" y="689818"/>
          <a:ext cx="5933182" cy="0"/>
        </a:xfrm>
        <a:prstGeom prst="line">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21BC2-57C4-4BFA-90EE-1A7E21037D49}">
      <dsp:nvSpPr>
        <dsp:cNvPr id="0" name=""/>
        <dsp:cNvSpPr/>
      </dsp:nvSpPr>
      <dsp:spPr>
        <a:xfrm>
          <a:off x="0" y="689818"/>
          <a:ext cx="5933182" cy="68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b="1" kern="1200" dirty="0"/>
            <a:t>AI Models:</a:t>
          </a:r>
          <a:r>
            <a:rPr lang="en-IN" sz="2500" kern="1200" dirty="0"/>
            <a:t> Amazon Titan and Claude 2.1</a:t>
          </a:r>
          <a:endParaRPr lang="en-US" sz="2500" kern="1200" dirty="0"/>
        </a:p>
      </dsp:txBody>
      <dsp:txXfrm>
        <a:off x="0" y="689818"/>
        <a:ext cx="5933182" cy="689398"/>
      </dsp:txXfrm>
    </dsp:sp>
    <dsp:sp modelId="{7A8BF06E-B473-4A8B-A329-569237971E3F}">
      <dsp:nvSpPr>
        <dsp:cNvPr id="0" name=""/>
        <dsp:cNvSpPr/>
      </dsp:nvSpPr>
      <dsp:spPr>
        <a:xfrm>
          <a:off x="0" y="1379216"/>
          <a:ext cx="5933182"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F7CF2-6B75-4C3A-A441-E845834114E7}">
      <dsp:nvSpPr>
        <dsp:cNvPr id="0" name=""/>
        <dsp:cNvSpPr/>
      </dsp:nvSpPr>
      <dsp:spPr>
        <a:xfrm>
          <a:off x="0" y="1379216"/>
          <a:ext cx="5933182" cy="68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b="1" kern="1200"/>
            <a:t>Interface:</a:t>
          </a:r>
          <a:r>
            <a:rPr lang="en-IN" sz="2500" kern="1200"/>
            <a:t> Streamlit</a:t>
          </a:r>
          <a:endParaRPr lang="en-US" sz="2500" kern="1200"/>
        </a:p>
      </dsp:txBody>
      <dsp:txXfrm>
        <a:off x="0" y="1379216"/>
        <a:ext cx="5933182" cy="689398"/>
      </dsp:txXfrm>
    </dsp:sp>
    <dsp:sp modelId="{01AFFABA-31DD-44A8-B109-7766B37A4392}">
      <dsp:nvSpPr>
        <dsp:cNvPr id="0" name=""/>
        <dsp:cNvSpPr/>
      </dsp:nvSpPr>
      <dsp:spPr>
        <a:xfrm>
          <a:off x="0" y="2068615"/>
          <a:ext cx="5933182" cy="0"/>
        </a:xfrm>
        <a:prstGeom prst="line">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FCFE8-24AA-4CAE-B4C1-933A14281387}">
      <dsp:nvSpPr>
        <dsp:cNvPr id="0" name=""/>
        <dsp:cNvSpPr/>
      </dsp:nvSpPr>
      <dsp:spPr>
        <a:xfrm>
          <a:off x="0" y="2068615"/>
          <a:ext cx="5933182" cy="68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b="1" kern="1200"/>
            <a:t>Cloud Services:</a:t>
          </a:r>
          <a:r>
            <a:rPr lang="en-IN" sz="2500" kern="1200"/>
            <a:t> AWS (EC2, S3)</a:t>
          </a:r>
          <a:endParaRPr lang="en-US" sz="2500" kern="1200"/>
        </a:p>
      </dsp:txBody>
      <dsp:txXfrm>
        <a:off x="0" y="2068615"/>
        <a:ext cx="5933182" cy="689398"/>
      </dsp:txXfrm>
    </dsp:sp>
    <dsp:sp modelId="{83B3DA47-C5EF-4872-962E-03CD68F8B82F}">
      <dsp:nvSpPr>
        <dsp:cNvPr id="0" name=""/>
        <dsp:cNvSpPr/>
      </dsp:nvSpPr>
      <dsp:spPr>
        <a:xfrm>
          <a:off x="0" y="2758013"/>
          <a:ext cx="5933182"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D71D9-684B-4221-9C98-A87AA168BD3A}">
      <dsp:nvSpPr>
        <dsp:cNvPr id="0" name=""/>
        <dsp:cNvSpPr/>
      </dsp:nvSpPr>
      <dsp:spPr>
        <a:xfrm>
          <a:off x="0" y="2758013"/>
          <a:ext cx="5933182" cy="68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b="1" kern="1200"/>
            <a:t>Containerization:</a:t>
          </a:r>
          <a:r>
            <a:rPr lang="en-IN" sz="2500" kern="1200"/>
            <a:t> DockerHub</a:t>
          </a:r>
          <a:endParaRPr lang="en-US" sz="2500" kern="1200"/>
        </a:p>
      </dsp:txBody>
      <dsp:txXfrm>
        <a:off x="0" y="2758013"/>
        <a:ext cx="5933182" cy="6893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541B-3CF4-C82A-C054-FB96585EB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4DEFD3-E90B-FDD9-D00F-ED9CBBE98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B70442-0915-555E-FD72-7F421C15AD3F}"/>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168B9E11-D0A8-0BA8-E0A0-BE4CE1337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9E0CF-C499-E8E0-5DC1-63D9D4091F74}"/>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232016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1D18-CEC3-6237-1FB8-7B3B3211B6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535EDF-8101-F32C-98FF-C6C0B48BD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E3267-EFFC-33F2-5ABD-42E2AEA76E68}"/>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CF93ED12-4809-869D-CE1F-A345F423F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FAD0D-8041-547A-1D19-BB4F75EE5C31}"/>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276904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15D93-264A-F22E-68AC-AE4025DC99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9A9524-20B2-BB03-673C-179B282990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458CB-ADFC-A91D-1289-397AB314B31E}"/>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559D707A-49EB-6B88-EC46-DEC3EA797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7FC4F-F2B0-9ECB-BABC-2EB5FB18AE1B}"/>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303354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E5FA-BA89-A38B-87EE-2630C4642A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F21AB2-A53D-5DF1-376A-96D4436A5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E715F-5E87-A6C9-4652-D759B9B01E04}"/>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1B365BDB-C418-4D0D-77AC-CD2C641FB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0E03A-C827-666D-91AD-7CCE5E390CF2}"/>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78618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3891-EE01-8B7E-F684-7DAEA8F96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B72BCD-02C2-2E5A-64BD-F191346181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5D025-3288-102D-BC7E-D3B7B0B688CF}"/>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17B6B856-3641-D058-0057-DDA8C9415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29A1B-0B64-F8F5-905A-60A13880776E}"/>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121326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6F0D7-C43D-7359-03FA-061BCBDC76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4FE4F8-EEEE-A1C4-771C-751985B74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E86ADA-A6FE-13B5-C633-8C6090A73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3E8867-647C-D72D-5E78-DBF008F9F90E}"/>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6" name="Footer Placeholder 5">
            <a:extLst>
              <a:ext uri="{FF2B5EF4-FFF2-40B4-BE49-F238E27FC236}">
                <a16:creationId xmlns:a16="http://schemas.microsoft.com/office/drawing/2014/main" id="{3D08A147-EB0C-2422-A352-5A331DAFA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BF65F1-098E-3E47-E6C5-350E0B947D31}"/>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4466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B80B-E729-8449-E1B2-A307B70CA7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8CFF87-C9E5-6FE7-F70B-615F911BB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B180D-8025-897A-D0E7-C361536B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CD5B0F-7243-2AB8-1B08-0561AAA09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71868B-47CD-4FF4-BF5B-EA9FBA0A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FB923-3E0F-9529-803A-D5F6BAA48D69}"/>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8" name="Footer Placeholder 7">
            <a:extLst>
              <a:ext uri="{FF2B5EF4-FFF2-40B4-BE49-F238E27FC236}">
                <a16:creationId xmlns:a16="http://schemas.microsoft.com/office/drawing/2014/main" id="{48E67166-0854-F89D-DB73-34334B6C46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3E0F9-01A4-C477-E644-6E30BA19FC22}"/>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316146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7384-967F-B62D-16E8-7487B2D1B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CD643-8BF5-6FFA-EC8A-84FAB4FABC82}"/>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4" name="Footer Placeholder 3">
            <a:extLst>
              <a:ext uri="{FF2B5EF4-FFF2-40B4-BE49-F238E27FC236}">
                <a16:creationId xmlns:a16="http://schemas.microsoft.com/office/drawing/2014/main" id="{9F5F4D85-C00C-A6A6-D79D-2BF223A0D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564759-044C-129D-9351-1ABCACD53760}"/>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313298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D1C15-D67F-89DF-E348-94435671D1D0}"/>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3" name="Footer Placeholder 2">
            <a:extLst>
              <a:ext uri="{FF2B5EF4-FFF2-40B4-BE49-F238E27FC236}">
                <a16:creationId xmlns:a16="http://schemas.microsoft.com/office/drawing/2014/main" id="{2ABC7A02-7886-C5D1-90F7-59D34801FA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CFB574-219D-C387-30C8-956F335EA83E}"/>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146468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0D49-821D-2EB7-151E-BE4896F50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25D2B3-C11E-2235-FCCE-A5652FD53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64F9F-6804-9C4B-7E83-C5DC13336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C7F8E-63D8-BE79-BA96-7F937588770E}"/>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6" name="Footer Placeholder 5">
            <a:extLst>
              <a:ext uri="{FF2B5EF4-FFF2-40B4-BE49-F238E27FC236}">
                <a16:creationId xmlns:a16="http://schemas.microsoft.com/office/drawing/2014/main" id="{F0097129-853C-09CD-873A-D0D675397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FB23C-8023-E920-0805-72EA6B80789E}"/>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95834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F724-FA36-F186-F815-FF1FA1516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9F08E0-C29F-76CF-F796-17C7FCDF6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537E71-8C28-9974-94E6-BD40BDAEC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3C55D-A857-0764-CA69-60AD2DAE0629}"/>
              </a:ext>
            </a:extLst>
          </p:cNvPr>
          <p:cNvSpPr>
            <a:spLocks noGrp="1"/>
          </p:cNvSpPr>
          <p:nvPr>
            <p:ph type="dt" sz="half" idx="10"/>
          </p:nvPr>
        </p:nvSpPr>
        <p:spPr/>
        <p:txBody>
          <a:bodyPr/>
          <a:lstStyle/>
          <a:p>
            <a:fld id="{EE7162A8-3526-4D86-BD94-294C47DBAF0A}" type="datetimeFigureOut">
              <a:rPr lang="en-IN" smtClean="0"/>
              <a:t>19-07-2024</a:t>
            </a:fld>
            <a:endParaRPr lang="en-IN"/>
          </a:p>
        </p:txBody>
      </p:sp>
      <p:sp>
        <p:nvSpPr>
          <p:cNvPr id="6" name="Footer Placeholder 5">
            <a:extLst>
              <a:ext uri="{FF2B5EF4-FFF2-40B4-BE49-F238E27FC236}">
                <a16:creationId xmlns:a16="http://schemas.microsoft.com/office/drawing/2014/main" id="{A2612566-FD97-4D6A-0FE1-80C724144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F40E69-BD41-78FF-4101-3FF50C764164}"/>
              </a:ext>
            </a:extLst>
          </p:cNvPr>
          <p:cNvSpPr>
            <a:spLocks noGrp="1"/>
          </p:cNvSpPr>
          <p:nvPr>
            <p:ph type="sldNum" sz="quarter" idx="12"/>
          </p:nvPr>
        </p:nvSpPr>
        <p:spPr/>
        <p:txBody>
          <a:bodyPr/>
          <a:lstStyle/>
          <a:p>
            <a:fld id="{C1D59E55-6628-4724-82D3-5B409710AD81}" type="slidenum">
              <a:rPr lang="en-IN" smtClean="0"/>
              <a:t>‹#›</a:t>
            </a:fld>
            <a:endParaRPr lang="en-IN"/>
          </a:p>
        </p:txBody>
      </p:sp>
    </p:spTree>
    <p:extLst>
      <p:ext uri="{BB962C8B-B14F-4D97-AF65-F5344CB8AC3E}">
        <p14:creationId xmlns:p14="http://schemas.microsoft.com/office/powerpoint/2010/main" val="179474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14A95-82EE-881D-43DE-C506AD36C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4B597A-AA83-FC7A-B225-58A828511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52E60-FA19-BFD9-3B42-A78765ADB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7162A8-3526-4D86-BD94-294C47DBAF0A}" type="datetimeFigureOut">
              <a:rPr lang="en-IN" smtClean="0"/>
              <a:t>19-07-2024</a:t>
            </a:fld>
            <a:endParaRPr lang="en-IN"/>
          </a:p>
        </p:txBody>
      </p:sp>
      <p:sp>
        <p:nvSpPr>
          <p:cNvPr id="5" name="Footer Placeholder 4">
            <a:extLst>
              <a:ext uri="{FF2B5EF4-FFF2-40B4-BE49-F238E27FC236}">
                <a16:creationId xmlns:a16="http://schemas.microsoft.com/office/drawing/2014/main" id="{D455591C-AA3C-A684-AF7F-131BDC7AB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D3DBBD9-A47C-0DE6-9FD5-AF5142FE6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D59E55-6628-4724-82D3-5B409710AD81}" type="slidenum">
              <a:rPr lang="en-IN" smtClean="0"/>
              <a:t>‹#›</a:t>
            </a:fld>
            <a:endParaRPr lang="en-IN"/>
          </a:p>
        </p:txBody>
      </p:sp>
    </p:spTree>
    <p:extLst>
      <p:ext uri="{BB962C8B-B14F-4D97-AF65-F5344CB8AC3E}">
        <p14:creationId xmlns:p14="http://schemas.microsoft.com/office/powerpoint/2010/main" val="178117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2.png"/><Relationship Id="rId7" Type="http://schemas.openxmlformats.org/officeDocument/2006/relationships/diagramQuickStyle" Target="../diagrams/quickStyle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3.jpe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font, text, logo, graphics&#10;&#10;Description automatically generated">
            <a:extLst>
              <a:ext uri="{FF2B5EF4-FFF2-40B4-BE49-F238E27FC236}">
                <a16:creationId xmlns:a16="http://schemas.microsoft.com/office/drawing/2014/main" id="{0E4FAEFE-28E9-BF7C-88E3-5B55174C6252}"/>
              </a:ext>
            </a:extLst>
          </p:cNvPr>
          <p:cNvPicPr>
            <a:picLocks noChangeAspect="1"/>
          </p:cNvPicPr>
          <p:nvPr/>
        </p:nvPicPr>
        <p:blipFill>
          <a:blip r:embed="rId2"/>
          <a:stretch>
            <a:fillRect/>
          </a:stretch>
        </p:blipFill>
        <p:spPr>
          <a:xfrm>
            <a:off x="3806826" y="891540"/>
            <a:ext cx="2004948" cy="1216485"/>
          </a:xfrm>
          <a:prstGeom prst="rect">
            <a:avLst/>
          </a:prstGeom>
        </p:spPr>
      </p:pic>
      <p:sp>
        <p:nvSpPr>
          <p:cNvPr id="13" name="TextBox 12">
            <a:extLst>
              <a:ext uri="{FF2B5EF4-FFF2-40B4-BE49-F238E27FC236}">
                <a16:creationId xmlns:a16="http://schemas.microsoft.com/office/drawing/2014/main" id="{47FCB4B6-38AD-A0DB-9457-0A1AACFA0678}"/>
              </a:ext>
            </a:extLst>
          </p:cNvPr>
          <p:cNvSpPr txBox="1"/>
          <p:nvPr/>
        </p:nvSpPr>
        <p:spPr>
          <a:xfrm>
            <a:off x="2534264" y="2250844"/>
            <a:ext cx="4550071" cy="1179810"/>
          </a:xfrm>
          <a:prstGeom prst="rect">
            <a:avLst/>
          </a:prstGeom>
          <a:noFill/>
        </p:spPr>
        <p:txBody>
          <a:bodyPr wrap="square">
            <a:spAutoFit/>
          </a:bodyPr>
          <a:lstStyle/>
          <a:p>
            <a:pPr algn="ctr" defTabSz="713232">
              <a:lnSpc>
                <a:spcPct val="150000"/>
              </a:lnSpc>
              <a:spcAft>
                <a:spcPts val="600"/>
              </a:spcAft>
            </a:pPr>
            <a:r>
              <a:rPr lang="en-US" sz="1404" i="1" kern="1200" dirty="0">
                <a:solidFill>
                  <a:schemeClr val="tx1"/>
                </a:solidFill>
                <a:latin typeface="Times New Roman" panose="02020603050405020304" pitchFamily="18" charset="0"/>
                <a:ea typeface="+mn-ea"/>
                <a:cs typeface="+mn-cs"/>
              </a:rPr>
              <a:t>``</a:t>
            </a:r>
            <a:r>
              <a:rPr lang="en-US" sz="1404" b="1" kern="1200" dirty="0">
                <a:solidFill>
                  <a:schemeClr val="tx1"/>
                </a:solidFill>
                <a:latin typeface="Times New Roman" panose="02020603050405020304" pitchFamily="18" charset="0"/>
                <a:ea typeface="+mn-ea"/>
                <a:cs typeface="+mn-cs"/>
              </a:rPr>
              <a:t>Summer Internship Report </a:t>
            </a:r>
            <a:endParaRPr lang="en-IN" sz="936" kern="1200" dirty="0">
              <a:solidFill>
                <a:schemeClr val="tx1"/>
              </a:solidFill>
              <a:latin typeface="Times New Roman" panose="02020603050405020304" pitchFamily="18" charset="0"/>
              <a:ea typeface="+mn-ea"/>
              <a:cs typeface="+mn-cs"/>
            </a:endParaRPr>
          </a:p>
          <a:p>
            <a:pPr algn="ctr" defTabSz="713232">
              <a:lnSpc>
                <a:spcPct val="150000"/>
              </a:lnSpc>
              <a:spcAft>
                <a:spcPts val="600"/>
              </a:spcAft>
            </a:pPr>
            <a:r>
              <a:rPr lang="en-US" sz="1404" b="1" kern="1200" dirty="0">
                <a:solidFill>
                  <a:schemeClr val="tx1"/>
                </a:solidFill>
                <a:latin typeface="Times New Roman" panose="02020603050405020304" pitchFamily="18" charset="0"/>
                <a:ea typeface="+mn-ea"/>
                <a:cs typeface="+mn-cs"/>
              </a:rPr>
              <a:t>on</a:t>
            </a:r>
            <a:endParaRPr lang="en-IN" sz="936" kern="1200" dirty="0">
              <a:solidFill>
                <a:schemeClr val="tx1"/>
              </a:solidFill>
              <a:latin typeface="Times New Roman" panose="02020603050405020304" pitchFamily="18" charset="0"/>
              <a:ea typeface="+mn-ea"/>
              <a:cs typeface="+mn-cs"/>
            </a:endParaRPr>
          </a:p>
          <a:p>
            <a:pPr algn="ctr" defTabSz="713232">
              <a:lnSpc>
                <a:spcPct val="150000"/>
              </a:lnSpc>
              <a:spcAft>
                <a:spcPts val="600"/>
              </a:spcAft>
            </a:pPr>
            <a:r>
              <a:rPr lang="en-US" sz="1404" b="1" i="1" kern="1200" dirty="0">
                <a:solidFill>
                  <a:schemeClr val="tx1"/>
                </a:solidFill>
                <a:latin typeface="Times New Roman" panose="02020603050405020304" pitchFamily="18" charset="0"/>
                <a:ea typeface="+mn-ea"/>
                <a:cs typeface="+mn-cs"/>
              </a:rPr>
              <a:t>CHAT WITH PDF</a:t>
            </a:r>
            <a:endParaRPr lang="en-IN" sz="12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815F7B7B-895A-9579-B331-7520B9437047}"/>
              </a:ext>
            </a:extLst>
          </p:cNvPr>
          <p:cNvSpPr txBox="1"/>
          <p:nvPr/>
        </p:nvSpPr>
        <p:spPr>
          <a:xfrm>
            <a:off x="7863353" y="4946393"/>
            <a:ext cx="2046369" cy="1179810"/>
          </a:xfrm>
          <a:prstGeom prst="rect">
            <a:avLst/>
          </a:prstGeom>
          <a:noFill/>
        </p:spPr>
        <p:txBody>
          <a:bodyPr wrap="square">
            <a:spAutoFit/>
          </a:bodyPr>
          <a:lstStyle/>
          <a:p>
            <a:pPr algn="just" defTabSz="713232">
              <a:lnSpc>
                <a:spcPct val="150000"/>
              </a:lnSpc>
              <a:spcAft>
                <a:spcPts val="600"/>
              </a:spcAft>
            </a:pPr>
            <a:r>
              <a:rPr lang="en-US" sz="1404" kern="1200">
                <a:solidFill>
                  <a:schemeClr val="tx1"/>
                </a:solidFill>
                <a:latin typeface="Times New Roman" panose="02020603050405020304" pitchFamily="18" charset="0"/>
                <a:ea typeface="+mn-ea"/>
                <a:cs typeface="+mn-cs"/>
              </a:rPr>
              <a:t>Submitted by</a:t>
            </a:r>
            <a:endParaRPr lang="en-IN" sz="1248" kern="1200">
              <a:solidFill>
                <a:schemeClr val="tx1"/>
              </a:solidFill>
              <a:latin typeface="Times New Roman" panose="02020603050405020304" pitchFamily="18" charset="0"/>
              <a:ea typeface="+mn-ea"/>
              <a:cs typeface="+mn-cs"/>
            </a:endParaRPr>
          </a:p>
          <a:p>
            <a:pPr algn="just" defTabSz="713232">
              <a:lnSpc>
                <a:spcPct val="150000"/>
              </a:lnSpc>
              <a:spcAft>
                <a:spcPts val="600"/>
              </a:spcAft>
            </a:pPr>
            <a:r>
              <a:rPr lang="en-US" sz="1404" i="1" kern="1200">
                <a:solidFill>
                  <a:schemeClr val="tx1"/>
                </a:solidFill>
                <a:latin typeface="Times New Roman" panose="02020603050405020304" pitchFamily="18" charset="0"/>
                <a:ea typeface="+mn-ea"/>
                <a:cs typeface="+mn-cs"/>
              </a:rPr>
              <a:t>Name: Harsh Kaushik</a:t>
            </a:r>
            <a:endParaRPr lang="en-IN" sz="1248" kern="1200">
              <a:solidFill>
                <a:schemeClr val="tx1"/>
              </a:solidFill>
              <a:latin typeface="Times New Roman" panose="02020603050405020304" pitchFamily="18" charset="0"/>
              <a:ea typeface="+mn-ea"/>
              <a:cs typeface="+mn-cs"/>
            </a:endParaRPr>
          </a:p>
          <a:p>
            <a:pPr algn="just" defTabSz="713232">
              <a:lnSpc>
                <a:spcPct val="150000"/>
              </a:lnSpc>
              <a:spcAft>
                <a:spcPts val="600"/>
              </a:spcAft>
            </a:pPr>
            <a:r>
              <a:rPr lang="en-US" sz="1404" i="1" kern="1200">
                <a:solidFill>
                  <a:schemeClr val="tx1"/>
                </a:solidFill>
                <a:latin typeface="Times New Roman" panose="02020603050405020304" pitchFamily="18" charset="0"/>
                <a:ea typeface="+mn-ea"/>
                <a:cs typeface="+mn-cs"/>
              </a:rPr>
              <a:t>Roll No: 21CSU182</a:t>
            </a:r>
            <a:endParaRPr lang="en-IN" sz="160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702C0B20-3732-1AD2-D72A-7F55DB83BCA0}"/>
              </a:ext>
            </a:extLst>
          </p:cNvPr>
          <p:cNvSpPr txBox="1"/>
          <p:nvPr/>
        </p:nvSpPr>
        <p:spPr>
          <a:xfrm>
            <a:off x="2416056" y="3485694"/>
            <a:ext cx="4786489" cy="1033616"/>
          </a:xfrm>
          <a:prstGeom prst="rect">
            <a:avLst/>
          </a:prstGeom>
          <a:noFill/>
        </p:spPr>
        <p:txBody>
          <a:bodyPr wrap="square">
            <a:spAutoFit/>
          </a:bodyPr>
          <a:lstStyle/>
          <a:p>
            <a:pPr algn="ctr" defTabSz="713232">
              <a:lnSpc>
                <a:spcPct val="150000"/>
              </a:lnSpc>
              <a:spcAft>
                <a:spcPts val="600"/>
              </a:spcAft>
            </a:pPr>
            <a:r>
              <a:rPr lang="en-US" sz="1404" kern="1200">
                <a:solidFill>
                  <a:schemeClr val="tx1"/>
                </a:solidFill>
                <a:latin typeface="Times New Roman" panose="02020603050405020304" pitchFamily="18" charset="0"/>
                <a:ea typeface="+mn-ea"/>
                <a:cs typeface="+mn-cs"/>
              </a:rPr>
              <a:t>DEPARTMENT OF COMPUTER SCIENCE AND ENGINEERING,</a:t>
            </a:r>
            <a:endParaRPr lang="en-IN" sz="1248" kern="1200">
              <a:solidFill>
                <a:schemeClr val="tx1"/>
              </a:solidFill>
              <a:latin typeface="Times New Roman" panose="02020603050405020304" pitchFamily="18" charset="0"/>
              <a:ea typeface="+mn-ea"/>
              <a:cs typeface="+mn-cs"/>
            </a:endParaRPr>
          </a:p>
          <a:p>
            <a:pPr algn="ctr" defTabSz="713232">
              <a:spcAft>
                <a:spcPts val="600"/>
              </a:spcAft>
            </a:pPr>
            <a:r>
              <a:rPr lang="en-US" sz="1404" kern="0">
                <a:solidFill>
                  <a:schemeClr val="tx1"/>
                </a:solidFill>
                <a:latin typeface="Times New Roman" panose="02020603050405020304" pitchFamily="18" charset="0"/>
                <a:ea typeface="+mn-ea"/>
                <a:cs typeface="+mn-cs"/>
              </a:rPr>
              <a:t>SCHOOL OF ENGINEERING AND TECHNOLOGY</a:t>
            </a:r>
            <a:endParaRPr lang="en-IN"/>
          </a:p>
        </p:txBody>
      </p:sp>
    </p:spTree>
    <p:extLst>
      <p:ext uri="{BB962C8B-B14F-4D97-AF65-F5344CB8AC3E}">
        <p14:creationId xmlns:p14="http://schemas.microsoft.com/office/powerpoint/2010/main" val="358870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5859E8-E2DE-7A99-4D7C-6BC740438E69}"/>
              </a:ext>
            </a:extLst>
          </p:cNvPr>
          <p:cNvSpPr txBox="1"/>
          <p:nvPr/>
        </p:nvSpPr>
        <p:spPr>
          <a:xfrm>
            <a:off x="201676" y="1677373"/>
            <a:ext cx="10515600" cy="4251960"/>
          </a:xfrm>
          <a:prstGeom prst="rect">
            <a:avLst/>
          </a:prstGeom>
        </p:spPr>
        <p:txBody>
          <a:bodyPr vert="horz" lIns="91440" tIns="45720" rIns="91440" bIns="45720" rtlCol="0">
            <a:normAutofit/>
          </a:bodyPr>
          <a:lstStyle/>
          <a:p>
            <a:pPr>
              <a:lnSpc>
                <a:spcPct val="90000"/>
              </a:lnSpc>
              <a:spcAft>
                <a:spcPts val="600"/>
              </a:spcAft>
            </a:pPr>
            <a:endParaRPr lang="en-US" sz="1900" b="1" i="1" u="sng" dirty="0"/>
          </a:p>
          <a:p>
            <a:pPr indent="-228600">
              <a:lnSpc>
                <a:spcPct val="90000"/>
              </a:lnSpc>
              <a:spcAft>
                <a:spcPts val="600"/>
              </a:spcAft>
              <a:buFont typeface="Arial" panose="020B0604020202020204" pitchFamily="34" charset="0"/>
              <a:buChar char="•"/>
            </a:pPr>
            <a:endParaRPr lang="en-US" sz="1900" dirty="0"/>
          </a:p>
          <a:p>
            <a:pPr lvl="3" indent="-228600">
              <a:lnSpc>
                <a:spcPct val="90000"/>
              </a:lnSpc>
              <a:spcAft>
                <a:spcPts val="600"/>
              </a:spcAft>
              <a:buFont typeface="Arial" panose="020B0604020202020204" pitchFamily="34" charset="0"/>
              <a:buChar char="•"/>
            </a:pPr>
            <a:r>
              <a:rPr lang="en-US" sz="1900" b="1" dirty="0"/>
              <a:t>Technical Skills - </a:t>
            </a:r>
            <a:r>
              <a:rPr lang="en-US" sz="1900" dirty="0"/>
              <a:t>Gained hands-on experience with AI models (Amazon Titan, Claude 2.1), cloud services (AWS), and development tools (</a:t>
            </a:r>
            <a:r>
              <a:rPr lang="en-US" sz="1900" dirty="0" err="1"/>
              <a:t>Streamlit</a:t>
            </a:r>
            <a:r>
              <a:rPr lang="en-US" sz="1900" dirty="0"/>
              <a:t>, </a:t>
            </a:r>
            <a:r>
              <a:rPr lang="en-US" sz="1900" dirty="0" err="1"/>
              <a:t>DockerHub</a:t>
            </a:r>
            <a:r>
              <a:rPr lang="en-US" sz="1900" dirty="0"/>
              <a:t>).</a:t>
            </a:r>
            <a:endParaRPr lang="en-US" sz="1900" b="1" dirty="0"/>
          </a:p>
          <a:p>
            <a:pPr indent="-228600">
              <a:lnSpc>
                <a:spcPct val="90000"/>
              </a:lnSpc>
              <a:spcAft>
                <a:spcPts val="600"/>
              </a:spcAft>
              <a:buFont typeface="Arial" panose="020B0604020202020204" pitchFamily="34" charset="0"/>
              <a:buChar char="•"/>
            </a:pPr>
            <a:endParaRPr lang="en-US" sz="1900" b="1" dirty="0"/>
          </a:p>
          <a:p>
            <a:pPr indent="-228600">
              <a:lnSpc>
                <a:spcPct val="90000"/>
              </a:lnSpc>
              <a:spcAft>
                <a:spcPts val="600"/>
              </a:spcAft>
              <a:buFont typeface="Arial" panose="020B0604020202020204" pitchFamily="34" charset="0"/>
              <a:buChar char="•"/>
            </a:pPr>
            <a:endParaRPr lang="en-US" sz="1900" b="1" dirty="0"/>
          </a:p>
          <a:p>
            <a:pPr lvl="4" indent="-228600">
              <a:lnSpc>
                <a:spcPct val="90000"/>
              </a:lnSpc>
              <a:spcAft>
                <a:spcPts val="600"/>
              </a:spcAft>
              <a:buFont typeface="Arial" panose="020B0604020202020204" pitchFamily="34" charset="0"/>
              <a:buChar char="•"/>
            </a:pPr>
            <a:r>
              <a:rPr lang="en-US" sz="1900" b="1" dirty="0"/>
              <a:t>Project Management - </a:t>
            </a:r>
            <a:r>
              <a:rPr lang="en-US" sz="1900" dirty="0"/>
              <a:t>Enhanced my ability to plan, execute, and deploy complex projects efficiently.</a:t>
            </a:r>
            <a:endParaRPr lang="en-US" sz="1900" b="1" dirty="0"/>
          </a:p>
          <a:p>
            <a:pPr indent="-228600">
              <a:lnSpc>
                <a:spcPct val="90000"/>
              </a:lnSpc>
              <a:spcAft>
                <a:spcPts val="600"/>
              </a:spcAft>
              <a:buFont typeface="Arial" panose="020B0604020202020204" pitchFamily="34" charset="0"/>
              <a:buChar char="•"/>
            </a:pPr>
            <a:endParaRPr lang="en-US" sz="1900" b="1" dirty="0"/>
          </a:p>
          <a:p>
            <a:pPr indent="-228600">
              <a:lnSpc>
                <a:spcPct val="90000"/>
              </a:lnSpc>
              <a:spcAft>
                <a:spcPts val="600"/>
              </a:spcAft>
              <a:buFont typeface="Arial" panose="020B0604020202020204" pitchFamily="34" charset="0"/>
              <a:buChar char="•"/>
            </a:pPr>
            <a:endParaRPr lang="en-US" sz="1900" b="1" dirty="0"/>
          </a:p>
          <a:p>
            <a:pPr lvl="6" indent="-228600">
              <a:lnSpc>
                <a:spcPct val="90000"/>
              </a:lnSpc>
              <a:spcAft>
                <a:spcPts val="600"/>
              </a:spcAft>
              <a:buFont typeface="Arial" panose="020B0604020202020204" pitchFamily="34" charset="0"/>
              <a:buChar char="•"/>
            </a:pPr>
            <a:r>
              <a:rPr lang="en-US" sz="1900" b="1" dirty="0"/>
              <a:t>Collaboration - </a:t>
            </a:r>
            <a:r>
              <a:rPr lang="en-US" sz="1900" dirty="0"/>
              <a:t>Improved teamwork and communication skills through collaboration with the R&amp;D team.</a:t>
            </a:r>
          </a:p>
        </p:txBody>
      </p:sp>
      <p:sp>
        <p:nvSpPr>
          <p:cNvPr id="12" name="Rectangle 11">
            <a:extLst>
              <a:ext uri="{FF2B5EF4-FFF2-40B4-BE49-F238E27FC236}">
                <a16:creationId xmlns:a16="http://schemas.microsoft.com/office/drawing/2014/main" id="{5E62A25D-3EAA-16DF-2661-37C684CE8599}"/>
              </a:ext>
            </a:extLst>
          </p:cNvPr>
          <p:cNvSpPr/>
          <p:nvPr/>
        </p:nvSpPr>
        <p:spPr>
          <a:xfrm>
            <a:off x="3635135" y="610215"/>
            <a:ext cx="4718536" cy="830997"/>
          </a:xfrm>
          <a:prstGeom prst="rect">
            <a:avLst/>
          </a:prstGeom>
          <a:noFill/>
        </p:spPr>
        <p:txBody>
          <a:bodyPr wrap="none" lIns="91440" tIns="45720" rIns="91440" bIns="45720">
            <a:spAutoFit/>
          </a:bodyPr>
          <a:lstStyle/>
          <a:p>
            <a:pPr algn="ctr"/>
            <a:r>
              <a:rPr lang="en-US" sz="4800" b="1" i="1" u="sng" cap="none" spc="0" dirty="0">
                <a:ln w="22225">
                  <a:solidFill>
                    <a:schemeClr val="accent2"/>
                  </a:solidFill>
                  <a:prstDash val="solid"/>
                </a:ln>
                <a:solidFill>
                  <a:schemeClr val="accent2">
                    <a:lumMod val="40000"/>
                    <a:lumOff val="60000"/>
                  </a:schemeClr>
                </a:solidFill>
                <a:effectLst/>
              </a:rPr>
              <a:t>KEY LEARNINGS</a:t>
            </a:r>
          </a:p>
        </p:txBody>
      </p:sp>
    </p:spTree>
    <p:extLst>
      <p:ext uri="{BB962C8B-B14F-4D97-AF65-F5344CB8AC3E}">
        <p14:creationId xmlns:p14="http://schemas.microsoft.com/office/powerpoint/2010/main" val="1254997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A5C822-D7F2-669B-275E-DE974227EB0C}"/>
              </a:ext>
            </a:extLst>
          </p:cNvPr>
          <p:cNvSpPr/>
          <p:nvPr/>
        </p:nvSpPr>
        <p:spPr>
          <a:xfrm>
            <a:off x="5659452" y="5080615"/>
            <a:ext cx="5932779"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ANY QUESTIONS ?</a:t>
            </a:r>
          </a:p>
        </p:txBody>
      </p:sp>
      <p:sp>
        <p:nvSpPr>
          <p:cNvPr id="3" name="Rectangle 2">
            <a:extLst>
              <a:ext uri="{FF2B5EF4-FFF2-40B4-BE49-F238E27FC236}">
                <a16:creationId xmlns:a16="http://schemas.microsoft.com/office/drawing/2014/main" id="{266BF503-C472-0B25-C47E-D8C02616CCF8}"/>
              </a:ext>
            </a:extLst>
          </p:cNvPr>
          <p:cNvSpPr/>
          <p:nvPr/>
        </p:nvSpPr>
        <p:spPr>
          <a:xfrm>
            <a:off x="1272303" y="2012295"/>
            <a:ext cx="4547079"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THNAK YOU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61781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3476D0-2D59-F857-8474-E27FC7D8E31A}"/>
              </a:ext>
            </a:extLst>
          </p:cNvPr>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grpSp>
        <p:nvGrpSpPr>
          <p:cNvPr id="61" name="Group 6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2" name="Rectangle 6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79F7DA-E6C2-6F5C-4630-0BD4FF60AD86}"/>
              </a:ext>
            </a:extLst>
          </p:cNvPr>
          <p:cNvSpPr txBox="1"/>
          <p:nvPr/>
        </p:nvSpPr>
        <p:spPr>
          <a:xfrm>
            <a:off x="1024165" y="2068567"/>
            <a:ext cx="10143668" cy="3435531"/>
          </a:xfrm>
          <a:prstGeom prst="rect">
            <a:avLst/>
          </a:prstGeom>
        </p:spPr>
        <p:txBody>
          <a:bodyPr vert="horz" lIns="91440" tIns="45720" rIns="91440" bIns="45720" rtlCol="0" anchor="ctr">
            <a:normAutofit/>
          </a:bodyPr>
          <a:lstStyle/>
          <a:p>
            <a:pPr>
              <a:lnSpc>
                <a:spcPct val="90000"/>
              </a:lnSpc>
              <a:spcAft>
                <a:spcPts val="600"/>
              </a:spcAft>
            </a:pPr>
            <a:r>
              <a:rPr lang="en-US" sz="2400" dirty="0"/>
              <a:t>During my internship, I worked on developing an AI-driven chatbot designed to analyze and extract information from PDF documents. The project aimed to enhance document management efficiency by enabling users to interact with the chatbot through natural language queries. Utilizing advanced AI and NLP techniques, the solution was developed and deployed on AWS cloud infrastructure to ensure scalability and accessibility. </a:t>
            </a:r>
          </a:p>
        </p:txBody>
      </p:sp>
      <p:pic>
        <p:nvPicPr>
          <p:cNvPr id="6" name="Graphic 5" descr="Artificial Intelligence outline">
            <a:extLst>
              <a:ext uri="{FF2B5EF4-FFF2-40B4-BE49-F238E27FC236}">
                <a16:creationId xmlns:a16="http://schemas.microsoft.com/office/drawing/2014/main" id="{C9E3228C-4962-C7B3-4FCC-B06431EFEA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8607" y="661480"/>
            <a:ext cx="914400" cy="914400"/>
          </a:xfrm>
          <a:prstGeom prst="rect">
            <a:avLst/>
          </a:prstGeom>
        </p:spPr>
      </p:pic>
      <p:pic>
        <p:nvPicPr>
          <p:cNvPr id="8" name="Graphic 7" descr="Illustrator outline">
            <a:extLst>
              <a:ext uri="{FF2B5EF4-FFF2-40B4-BE49-F238E27FC236}">
                <a16:creationId xmlns:a16="http://schemas.microsoft.com/office/drawing/2014/main" id="{93B1A9E7-4E8C-7540-ED0E-55064C76F9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5277" y="661480"/>
            <a:ext cx="914400" cy="914400"/>
          </a:xfrm>
          <a:prstGeom prst="rect">
            <a:avLst/>
          </a:prstGeom>
        </p:spPr>
      </p:pic>
    </p:spTree>
    <p:extLst>
      <p:ext uri="{BB962C8B-B14F-4D97-AF65-F5344CB8AC3E}">
        <p14:creationId xmlns:p14="http://schemas.microsoft.com/office/powerpoint/2010/main" val="365453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CD090C-4FDB-1EFB-B4DD-F772B0919799}"/>
              </a:ext>
            </a:extLst>
          </p:cNvPr>
          <p:cNvPicPr>
            <a:picLocks noChangeAspect="1"/>
          </p:cNvPicPr>
          <p:nvPr/>
        </p:nvPicPr>
        <p:blipFill>
          <a:blip r:embed="rId2">
            <a:duotone>
              <a:schemeClr val="bg2">
                <a:shade val="45000"/>
                <a:satMod val="135000"/>
              </a:schemeClr>
              <a:prstClr val="white"/>
            </a:duotone>
          </a:blip>
          <a:srcRect r="8444" b="-1"/>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CFA3AC55-8CFF-9D4E-E681-FEE818B4B8E0}"/>
              </a:ext>
            </a:extLst>
          </p:cNvPr>
          <p:cNvGraphicFramePr/>
          <p:nvPr>
            <p:extLst>
              <p:ext uri="{D42A27DB-BD31-4B8C-83A1-F6EECF244321}">
                <p14:modId xmlns:p14="http://schemas.microsoft.com/office/powerpoint/2010/main" val="1746917065"/>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273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TextBox 14">
            <a:extLst>
              <a:ext uri="{FF2B5EF4-FFF2-40B4-BE49-F238E27FC236}">
                <a16:creationId xmlns:a16="http://schemas.microsoft.com/office/drawing/2014/main" id="{E5DB7EAD-0B75-4B53-4A88-949D71B52949}"/>
              </a:ext>
            </a:extLst>
          </p:cNvPr>
          <p:cNvGraphicFramePr/>
          <p:nvPr>
            <p:extLst>
              <p:ext uri="{D42A27DB-BD31-4B8C-83A1-F6EECF244321}">
                <p14:modId xmlns:p14="http://schemas.microsoft.com/office/powerpoint/2010/main" val="452415804"/>
              </p:ext>
            </p:extLst>
          </p:nvPr>
        </p:nvGraphicFramePr>
        <p:xfrm>
          <a:off x="1496962" y="1114143"/>
          <a:ext cx="9198076" cy="462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86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10" name="Rectangle 2109">
            <a:extLst>
              <a:ext uri="{FF2B5EF4-FFF2-40B4-BE49-F238E27FC236}">
                <a16:creationId xmlns:a16="http://schemas.microsoft.com/office/drawing/2014/main" id="{37EA83DF-35A8-9CC8-3C8E-C3F32BECC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86300" cy="6858000"/>
          </a:xfrm>
          <a:prstGeom prst="rect">
            <a:avLst/>
          </a:prstGeom>
          <a:solidFill>
            <a:schemeClr val="bg1">
              <a:lumMod val="95000"/>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12" name="Group 2111">
            <a:extLst>
              <a:ext uri="{FF2B5EF4-FFF2-40B4-BE49-F238E27FC236}">
                <a16:creationId xmlns:a16="http://schemas.microsoft.com/office/drawing/2014/main" id="{76A29D64-B4CD-CEFF-8174-BCDB2EA45C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3362" cy="6858000"/>
            <a:chOff x="12068638" y="0"/>
            <a:chExt cx="123362" cy="6858000"/>
          </a:xfrm>
        </p:grpSpPr>
        <p:sp>
          <p:nvSpPr>
            <p:cNvPr id="2113" name="Rectangle 2112">
              <a:extLst>
                <a:ext uri="{FF2B5EF4-FFF2-40B4-BE49-F238E27FC236}">
                  <a16:creationId xmlns:a16="http://schemas.microsoft.com/office/drawing/2014/main" id="{95271C26-E797-25E4-4A2D-5AA7A104D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4" name="Rectangle 2113">
              <a:extLst>
                <a:ext uri="{FF2B5EF4-FFF2-40B4-BE49-F238E27FC236}">
                  <a16:creationId xmlns:a16="http://schemas.microsoft.com/office/drawing/2014/main" id="{3E4BD6EF-3C9D-3DEF-A540-84C50BAA5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6" name="Picture 8" descr="File:Streamlit-logo-primary-colormark ...">
            <a:extLst>
              <a:ext uri="{FF2B5EF4-FFF2-40B4-BE49-F238E27FC236}">
                <a16:creationId xmlns:a16="http://schemas.microsoft.com/office/drawing/2014/main" id="{A584ED67-282D-C7F4-BD44-4505CE25748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5436" y="876300"/>
            <a:ext cx="2663957" cy="15585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 Logo Services at best price in ...">
            <a:extLst>
              <a:ext uri="{FF2B5EF4-FFF2-40B4-BE49-F238E27FC236}">
                <a16:creationId xmlns:a16="http://schemas.microsoft.com/office/drawing/2014/main" id="{CB9B2535-636C-A384-3C38-475CD2348B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0783" y="2632164"/>
            <a:ext cx="2113266" cy="158291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ocker - Official Image | Docker Hub">
            <a:extLst>
              <a:ext uri="{FF2B5EF4-FFF2-40B4-BE49-F238E27FC236}">
                <a16:creationId xmlns:a16="http://schemas.microsoft.com/office/drawing/2014/main" id="{FD25980B-5726-7EE0-2023-122501E97BC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72926" y="4421446"/>
            <a:ext cx="1788978" cy="15935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extBox 2">
            <a:extLst>
              <a:ext uri="{FF2B5EF4-FFF2-40B4-BE49-F238E27FC236}">
                <a16:creationId xmlns:a16="http://schemas.microsoft.com/office/drawing/2014/main" id="{0FBACBD1-F935-80B1-E711-455EADEC711B}"/>
              </a:ext>
            </a:extLst>
          </p:cNvPr>
          <p:cNvGraphicFramePr/>
          <p:nvPr>
            <p:extLst>
              <p:ext uri="{D42A27DB-BD31-4B8C-83A1-F6EECF244321}">
                <p14:modId xmlns:p14="http://schemas.microsoft.com/office/powerpoint/2010/main" val="4094068088"/>
              </p:ext>
            </p:extLst>
          </p:nvPr>
        </p:nvGraphicFramePr>
        <p:xfrm>
          <a:off x="5425956" y="1655553"/>
          <a:ext cx="5933182" cy="34478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544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 flow&#10;&#10;Description automatically generated">
            <a:extLst>
              <a:ext uri="{FF2B5EF4-FFF2-40B4-BE49-F238E27FC236}">
                <a16:creationId xmlns:a16="http://schemas.microsoft.com/office/drawing/2014/main" id="{05FC9923-858A-3508-1BF6-8BE4507C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013" y="891540"/>
            <a:ext cx="9347668" cy="5071110"/>
          </a:xfrm>
          <a:prstGeom prst="rect">
            <a:avLst/>
          </a:prstGeom>
        </p:spPr>
      </p:pic>
      <p:sp>
        <p:nvSpPr>
          <p:cNvPr id="5" name="TextBox 4">
            <a:extLst>
              <a:ext uri="{FF2B5EF4-FFF2-40B4-BE49-F238E27FC236}">
                <a16:creationId xmlns:a16="http://schemas.microsoft.com/office/drawing/2014/main" id="{08DD8936-AE89-87D8-B7CD-C531B11F61A1}"/>
              </a:ext>
            </a:extLst>
          </p:cNvPr>
          <p:cNvSpPr txBox="1"/>
          <p:nvPr/>
        </p:nvSpPr>
        <p:spPr>
          <a:xfrm>
            <a:off x="1249680" y="2168505"/>
            <a:ext cx="2204720" cy="461665"/>
          </a:xfrm>
          <a:prstGeom prst="rect">
            <a:avLst/>
          </a:prstGeom>
          <a:noFill/>
        </p:spPr>
        <p:txBody>
          <a:bodyPr wrap="square">
            <a:spAutoFit/>
          </a:bodyPr>
          <a:lstStyle/>
          <a:p>
            <a:pPr algn="ctr"/>
            <a:r>
              <a:rPr lang="en-US" sz="1200" i="1" dirty="0">
                <a:latin typeface="Calibri" panose="020F0502020204030204" pitchFamily="34" charset="0"/>
                <a:ea typeface="Calibri" panose="020F0502020204030204" pitchFamily="34" charset="0"/>
                <a:cs typeface="Calibri" panose="020F0502020204030204" pitchFamily="34" charset="0"/>
              </a:rPr>
              <a:t>User uploads PDF and submits Natural Language Query</a:t>
            </a:r>
            <a:endParaRPr lang="en-IN" sz="1200" i="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40DDDBE-2FC3-5AE0-B1EC-87FB325F17A2}"/>
              </a:ext>
            </a:extLst>
          </p:cNvPr>
          <p:cNvSpPr txBox="1"/>
          <p:nvPr/>
        </p:nvSpPr>
        <p:spPr>
          <a:xfrm>
            <a:off x="3866625" y="2168505"/>
            <a:ext cx="2199835" cy="461665"/>
          </a:xfrm>
          <a:prstGeom prst="rect">
            <a:avLst/>
          </a:prstGeom>
          <a:noFill/>
        </p:spPr>
        <p:txBody>
          <a:bodyPr wrap="square" rtlCol="0">
            <a:spAutoFit/>
          </a:bodyPr>
          <a:lstStyle/>
          <a:p>
            <a:r>
              <a:rPr lang="en-US" sz="1200" i="1" dirty="0">
                <a:latin typeface="Calibri" panose="020F0502020204030204" pitchFamily="34" charset="0"/>
                <a:ea typeface="Calibri" panose="020F0502020204030204" pitchFamily="34" charset="0"/>
                <a:cs typeface="Calibri" panose="020F0502020204030204" pitchFamily="34" charset="0"/>
              </a:rPr>
              <a:t>Extract text and metadata from PDF using Python libraries</a:t>
            </a:r>
            <a:endParaRPr lang="en-IN" sz="1200" i="1"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0B8ECD-E162-D4BC-A4E1-867C0EEAECC7}"/>
              </a:ext>
            </a:extLst>
          </p:cNvPr>
          <p:cNvSpPr txBox="1"/>
          <p:nvPr/>
        </p:nvSpPr>
        <p:spPr>
          <a:xfrm>
            <a:off x="6395387" y="1799173"/>
            <a:ext cx="2567464" cy="830997"/>
          </a:xfrm>
          <a:prstGeom prst="rect">
            <a:avLst/>
          </a:prstGeom>
          <a:noFill/>
        </p:spPr>
        <p:txBody>
          <a:bodyPr wrap="square">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Amazon Titan and Claude 2.1 models process the extracted text Perform entity recognition and keyword extraction</a:t>
            </a:r>
          </a:p>
        </p:txBody>
      </p:sp>
      <p:sp>
        <p:nvSpPr>
          <p:cNvPr id="11" name="TextBox 10">
            <a:extLst>
              <a:ext uri="{FF2B5EF4-FFF2-40B4-BE49-F238E27FC236}">
                <a16:creationId xmlns:a16="http://schemas.microsoft.com/office/drawing/2014/main" id="{0AA50947-F9C2-3241-634A-77777F3152BA}"/>
              </a:ext>
            </a:extLst>
          </p:cNvPr>
          <p:cNvSpPr txBox="1"/>
          <p:nvPr/>
        </p:nvSpPr>
        <p:spPr>
          <a:xfrm>
            <a:off x="8962851" y="1983839"/>
            <a:ext cx="2748613" cy="646331"/>
          </a:xfrm>
          <a:prstGeom prst="rect">
            <a:avLst/>
          </a:prstGeom>
          <a:noFill/>
        </p:spPr>
        <p:txBody>
          <a:bodyPr wrap="square">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Chatbot processes user queries and match queries with relevant information extracted from the PDF</a:t>
            </a:r>
          </a:p>
        </p:txBody>
      </p:sp>
      <p:sp>
        <p:nvSpPr>
          <p:cNvPr id="17" name="TextBox 16">
            <a:extLst>
              <a:ext uri="{FF2B5EF4-FFF2-40B4-BE49-F238E27FC236}">
                <a16:creationId xmlns:a16="http://schemas.microsoft.com/office/drawing/2014/main" id="{2EE7FBCB-C18A-290B-13CB-BDCE0CCA4F42}"/>
              </a:ext>
            </a:extLst>
          </p:cNvPr>
          <p:cNvSpPr txBox="1"/>
          <p:nvPr/>
        </p:nvSpPr>
        <p:spPr>
          <a:xfrm>
            <a:off x="9144000" y="5824150"/>
            <a:ext cx="2567464" cy="646331"/>
          </a:xfrm>
          <a:prstGeom prst="rect">
            <a:avLst/>
          </a:prstGeom>
          <a:noFill/>
        </p:spPr>
        <p:txBody>
          <a:bodyPr wrap="square">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Generate responses based on the processed information and Ensure relevance and accuracy of responses</a:t>
            </a:r>
          </a:p>
        </p:txBody>
      </p:sp>
      <p:sp>
        <p:nvSpPr>
          <p:cNvPr id="21" name="TextBox 20">
            <a:extLst>
              <a:ext uri="{FF2B5EF4-FFF2-40B4-BE49-F238E27FC236}">
                <a16:creationId xmlns:a16="http://schemas.microsoft.com/office/drawing/2014/main" id="{A3374D88-732C-24BE-3BB5-F3BC5D72B300}"/>
              </a:ext>
            </a:extLst>
          </p:cNvPr>
          <p:cNvSpPr txBox="1"/>
          <p:nvPr/>
        </p:nvSpPr>
        <p:spPr>
          <a:xfrm>
            <a:off x="5892800" y="5824150"/>
            <a:ext cx="2672080" cy="646331"/>
          </a:xfrm>
          <a:prstGeom prst="rect">
            <a:avLst/>
          </a:prstGeom>
          <a:noFill/>
        </p:spPr>
        <p:txBody>
          <a:bodyPr wrap="square">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Display responses to the user via </a:t>
            </a:r>
            <a:r>
              <a:rPr lang="en-IN" sz="1200" i="1" dirty="0" err="1">
                <a:latin typeface="Calibri" panose="020F0502020204030204" pitchFamily="34" charset="0"/>
                <a:ea typeface="Calibri" panose="020F0502020204030204" pitchFamily="34" charset="0"/>
                <a:cs typeface="Calibri" panose="020F0502020204030204" pitchFamily="34" charset="0"/>
              </a:rPr>
              <a:t>Streamlit</a:t>
            </a:r>
            <a:r>
              <a:rPr lang="en-IN" sz="1200" i="1" dirty="0">
                <a:latin typeface="Calibri" panose="020F0502020204030204" pitchFamily="34" charset="0"/>
                <a:ea typeface="Calibri" panose="020F0502020204030204" pitchFamily="34" charset="0"/>
                <a:cs typeface="Calibri" panose="020F0502020204030204" pitchFamily="34" charset="0"/>
              </a:rPr>
              <a:t> interface and provide options for additional queries or actions</a:t>
            </a:r>
          </a:p>
        </p:txBody>
      </p:sp>
    </p:spTree>
    <p:extLst>
      <p:ext uri="{BB962C8B-B14F-4D97-AF65-F5344CB8AC3E}">
        <p14:creationId xmlns:p14="http://schemas.microsoft.com/office/powerpoint/2010/main" val="150530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0BA710-0513-18CB-A9EC-8602F8BD443A}"/>
              </a:ext>
            </a:extLst>
          </p:cNvPr>
          <p:cNvPicPr>
            <a:picLocks noChangeAspect="1"/>
          </p:cNvPicPr>
          <p:nvPr/>
        </p:nvPicPr>
        <p:blipFill>
          <a:blip r:embed="rId2"/>
          <a:stretch>
            <a:fillRect/>
          </a:stretch>
        </p:blipFill>
        <p:spPr>
          <a:xfrm>
            <a:off x="274512" y="448101"/>
            <a:ext cx="4726024" cy="269340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95DA7F9-A056-EA7C-1191-F38DE0EC9EC2}"/>
              </a:ext>
            </a:extLst>
          </p:cNvPr>
          <p:cNvPicPr>
            <a:picLocks noChangeAspect="1"/>
          </p:cNvPicPr>
          <p:nvPr/>
        </p:nvPicPr>
        <p:blipFill>
          <a:blip r:embed="rId3"/>
          <a:stretch>
            <a:fillRect/>
          </a:stretch>
        </p:blipFill>
        <p:spPr>
          <a:xfrm>
            <a:off x="9022080" y="251449"/>
            <a:ext cx="2179970" cy="472142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972BA74-BB0B-B012-2E98-ADC84F269A6C}"/>
              </a:ext>
            </a:extLst>
          </p:cNvPr>
          <p:cNvPicPr>
            <a:picLocks noChangeAspect="1"/>
          </p:cNvPicPr>
          <p:nvPr/>
        </p:nvPicPr>
        <p:blipFill>
          <a:blip r:embed="rId4"/>
          <a:stretch>
            <a:fillRect/>
          </a:stretch>
        </p:blipFill>
        <p:spPr>
          <a:xfrm>
            <a:off x="2735586" y="3716012"/>
            <a:ext cx="5660405" cy="3010226"/>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8E6720E7-9001-0FB9-5173-0168A1693A84}"/>
              </a:ext>
            </a:extLst>
          </p:cNvPr>
          <p:cNvSpPr/>
          <p:nvPr/>
        </p:nvSpPr>
        <p:spPr>
          <a:xfrm>
            <a:off x="3153792" y="3254347"/>
            <a:ext cx="4823992" cy="461665"/>
          </a:xfrm>
          <a:prstGeom prst="rect">
            <a:avLst/>
          </a:prstGeom>
          <a:noFill/>
        </p:spPr>
        <p:txBody>
          <a:bodyPr wrap="square" lIns="91440" tIns="45720" rIns="91440" bIns="45720">
            <a:spAutoFit/>
          </a:bodyPr>
          <a:lstStyle/>
          <a:p>
            <a:pPr algn="ctr"/>
            <a:r>
              <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Running on Localhost</a:t>
            </a:r>
          </a:p>
        </p:txBody>
      </p:sp>
      <p:sp>
        <p:nvSpPr>
          <p:cNvPr id="11" name="TextBox 10">
            <a:extLst>
              <a:ext uri="{FF2B5EF4-FFF2-40B4-BE49-F238E27FC236}">
                <a16:creationId xmlns:a16="http://schemas.microsoft.com/office/drawing/2014/main" id="{5E2FFCBB-4615-83C9-170C-9B3E73CED875}"/>
              </a:ext>
            </a:extLst>
          </p:cNvPr>
          <p:cNvSpPr txBox="1"/>
          <p:nvPr/>
        </p:nvSpPr>
        <p:spPr>
          <a:xfrm>
            <a:off x="-312414" y="-10160"/>
            <a:ext cx="6096000" cy="461665"/>
          </a:xfrm>
          <a:prstGeom prst="rect">
            <a:avLst/>
          </a:prstGeom>
          <a:noFill/>
        </p:spPr>
        <p:txBody>
          <a:bodyPr wrap="square">
            <a:spAutoFit/>
          </a:bodyPr>
          <a:lstStyle/>
          <a:p>
            <a:pPr algn="ctr"/>
            <a:r>
              <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Docker Images</a:t>
            </a:r>
          </a:p>
        </p:txBody>
      </p:sp>
      <p:sp>
        <p:nvSpPr>
          <p:cNvPr id="13" name="TextBox 12">
            <a:extLst>
              <a:ext uri="{FF2B5EF4-FFF2-40B4-BE49-F238E27FC236}">
                <a16:creationId xmlns:a16="http://schemas.microsoft.com/office/drawing/2014/main" id="{7472F586-E398-9ED1-2304-24494AA8069F}"/>
              </a:ext>
            </a:extLst>
          </p:cNvPr>
          <p:cNvSpPr txBox="1"/>
          <p:nvPr/>
        </p:nvSpPr>
        <p:spPr>
          <a:xfrm>
            <a:off x="7142480" y="5141296"/>
            <a:ext cx="6096000" cy="461665"/>
          </a:xfrm>
          <a:prstGeom prst="rect">
            <a:avLst/>
          </a:prstGeom>
          <a:noFill/>
        </p:spPr>
        <p:txBody>
          <a:bodyPr wrap="square">
            <a:spAutoFit/>
          </a:bodyPr>
          <a:lstStyle/>
          <a:p>
            <a:pPr algn="ctr"/>
            <a:r>
              <a:rPr lang="en-US" sz="2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Running on </a:t>
            </a:r>
            <a:r>
              <a:rPr lang="en-US" sz="2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Cloud</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32466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A048D-AE05-C510-40CB-F5661FFA320C}"/>
              </a:ext>
            </a:extLst>
          </p:cNvPr>
          <p:cNvSpPr/>
          <p:nvPr/>
        </p:nvSpPr>
        <p:spPr>
          <a:xfrm>
            <a:off x="3950702" y="13974"/>
            <a:ext cx="4500037" cy="923330"/>
          </a:xfrm>
          <a:prstGeom prst="rect">
            <a:avLst/>
          </a:prstGeom>
          <a:noFill/>
        </p:spPr>
        <p:txBody>
          <a:bodyPr wrap="square" lIns="91440" tIns="45720" rIns="91440" bIns="45720">
            <a:spAutoFit/>
          </a:bodyPr>
          <a:lstStyle/>
          <a:p>
            <a:pPr algn="ctr"/>
            <a:r>
              <a:rPr lang="en-US" sz="54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FEEDBACK</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Picture 3">
            <a:extLst>
              <a:ext uri="{FF2B5EF4-FFF2-40B4-BE49-F238E27FC236}">
                <a16:creationId xmlns:a16="http://schemas.microsoft.com/office/drawing/2014/main" id="{7B977CC2-0380-438E-C512-334BF84FD7F2}"/>
              </a:ext>
            </a:extLst>
          </p:cNvPr>
          <p:cNvPicPr>
            <a:picLocks noChangeAspect="1"/>
          </p:cNvPicPr>
          <p:nvPr/>
        </p:nvPicPr>
        <p:blipFill>
          <a:blip r:embed="rId2"/>
          <a:stretch>
            <a:fillRect/>
          </a:stretch>
        </p:blipFill>
        <p:spPr>
          <a:xfrm>
            <a:off x="1958490" y="1157625"/>
            <a:ext cx="3951299" cy="1650885"/>
          </a:xfrm>
          <a:prstGeom prst="rect">
            <a:avLst/>
          </a:prstGeom>
        </p:spPr>
      </p:pic>
      <p:pic>
        <p:nvPicPr>
          <p:cNvPr id="6" name="Picture 5">
            <a:extLst>
              <a:ext uri="{FF2B5EF4-FFF2-40B4-BE49-F238E27FC236}">
                <a16:creationId xmlns:a16="http://schemas.microsoft.com/office/drawing/2014/main" id="{4EE278D3-EE5B-926F-3180-50A248193D5E}"/>
              </a:ext>
            </a:extLst>
          </p:cNvPr>
          <p:cNvPicPr>
            <a:picLocks noChangeAspect="1"/>
          </p:cNvPicPr>
          <p:nvPr/>
        </p:nvPicPr>
        <p:blipFill>
          <a:blip r:embed="rId3"/>
          <a:stretch>
            <a:fillRect/>
          </a:stretch>
        </p:blipFill>
        <p:spPr>
          <a:xfrm>
            <a:off x="6367930" y="1139705"/>
            <a:ext cx="3951299" cy="1668805"/>
          </a:xfrm>
          <a:prstGeom prst="rect">
            <a:avLst/>
          </a:prstGeom>
        </p:spPr>
      </p:pic>
      <p:pic>
        <p:nvPicPr>
          <p:cNvPr id="8" name="Picture 7">
            <a:extLst>
              <a:ext uri="{FF2B5EF4-FFF2-40B4-BE49-F238E27FC236}">
                <a16:creationId xmlns:a16="http://schemas.microsoft.com/office/drawing/2014/main" id="{9C5068EE-9E44-3B6C-DF29-1F6EC6ADD83F}"/>
              </a:ext>
            </a:extLst>
          </p:cNvPr>
          <p:cNvPicPr>
            <a:picLocks noChangeAspect="1"/>
          </p:cNvPicPr>
          <p:nvPr/>
        </p:nvPicPr>
        <p:blipFill>
          <a:blip r:embed="rId4"/>
          <a:stretch>
            <a:fillRect/>
          </a:stretch>
        </p:blipFill>
        <p:spPr>
          <a:xfrm>
            <a:off x="1991616" y="2906397"/>
            <a:ext cx="3918173" cy="1650885"/>
          </a:xfrm>
          <a:prstGeom prst="rect">
            <a:avLst/>
          </a:prstGeom>
        </p:spPr>
      </p:pic>
      <p:pic>
        <p:nvPicPr>
          <p:cNvPr id="10" name="Picture 9">
            <a:extLst>
              <a:ext uri="{FF2B5EF4-FFF2-40B4-BE49-F238E27FC236}">
                <a16:creationId xmlns:a16="http://schemas.microsoft.com/office/drawing/2014/main" id="{E7AE6823-3792-F97B-C8CE-DC2F4D5025C3}"/>
              </a:ext>
            </a:extLst>
          </p:cNvPr>
          <p:cNvPicPr>
            <a:picLocks noChangeAspect="1"/>
          </p:cNvPicPr>
          <p:nvPr/>
        </p:nvPicPr>
        <p:blipFill>
          <a:blip r:embed="rId5"/>
          <a:stretch>
            <a:fillRect/>
          </a:stretch>
        </p:blipFill>
        <p:spPr>
          <a:xfrm>
            <a:off x="6367930" y="2906397"/>
            <a:ext cx="3951299" cy="1691091"/>
          </a:xfrm>
          <a:prstGeom prst="rect">
            <a:avLst/>
          </a:prstGeom>
        </p:spPr>
      </p:pic>
      <p:pic>
        <p:nvPicPr>
          <p:cNvPr id="12" name="Picture 11">
            <a:extLst>
              <a:ext uri="{FF2B5EF4-FFF2-40B4-BE49-F238E27FC236}">
                <a16:creationId xmlns:a16="http://schemas.microsoft.com/office/drawing/2014/main" id="{49E71886-3B25-1F04-4034-1545C281BBAA}"/>
              </a:ext>
            </a:extLst>
          </p:cNvPr>
          <p:cNvPicPr>
            <a:picLocks noChangeAspect="1"/>
          </p:cNvPicPr>
          <p:nvPr/>
        </p:nvPicPr>
        <p:blipFill>
          <a:blip r:embed="rId6"/>
          <a:stretch>
            <a:fillRect/>
          </a:stretch>
        </p:blipFill>
        <p:spPr>
          <a:xfrm>
            <a:off x="1958490" y="4817809"/>
            <a:ext cx="3951299" cy="1663990"/>
          </a:xfrm>
          <a:prstGeom prst="rect">
            <a:avLst/>
          </a:prstGeom>
        </p:spPr>
      </p:pic>
      <p:pic>
        <p:nvPicPr>
          <p:cNvPr id="14" name="Picture 13">
            <a:extLst>
              <a:ext uri="{FF2B5EF4-FFF2-40B4-BE49-F238E27FC236}">
                <a16:creationId xmlns:a16="http://schemas.microsoft.com/office/drawing/2014/main" id="{6284E9F4-E90D-AB7F-C691-D213BA738737}"/>
              </a:ext>
            </a:extLst>
          </p:cNvPr>
          <p:cNvPicPr>
            <a:picLocks noChangeAspect="1"/>
          </p:cNvPicPr>
          <p:nvPr/>
        </p:nvPicPr>
        <p:blipFill>
          <a:blip r:embed="rId7"/>
          <a:stretch>
            <a:fillRect/>
          </a:stretch>
        </p:blipFill>
        <p:spPr>
          <a:xfrm>
            <a:off x="6367931" y="4817809"/>
            <a:ext cx="3954678" cy="1663990"/>
          </a:xfrm>
          <a:prstGeom prst="rect">
            <a:avLst/>
          </a:prstGeom>
        </p:spPr>
      </p:pic>
    </p:spTree>
    <p:extLst>
      <p:ext uri="{BB962C8B-B14F-4D97-AF65-F5344CB8AC3E}">
        <p14:creationId xmlns:p14="http://schemas.microsoft.com/office/powerpoint/2010/main" val="8869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Arc 4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C1ECEB6-6620-AF57-A3CB-44334186B3A4}"/>
              </a:ext>
            </a:extLst>
          </p:cNvPr>
          <p:cNvSpPr/>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400" b="1" kern="1200" cap="none" spc="0" dirty="0">
              <a:ln w="12700" cmpd="sng">
                <a:solidFill>
                  <a:schemeClr val="accent1">
                    <a:lumMod val="75000"/>
                  </a:schemeClr>
                </a:solidFill>
                <a:prstDash val="solid"/>
              </a:ln>
              <a:solidFill>
                <a:schemeClr val="tx1"/>
              </a:solidFill>
              <a:effectLst/>
              <a:latin typeface="+mj-lt"/>
              <a:ea typeface="+mj-ea"/>
              <a:cs typeface="+mj-cs"/>
            </a:endParaRPr>
          </a:p>
        </p:txBody>
      </p:sp>
      <p:sp>
        <p:nvSpPr>
          <p:cNvPr id="48" name="Freeform: Shape 4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auge">
            <a:extLst>
              <a:ext uri="{FF2B5EF4-FFF2-40B4-BE49-F238E27FC236}">
                <a16:creationId xmlns:a16="http://schemas.microsoft.com/office/drawing/2014/main" id="{72D1B832-71DC-8B03-BE80-10658F97AB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6831C0E9-BEFC-1E0C-F4EE-8DE56FE66228}"/>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b="1" dirty="0"/>
              <a:t>Efficiency - </a:t>
            </a:r>
            <a:r>
              <a:rPr lang="en-US" dirty="0"/>
              <a:t>The chatbot effectively simplifies document management and retrieval processes.</a:t>
            </a:r>
            <a:endParaRPr lang="en-US" b="1" dirty="0"/>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Scalability - </a:t>
            </a:r>
            <a:r>
              <a:rPr lang="en-US" dirty="0"/>
              <a:t>The cloud-based deployment ensures the solution is accessible and scalable.</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User Experience - </a:t>
            </a:r>
            <a:r>
              <a:rPr lang="en-US" dirty="0"/>
              <a:t>The user-friendly interface allows for easy interaction and query processing.</a:t>
            </a:r>
          </a:p>
        </p:txBody>
      </p:sp>
      <p:sp>
        <p:nvSpPr>
          <p:cNvPr id="5" name="Rectangle 4">
            <a:extLst>
              <a:ext uri="{FF2B5EF4-FFF2-40B4-BE49-F238E27FC236}">
                <a16:creationId xmlns:a16="http://schemas.microsoft.com/office/drawing/2014/main" id="{D95DB626-A050-E6FA-EC16-042A587B6A72}"/>
              </a:ext>
            </a:extLst>
          </p:cNvPr>
          <p:cNvSpPr/>
          <p:nvPr/>
        </p:nvSpPr>
        <p:spPr>
          <a:xfrm>
            <a:off x="5894962" y="1076620"/>
            <a:ext cx="3239990" cy="923330"/>
          </a:xfrm>
          <a:prstGeom prst="rect">
            <a:avLst/>
          </a:prstGeom>
          <a:noFill/>
        </p:spPr>
        <p:txBody>
          <a:bodyPr wrap="none" lIns="91440" tIns="45720" rIns="91440" bIns="45720">
            <a:spAutoFit/>
          </a:bodyPr>
          <a:lstStyle/>
          <a:p>
            <a:pPr algn="ctr"/>
            <a:r>
              <a:rPr lang="en-US" sz="5400" b="1" cap="none" spc="0" dirty="0">
                <a:ln w="12700">
                  <a:solidFill>
                    <a:srgbClr val="0070C0"/>
                  </a:solidFill>
                  <a:prstDash val="solid"/>
                </a:ln>
                <a:solidFill>
                  <a:schemeClr val="tx2">
                    <a:lumMod val="10000"/>
                    <a:lumOff val="90000"/>
                  </a:schemeClr>
                </a:solidFill>
                <a:effectLst/>
              </a:rPr>
              <a:t>BENEFITS</a:t>
            </a:r>
          </a:p>
        </p:txBody>
      </p:sp>
    </p:spTree>
    <p:extLst>
      <p:ext uri="{BB962C8B-B14F-4D97-AF65-F5344CB8AC3E}">
        <p14:creationId xmlns:p14="http://schemas.microsoft.com/office/powerpoint/2010/main" val="2046299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197</TotalTime>
  <Words>379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harsh21csu182</dc:creator>
  <cp:lastModifiedBy>harsh21csu182</cp:lastModifiedBy>
  <cp:revision>2</cp:revision>
  <dcterms:created xsi:type="dcterms:W3CDTF">2024-07-19T04:50:51Z</dcterms:created>
  <dcterms:modified xsi:type="dcterms:W3CDTF">2024-07-19T08:08:33Z</dcterms:modified>
</cp:coreProperties>
</file>