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4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0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1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83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0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6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2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5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5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4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6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3172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Harsh Kelawala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00800" y="2590800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302034"/>
            <a:ext cx="9601196" cy="266406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l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330" dirty="0">
                <a:uFill>
                  <a:solidFill>
                    <a:srgbClr val="7D7D7D"/>
                  </a:solidFill>
                </a:u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Executive</a:t>
            </a:r>
            <a:br>
              <a:rPr lang="en-US" u="sng" spc="-495" dirty="0">
                <a:uFill>
                  <a:solidFill>
                    <a:srgbClr val="7D7D7D"/>
                  </a:solidFill>
                </a:u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u="sng" spc="-370" dirty="0">
                <a:uFill>
                  <a:solidFill>
                    <a:srgbClr val="7D7D7D"/>
                  </a:solidFill>
                </a:u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Summary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0" y="2895601"/>
            <a:ext cx="7239000" cy="30890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lang="en-US" dirty="0"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24000" y="2346678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2721823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2991</Words>
  <Application>Microsoft Office PowerPoint</Application>
  <PresentationFormat>Widescreen</PresentationFormat>
  <Paragraphs>283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Adobe Fan Heiti Std B</vt:lpstr>
      <vt:lpstr>-apple-system</vt:lpstr>
      <vt:lpstr>Arial</vt:lpstr>
      <vt:lpstr>Bahnschrift Condensed</vt:lpstr>
      <vt:lpstr>Bahnschrift Light SemiCondensed</vt:lpstr>
      <vt:lpstr>Carlito</vt:lpstr>
      <vt:lpstr>Garamond</vt:lpstr>
      <vt:lpstr>Organic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Harsh Kelawala</cp:lastModifiedBy>
  <cp:revision>2</cp:revision>
  <dcterms:created xsi:type="dcterms:W3CDTF">2021-08-26T16:53:12Z</dcterms:created>
  <dcterms:modified xsi:type="dcterms:W3CDTF">2023-10-11T19:16:30Z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