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658" y="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FF9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10996" y="4349749"/>
            <a:ext cx="6266007" cy="139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66420" y="2746575"/>
            <a:ext cx="9780270" cy="5168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86150" y="0"/>
            <a:ext cx="1905" cy="10287000"/>
          </a:xfrm>
          <a:custGeom>
            <a:avLst/>
            <a:gdLst/>
            <a:ahLst/>
            <a:cxnLst/>
            <a:rect l="l" t="t" r="r" b="b"/>
            <a:pathLst>
              <a:path w="1905" h="10287000">
                <a:moveTo>
                  <a:pt x="0" y="10287000"/>
                </a:moveTo>
                <a:lnTo>
                  <a:pt x="1849" y="10287000"/>
                </a:lnTo>
                <a:lnTo>
                  <a:pt x="1849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FF9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4352905" cy="10287000"/>
          </a:xfrm>
          <a:custGeom>
            <a:avLst/>
            <a:gdLst/>
            <a:ahLst/>
            <a:cxnLst/>
            <a:rect l="l" t="t" r="r" b="b"/>
            <a:pathLst>
              <a:path w="14352905" h="10287000">
                <a:moveTo>
                  <a:pt x="0" y="10287000"/>
                </a:moveTo>
                <a:lnTo>
                  <a:pt x="14352330" y="10287000"/>
                </a:lnTo>
                <a:lnTo>
                  <a:pt x="1435233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FF9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1748372" y="91"/>
            <a:ext cx="6537959" cy="10287000"/>
            <a:chOff x="11748372" y="91"/>
            <a:chExt cx="6537959" cy="10287000"/>
          </a:xfrm>
        </p:grpSpPr>
        <p:sp>
          <p:nvSpPr>
            <p:cNvPr id="5" name="object 5"/>
            <p:cNvSpPr/>
            <p:nvPr/>
          </p:nvSpPr>
          <p:spPr>
            <a:xfrm>
              <a:off x="14352331" y="91"/>
              <a:ext cx="3933825" cy="10287000"/>
            </a:xfrm>
            <a:custGeom>
              <a:avLst/>
              <a:gdLst/>
              <a:ahLst/>
              <a:cxnLst/>
              <a:rect l="l" t="t" r="r" b="b"/>
              <a:pathLst>
                <a:path w="3933825" h="10287000">
                  <a:moveTo>
                    <a:pt x="3933819" y="10286817"/>
                  </a:moveTo>
                  <a:lnTo>
                    <a:pt x="0" y="10286817"/>
                  </a:lnTo>
                  <a:lnTo>
                    <a:pt x="0" y="0"/>
                  </a:lnTo>
                  <a:lnTo>
                    <a:pt x="3933819" y="0"/>
                  </a:lnTo>
                  <a:lnTo>
                    <a:pt x="3933819" y="10286817"/>
                  </a:lnTo>
                  <a:close/>
                </a:path>
              </a:pathLst>
            </a:custGeom>
            <a:solidFill>
              <a:srgbClr val="6261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915177" y="8776959"/>
              <a:ext cx="5181600" cy="0"/>
            </a:xfrm>
            <a:custGeom>
              <a:avLst/>
              <a:gdLst/>
              <a:ahLst/>
              <a:cxnLst/>
              <a:rect l="l" t="t" r="r" b="b"/>
              <a:pathLst>
                <a:path w="5181600">
                  <a:moveTo>
                    <a:pt x="0" y="0"/>
                  </a:moveTo>
                  <a:lnTo>
                    <a:pt x="5181461" y="0"/>
                  </a:lnTo>
                </a:path>
              </a:pathLst>
            </a:custGeom>
            <a:ln w="47625">
              <a:solidFill>
                <a:srgbClr val="AC7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772194" y="8705521"/>
              <a:ext cx="143510" cy="142875"/>
            </a:xfrm>
            <a:custGeom>
              <a:avLst/>
              <a:gdLst/>
              <a:ahLst/>
              <a:cxnLst/>
              <a:rect l="l" t="t" r="r" b="b"/>
              <a:pathLst>
                <a:path w="143509" h="142875">
                  <a:moveTo>
                    <a:pt x="0" y="71437"/>
                  </a:moveTo>
                  <a:lnTo>
                    <a:pt x="71491" y="0"/>
                  </a:lnTo>
                  <a:lnTo>
                    <a:pt x="142982" y="71437"/>
                  </a:lnTo>
                  <a:lnTo>
                    <a:pt x="71491" y="142875"/>
                  </a:lnTo>
                  <a:lnTo>
                    <a:pt x="0" y="71437"/>
                  </a:lnTo>
                  <a:close/>
                </a:path>
              </a:pathLst>
            </a:custGeom>
            <a:ln w="47642">
              <a:solidFill>
                <a:srgbClr val="AC7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096662" y="8705521"/>
              <a:ext cx="143510" cy="142875"/>
            </a:xfrm>
            <a:custGeom>
              <a:avLst/>
              <a:gdLst/>
              <a:ahLst/>
              <a:cxnLst/>
              <a:rect l="l" t="t" r="r" b="b"/>
              <a:pathLst>
                <a:path w="143509" h="142875">
                  <a:moveTo>
                    <a:pt x="142982" y="71437"/>
                  </a:moveTo>
                  <a:lnTo>
                    <a:pt x="71491" y="0"/>
                  </a:lnTo>
                  <a:lnTo>
                    <a:pt x="0" y="71437"/>
                  </a:lnTo>
                  <a:lnTo>
                    <a:pt x="71491" y="142875"/>
                  </a:lnTo>
                  <a:lnTo>
                    <a:pt x="142982" y="71437"/>
                  </a:lnTo>
                  <a:close/>
                </a:path>
              </a:pathLst>
            </a:custGeom>
            <a:ln w="47642">
              <a:solidFill>
                <a:srgbClr val="AC7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915177" y="2354323"/>
              <a:ext cx="5181600" cy="0"/>
            </a:xfrm>
            <a:custGeom>
              <a:avLst/>
              <a:gdLst/>
              <a:ahLst/>
              <a:cxnLst/>
              <a:rect l="l" t="t" r="r" b="b"/>
              <a:pathLst>
                <a:path w="5181600">
                  <a:moveTo>
                    <a:pt x="0" y="0"/>
                  </a:moveTo>
                  <a:lnTo>
                    <a:pt x="5181461" y="0"/>
                  </a:lnTo>
                </a:path>
              </a:pathLst>
            </a:custGeom>
            <a:ln w="47625">
              <a:solidFill>
                <a:srgbClr val="AC7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772194" y="2282886"/>
              <a:ext cx="143510" cy="142875"/>
            </a:xfrm>
            <a:custGeom>
              <a:avLst/>
              <a:gdLst/>
              <a:ahLst/>
              <a:cxnLst/>
              <a:rect l="l" t="t" r="r" b="b"/>
              <a:pathLst>
                <a:path w="143509" h="142875">
                  <a:moveTo>
                    <a:pt x="0" y="71437"/>
                  </a:moveTo>
                  <a:lnTo>
                    <a:pt x="71491" y="0"/>
                  </a:lnTo>
                  <a:lnTo>
                    <a:pt x="142982" y="71437"/>
                  </a:lnTo>
                  <a:lnTo>
                    <a:pt x="71491" y="142875"/>
                  </a:lnTo>
                  <a:lnTo>
                    <a:pt x="0" y="71437"/>
                  </a:lnTo>
                  <a:close/>
                </a:path>
              </a:pathLst>
            </a:custGeom>
            <a:ln w="47642">
              <a:solidFill>
                <a:srgbClr val="AC7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096662" y="2282886"/>
              <a:ext cx="143510" cy="142875"/>
            </a:xfrm>
            <a:custGeom>
              <a:avLst/>
              <a:gdLst/>
              <a:ahLst/>
              <a:cxnLst/>
              <a:rect l="l" t="t" r="r" b="b"/>
              <a:pathLst>
                <a:path w="143509" h="142875">
                  <a:moveTo>
                    <a:pt x="142982" y="71437"/>
                  </a:moveTo>
                  <a:lnTo>
                    <a:pt x="71491" y="0"/>
                  </a:lnTo>
                  <a:lnTo>
                    <a:pt x="0" y="71437"/>
                  </a:lnTo>
                  <a:lnTo>
                    <a:pt x="71491" y="142875"/>
                  </a:lnTo>
                  <a:lnTo>
                    <a:pt x="142982" y="71437"/>
                  </a:lnTo>
                  <a:close/>
                </a:path>
              </a:pathLst>
            </a:custGeom>
            <a:ln w="47642">
              <a:solidFill>
                <a:srgbClr val="AC7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1402597" y="2584320"/>
            <a:ext cx="190500" cy="5915660"/>
            <a:chOff x="11402597" y="2584320"/>
            <a:chExt cx="190500" cy="5915660"/>
          </a:xfrm>
        </p:grpSpPr>
        <p:sp>
          <p:nvSpPr>
            <p:cNvPr id="13" name="object 13"/>
            <p:cNvSpPr/>
            <p:nvPr/>
          </p:nvSpPr>
          <p:spPr>
            <a:xfrm>
              <a:off x="11497848" y="2751020"/>
              <a:ext cx="0" cy="5582285"/>
            </a:xfrm>
            <a:custGeom>
              <a:avLst/>
              <a:gdLst/>
              <a:ahLst/>
              <a:cxnLst/>
              <a:rect l="l" t="t" r="r" b="b"/>
              <a:pathLst>
                <a:path h="5582284">
                  <a:moveTo>
                    <a:pt x="0" y="0"/>
                  </a:moveTo>
                  <a:lnTo>
                    <a:pt x="0" y="5581745"/>
                  </a:lnTo>
                </a:path>
              </a:pathLst>
            </a:custGeom>
            <a:ln w="47628">
              <a:solidFill>
                <a:srgbClr val="AC7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426411" y="2608134"/>
              <a:ext cx="142875" cy="143510"/>
            </a:xfrm>
            <a:custGeom>
              <a:avLst/>
              <a:gdLst/>
              <a:ahLst/>
              <a:cxnLst/>
              <a:rect l="l" t="t" r="r" b="b"/>
              <a:pathLst>
                <a:path w="142875" h="143510">
                  <a:moveTo>
                    <a:pt x="71437" y="0"/>
                  </a:moveTo>
                  <a:lnTo>
                    <a:pt x="142875" y="71442"/>
                  </a:lnTo>
                  <a:lnTo>
                    <a:pt x="71437" y="142885"/>
                  </a:lnTo>
                  <a:lnTo>
                    <a:pt x="0" y="71442"/>
                  </a:lnTo>
                  <a:lnTo>
                    <a:pt x="71437" y="0"/>
                  </a:lnTo>
                  <a:close/>
                </a:path>
              </a:pathLst>
            </a:custGeom>
            <a:ln w="47626">
              <a:solidFill>
                <a:srgbClr val="AC7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426411" y="8332769"/>
              <a:ext cx="142875" cy="143510"/>
            </a:xfrm>
            <a:custGeom>
              <a:avLst/>
              <a:gdLst/>
              <a:ahLst/>
              <a:cxnLst/>
              <a:rect l="l" t="t" r="r" b="b"/>
              <a:pathLst>
                <a:path w="142875" h="143509">
                  <a:moveTo>
                    <a:pt x="71437" y="142885"/>
                  </a:moveTo>
                  <a:lnTo>
                    <a:pt x="142875" y="71442"/>
                  </a:lnTo>
                  <a:lnTo>
                    <a:pt x="71437" y="0"/>
                  </a:lnTo>
                  <a:lnTo>
                    <a:pt x="0" y="71442"/>
                  </a:lnTo>
                  <a:lnTo>
                    <a:pt x="71437" y="142885"/>
                  </a:lnTo>
                  <a:close/>
                </a:path>
              </a:pathLst>
            </a:custGeom>
            <a:ln w="47626">
              <a:solidFill>
                <a:srgbClr val="AC7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7392405" y="2584320"/>
            <a:ext cx="190500" cy="5915660"/>
            <a:chOff x="17392405" y="2584320"/>
            <a:chExt cx="190500" cy="5915660"/>
          </a:xfrm>
        </p:grpSpPr>
        <p:sp>
          <p:nvSpPr>
            <p:cNvPr id="17" name="object 17"/>
            <p:cNvSpPr/>
            <p:nvPr/>
          </p:nvSpPr>
          <p:spPr>
            <a:xfrm>
              <a:off x="17487655" y="2751020"/>
              <a:ext cx="0" cy="5582285"/>
            </a:xfrm>
            <a:custGeom>
              <a:avLst/>
              <a:gdLst/>
              <a:ahLst/>
              <a:cxnLst/>
              <a:rect l="l" t="t" r="r" b="b"/>
              <a:pathLst>
                <a:path h="5582284">
                  <a:moveTo>
                    <a:pt x="0" y="0"/>
                  </a:moveTo>
                  <a:lnTo>
                    <a:pt x="0" y="5581745"/>
                  </a:lnTo>
                </a:path>
              </a:pathLst>
            </a:custGeom>
            <a:ln w="47628">
              <a:solidFill>
                <a:srgbClr val="AC7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416218" y="2608134"/>
              <a:ext cx="142875" cy="143510"/>
            </a:xfrm>
            <a:custGeom>
              <a:avLst/>
              <a:gdLst/>
              <a:ahLst/>
              <a:cxnLst/>
              <a:rect l="l" t="t" r="r" b="b"/>
              <a:pathLst>
                <a:path w="142875" h="143510">
                  <a:moveTo>
                    <a:pt x="71437" y="0"/>
                  </a:moveTo>
                  <a:lnTo>
                    <a:pt x="142875" y="71442"/>
                  </a:lnTo>
                  <a:lnTo>
                    <a:pt x="71437" y="142885"/>
                  </a:lnTo>
                  <a:lnTo>
                    <a:pt x="0" y="71442"/>
                  </a:lnTo>
                  <a:lnTo>
                    <a:pt x="71437" y="0"/>
                  </a:lnTo>
                  <a:close/>
                </a:path>
              </a:pathLst>
            </a:custGeom>
            <a:ln w="47626">
              <a:solidFill>
                <a:srgbClr val="AC7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416218" y="8332769"/>
              <a:ext cx="142875" cy="143510"/>
            </a:xfrm>
            <a:custGeom>
              <a:avLst/>
              <a:gdLst/>
              <a:ahLst/>
              <a:cxnLst/>
              <a:rect l="l" t="t" r="r" b="b"/>
              <a:pathLst>
                <a:path w="142875" h="143509">
                  <a:moveTo>
                    <a:pt x="71437" y="142885"/>
                  </a:moveTo>
                  <a:lnTo>
                    <a:pt x="142875" y="71442"/>
                  </a:lnTo>
                  <a:lnTo>
                    <a:pt x="71437" y="0"/>
                  </a:lnTo>
                  <a:lnTo>
                    <a:pt x="0" y="71442"/>
                  </a:lnTo>
                  <a:lnTo>
                    <a:pt x="71437" y="142885"/>
                  </a:lnTo>
                  <a:close/>
                </a:path>
              </a:pathLst>
            </a:custGeom>
            <a:ln w="47626">
              <a:solidFill>
                <a:srgbClr val="AC7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11748363" y="2584277"/>
            <a:ext cx="5514959" cy="5914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776" y="6414606"/>
            <a:ext cx="9126639" cy="3072291"/>
          </a:xfrm>
          <a:custGeom>
            <a:avLst/>
            <a:gdLst/>
            <a:ahLst/>
            <a:cxnLst/>
            <a:rect l="l" t="t" r="r" b="b"/>
            <a:pathLst>
              <a:path w="8743950" h="2076450">
                <a:moveTo>
                  <a:pt x="8743900" y="0"/>
                </a:moveTo>
                <a:lnTo>
                  <a:pt x="8743900" y="2076444"/>
                </a:lnTo>
                <a:lnTo>
                  <a:pt x="0" y="2076444"/>
                </a:lnTo>
                <a:lnTo>
                  <a:pt x="0" y="0"/>
                </a:lnTo>
                <a:lnTo>
                  <a:pt x="8743900" y="0"/>
                </a:lnTo>
                <a:close/>
              </a:path>
            </a:pathLst>
          </a:custGeom>
          <a:solidFill>
            <a:srgbClr val="BCCC77"/>
          </a:solidFill>
        </p:spPr>
        <p:txBody>
          <a:bodyPr wrap="square" lIns="0" tIns="0" rIns="0" bIns="0" rtlCol="0"/>
          <a:lstStyle/>
          <a:p>
            <a:r>
              <a:rPr lang="en-IN" sz="3600" dirty="0"/>
              <a:t> Name: Harsh Kesarwani</a:t>
            </a:r>
          </a:p>
          <a:p>
            <a:r>
              <a:rPr lang="en-IN" sz="3600" dirty="0"/>
              <a:t>              </a:t>
            </a:r>
            <a:r>
              <a:rPr lang="en-IN" sz="3600" dirty="0" err="1"/>
              <a:t>Ayush</a:t>
            </a:r>
            <a:r>
              <a:rPr lang="en-IN" sz="3600" dirty="0"/>
              <a:t> </a:t>
            </a:r>
            <a:r>
              <a:rPr lang="en-IN" sz="3600" dirty="0" err="1"/>
              <a:t>Kamble</a:t>
            </a:r>
            <a:endParaRPr lang="en-IN" sz="3600" dirty="0"/>
          </a:p>
          <a:p>
            <a:r>
              <a:rPr lang="en-IN" sz="3600" dirty="0"/>
              <a:t>              Kunal Chauhan</a:t>
            </a:r>
          </a:p>
          <a:p>
            <a:endParaRPr lang="en-IN" sz="3600" dirty="0"/>
          </a:p>
          <a:p>
            <a:r>
              <a:rPr lang="en-IN" sz="3600" dirty="0"/>
              <a:t>Guide Name: </a:t>
            </a:r>
            <a:r>
              <a:rPr lang="en-IN" sz="3600" dirty="0" err="1"/>
              <a:t>Debarati</a:t>
            </a:r>
            <a:r>
              <a:rPr lang="en-IN" sz="3600" dirty="0"/>
              <a:t> Ghosal</a:t>
            </a:r>
          </a:p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23800" y="6262207"/>
            <a:ext cx="8696960" cy="0"/>
          </a:xfrm>
          <a:custGeom>
            <a:avLst/>
            <a:gdLst/>
            <a:ahLst/>
            <a:cxnLst/>
            <a:rect l="l" t="t" r="r" b="b"/>
            <a:pathLst>
              <a:path w="8696960">
                <a:moveTo>
                  <a:pt x="0" y="0"/>
                </a:moveTo>
                <a:lnTo>
                  <a:pt x="8696442" y="0"/>
                </a:lnTo>
              </a:path>
            </a:pathLst>
          </a:custGeom>
          <a:ln w="47625">
            <a:solidFill>
              <a:srgbClr val="AC78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536608" y="3930188"/>
            <a:ext cx="7285990" cy="1854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60375">
              <a:lnSpc>
                <a:spcPct val="116500"/>
              </a:lnSpc>
              <a:spcBef>
                <a:spcPts val="95"/>
              </a:spcBef>
            </a:pPr>
            <a:r>
              <a:rPr sz="5150" spc="-265" dirty="0">
                <a:solidFill>
                  <a:srgbClr val="535353"/>
                </a:solidFill>
                <a:latin typeface="Times New Roman"/>
                <a:cs typeface="Times New Roman"/>
              </a:rPr>
              <a:t>FACE </a:t>
            </a:r>
            <a:r>
              <a:rPr sz="5150" spc="-210" dirty="0">
                <a:solidFill>
                  <a:srgbClr val="535353"/>
                </a:solidFill>
                <a:latin typeface="Times New Roman"/>
                <a:cs typeface="Times New Roman"/>
              </a:rPr>
              <a:t>RECOGNITION  </a:t>
            </a:r>
            <a:r>
              <a:rPr sz="5150" spc="-105" dirty="0">
                <a:solidFill>
                  <a:srgbClr val="535353"/>
                </a:solidFill>
                <a:latin typeface="Times New Roman"/>
                <a:cs typeface="Times New Roman"/>
              </a:rPr>
              <a:t>ATTENDANCE</a:t>
            </a:r>
            <a:r>
              <a:rPr sz="5150" spc="10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5150" spc="-80" dirty="0">
                <a:solidFill>
                  <a:srgbClr val="535353"/>
                </a:solidFill>
                <a:latin typeface="Times New Roman"/>
                <a:cs typeface="Times New Roman"/>
              </a:rPr>
              <a:t>SYSTEM</a:t>
            </a:r>
            <a:endParaRPr sz="51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0"/>
            <a:ext cx="1503680" cy="2024380"/>
          </a:xfrm>
          <a:custGeom>
            <a:avLst/>
            <a:gdLst/>
            <a:ahLst/>
            <a:cxnLst/>
            <a:rect l="l" t="t" r="r" b="b"/>
            <a:pathLst>
              <a:path w="1503680" h="2024380">
                <a:moveTo>
                  <a:pt x="0" y="2023936"/>
                </a:moveTo>
                <a:lnTo>
                  <a:pt x="1503086" y="0"/>
                </a:lnTo>
                <a:lnTo>
                  <a:pt x="1499503" y="20274"/>
                </a:lnTo>
                <a:lnTo>
                  <a:pt x="1490637" y="66003"/>
                </a:lnTo>
                <a:lnTo>
                  <a:pt x="1481040" y="111467"/>
                </a:lnTo>
                <a:lnTo>
                  <a:pt x="1470718" y="156660"/>
                </a:lnTo>
                <a:lnTo>
                  <a:pt x="1459678" y="201574"/>
                </a:lnTo>
                <a:lnTo>
                  <a:pt x="1447926" y="246204"/>
                </a:lnTo>
                <a:lnTo>
                  <a:pt x="1435469" y="290543"/>
                </a:lnTo>
                <a:lnTo>
                  <a:pt x="1422312" y="334585"/>
                </a:lnTo>
                <a:lnTo>
                  <a:pt x="1408462" y="378324"/>
                </a:lnTo>
                <a:lnTo>
                  <a:pt x="1393926" y="421752"/>
                </a:lnTo>
                <a:lnTo>
                  <a:pt x="1378711" y="464865"/>
                </a:lnTo>
                <a:lnTo>
                  <a:pt x="1362821" y="507655"/>
                </a:lnTo>
                <a:lnTo>
                  <a:pt x="1346264" y="550115"/>
                </a:lnTo>
                <a:lnTo>
                  <a:pt x="1329046" y="592241"/>
                </a:lnTo>
                <a:lnTo>
                  <a:pt x="1311174" y="634024"/>
                </a:lnTo>
                <a:lnTo>
                  <a:pt x="1292654" y="675460"/>
                </a:lnTo>
                <a:lnTo>
                  <a:pt x="1273492" y="716540"/>
                </a:lnTo>
                <a:lnTo>
                  <a:pt x="1253694" y="757260"/>
                </a:lnTo>
                <a:lnTo>
                  <a:pt x="1233268" y="797613"/>
                </a:lnTo>
                <a:lnTo>
                  <a:pt x="1212219" y="837591"/>
                </a:lnTo>
                <a:lnTo>
                  <a:pt x="1190554" y="877190"/>
                </a:lnTo>
                <a:lnTo>
                  <a:pt x="1168278" y="916402"/>
                </a:lnTo>
                <a:lnTo>
                  <a:pt x="1145400" y="955222"/>
                </a:lnTo>
                <a:lnTo>
                  <a:pt x="1121924" y="993642"/>
                </a:lnTo>
                <a:lnTo>
                  <a:pt x="1097858" y="1031656"/>
                </a:lnTo>
                <a:lnTo>
                  <a:pt x="1073207" y="1069259"/>
                </a:lnTo>
                <a:lnTo>
                  <a:pt x="1047979" y="1106443"/>
                </a:lnTo>
                <a:lnTo>
                  <a:pt x="1022179" y="1143203"/>
                </a:lnTo>
                <a:lnTo>
                  <a:pt x="995814" y="1179531"/>
                </a:lnTo>
                <a:lnTo>
                  <a:pt x="968890" y="1215421"/>
                </a:lnTo>
                <a:lnTo>
                  <a:pt x="941413" y="1250868"/>
                </a:lnTo>
                <a:lnTo>
                  <a:pt x="913391" y="1285865"/>
                </a:lnTo>
                <a:lnTo>
                  <a:pt x="884829" y="1320405"/>
                </a:lnTo>
                <a:lnTo>
                  <a:pt x="855734" y="1354481"/>
                </a:lnTo>
                <a:lnTo>
                  <a:pt x="826111" y="1388089"/>
                </a:lnTo>
                <a:lnTo>
                  <a:pt x="795969" y="1421220"/>
                </a:lnTo>
                <a:lnTo>
                  <a:pt x="765312" y="1453870"/>
                </a:lnTo>
                <a:lnTo>
                  <a:pt x="734148" y="1486031"/>
                </a:lnTo>
                <a:lnTo>
                  <a:pt x="702482" y="1517696"/>
                </a:lnTo>
                <a:lnTo>
                  <a:pt x="670321" y="1548861"/>
                </a:lnTo>
                <a:lnTo>
                  <a:pt x="637672" y="1579518"/>
                </a:lnTo>
                <a:lnTo>
                  <a:pt x="604540" y="1609660"/>
                </a:lnTo>
                <a:lnTo>
                  <a:pt x="570933" y="1639282"/>
                </a:lnTo>
                <a:lnTo>
                  <a:pt x="536856" y="1668378"/>
                </a:lnTo>
                <a:lnTo>
                  <a:pt x="502316" y="1696940"/>
                </a:lnTo>
                <a:lnTo>
                  <a:pt x="467320" y="1724962"/>
                </a:lnTo>
                <a:lnTo>
                  <a:pt x="431873" y="1752438"/>
                </a:lnTo>
                <a:lnTo>
                  <a:pt x="395982" y="1779362"/>
                </a:lnTo>
                <a:lnTo>
                  <a:pt x="359654" y="1805728"/>
                </a:lnTo>
                <a:lnTo>
                  <a:pt x="322894" y="1831528"/>
                </a:lnTo>
                <a:lnTo>
                  <a:pt x="285710" y="1856756"/>
                </a:lnTo>
                <a:lnTo>
                  <a:pt x="248108" y="1881407"/>
                </a:lnTo>
                <a:lnTo>
                  <a:pt x="210093" y="1905473"/>
                </a:lnTo>
                <a:lnTo>
                  <a:pt x="171673" y="1928949"/>
                </a:lnTo>
                <a:lnTo>
                  <a:pt x="132854" y="1951827"/>
                </a:lnTo>
                <a:lnTo>
                  <a:pt x="93641" y="1974102"/>
                </a:lnTo>
                <a:lnTo>
                  <a:pt x="54043" y="1995768"/>
                </a:lnTo>
                <a:lnTo>
                  <a:pt x="14064" y="2016817"/>
                </a:lnTo>
                <a:lnTo>
                  <a:pt x="0" y="2023936"/>
                </a:lnTo>
                <a:close/>
              </a:path>
            </a:pathLst>
          </a:custGeom>
          <a:solidFill>
            <a:srgbClr val="F59E2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93324" y="1395343"/>
            <a:ext cx="0" cy="7839709"/>
          </a:xfrm>
          <a:custGeom>
            <a:avLst/>
            <a:gdLst/>
            <a:ahLst/>
            <a:cxnLst/>
            <a:rect l="l" t="t" r="r" b="b"/>
            <a:pathLst>
              <a:path h="7839709">
                <a:moveTo>
                  <a:pt x="0" y="7839108"/>
                </a:moveTo>
                <a:lnTo>
                  <a:pt x="0" y="0"/>
                </a:lnTo>
              </a:path>
            </a:pathLst>
          </a:custGeom>
          <a:ln w="47634">
            <a:solidFill>
              <a:srgbClr val="AC78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6797675" cy="10274300"/>
            <a:chOff x="0" y="0"/>
            <a:chExt cx="6797675" cy="102743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6797675" cy="10274300"/>
            </a:xfrm>
            <a:custGeom>
              <a:avLst/>
              <a:gdLst/>
              <a:ahLst/>
              <a:cxnLst/>
              <a:rect l="l" t="t" r="r" b="b"/>
              <a:pathLst>
                <a:path w="6797675" h="10274300">
                  <a:moveTo>
                    <a:pt x="3838955" y="10274299"/>
                  </a:moveTo>
                  <a:lnTo>
                    <a:pt x="0" y="10274299"/>
                  </a:lnTo>
                  <a:lnTo>
                    <a:pt x="0" y="0"/>
                  </a:lnTo>
                  <a:lnTo>
                    <a:pt x="3799264" y="0"/>
                  </a:lnTo>
                  <a:lnTo>
                    <a:pt x="3838955" y="12699"/>
                  </a:lnTo>
                  <a:lnTo>
                    <a:pt x="4034478" y="139699"/>
                  </a:lnTo>
                  <a:lnTo>
                    <a:pt x="4224976" y="266699"/>
                  </a:lnTo>
                  <a:lnTo>
                    <a:pt x="4410258" y="393699"/>
                  </a:lnTo>
                  <a:lnTo>
                    <a:pt x="4482867" y="444499"/>
                  </a:lnTo>
                  <a:lnTo>
                    <a:pt x="4518844" y="482599"/>
                  </a:lnTo>
                  <a:lnTo>
                    <a:pt x="4625442" y="558799"/>
                  </a:lnTo>
                  <a:lnTo>
                    <a:pt x="4660527" y="596899"/>
                  </a:lnTo>
                  <a:lnTo>
                    <a:pt x="4730013" y="647699"/>
                  </a:lnTo>
                  <a:lnTo>
                    <a:pt x="4764411" y="685799"/>
                  </a:lnTo>
                  <a:lnTo>
                    <a:pt x="4832513" y="736599"/>
                  </a:lnTo>
                  <a:lnTo>
                    <a:pt x="4866213" y="774699"/>
                  </a:lnTo>
                  <a:lnTo>
                    <a:pt x="4899676" y="800099"/>
                  </a:lnTo>
                  <a:lnTo>
                    <a:pt x="4932902" y="838199"/>
                  </a:lnTo>
                  <a:lnTo>
                    <a:pt x="4998636" y="888999"/>
                  </a:lnTo>
                  <a:lnTo>
                    <a:pt x="5031140" y="927099"/>
                  </a:lnTo>
                  <a:lnTo>
                    <a:pt x="5063400" y="952499"/>
                  </a:lnTo>
                  <a:lnTo>
                    <a:pt x="5127184" y="1028699"/>
                  </a:lnTo>
                  <a:lnTo>
                    <a:pt x="5158704" y="1054099"/>
                  </a:lnTo>
                  <a:lnTo>
                    <a:pt x="5189975" y="1092199"/>
                  </a:lnTo>
                  <a:lnTo>
                    <a:pt x="5220994" y="1117599"/>
                  </a:lnTo>
                  <a:lnTo>
                    <a:pt x="5251761" y="1155699"/>
                  </a:lnTo>
                  <a:lnTo>
                    <a:pt x="5282273" y="1193799"/>
                  </a:lnTo>
                  <a:lnTo>
                    <a:pt x="5312529" y="1219199"/>
                  </a:lnTo>
                  <a:lnTo>
                    <a:pt x="5342528" y="1257299"/>
                  </a:lnTo>
                  <a:lnTo>
                    <a:pt x="5372268" y="1295399"/>
                  </a:lnTo>
                  <a:lnTo>
                    <a:pt x="5401747" y="1320799"/>
                  </a:lnTo>
                  <a:lnTo>
                    <a:pt x="5430964" y="1358899"/>
                  </a:lnTo>
                  <a:lnTo>
                    <a:pt x="5459918" y="1396999"/>
                  </a:lnTo>
                  <a:lnTo>
                    <a:pt x="5488607" y="1435099"/>
                  </a:lnTo>
                  <a:lnTo>
                    <a:pt x="5517030" y="1473199"/>
                  </a:lnTo>
                  <a:lnTo>
                    <a:pt x="5545184" y="1498599"/>
                  </a:lnTo>
                  <a:lnTo>
                    <a:pt x="5573069" y="1536699"/>
                  </a:lnTo>
                  <a:lnTo>
                    <a:pt x="5600683" y="1574799"/>
                  </a:lnTo>
                  <a:lnTo>
                    <a:pt x="5628024" y="1612899"/>
                  </a:lnTo>
                  <a:lnTo>
                    <a:pt x="5655091" y="1650999"/>
                  </a:lnTo>
                  <a:lnTo>
                    <a:pt x="5681882" y="1689099"/>
                  </a:lnTo>
                  <a:lnTo>
                    <a:pt x="5708396" y="1727199"/>
                  </a:lnTo>
                  <a:lnTo>
                    <a:pt x="5734631" y="1765299"/>
                  </a:lnTo>
                  <a:lnTo>
                    <a:pt x="5760586" y="1803399"/>
                  </a:lnTo>
                  <a:lnTo>
                    <a:pt x="5786260" y="1828799"/>
                  </a:lnTo>
                  <a:lnTo>
                    <a:pt x="5811650" y="1866899"/>
                  </a:lnTo>
                  <a:lnTo>
                    <a:pt x="5836755" y="1904999"/>
                  </a:lnTo>
                  <a:lnTo>
                    <a:pt x="5861574" y="1943099"/>
                  </a:lnTo>
                  <a:lnTo>
                    <a:pt x="5886105" y="1993899"/>
                  </a:lnTo>
                  <a:lnTo>
                    <a:pt x="5910346" y="2031999"/>
                  </a:lnTo>
                  <a:lnTo>
                    <a:pt x="5934297" y="2070099"/>
                  </a:lnTo>
                  <a:lnTo>
                    <a:pt x="5957955" y="2108199"/>
                  </a:lnTo>
                  <a:lnTo>
                    <a:pt x="5981320" y="2146299"/>
                  </a:lnTo>
                  <a:lnTo>
                    <a:pt x="6004388" y="2184399"/>
                  </a:lnTo>
                  <a:lnTo>
                    <a:pt x="6027160" y="2222499"/>
                  </a:lnTo>
                  <a:lnTo>
                    <a:pt x="6049633" y="2260599"/>
                  </a:lnTo>
                  <a:lnTo>
                    <a:pt x="6071807" y="2298699"/>
                  </a:lnTo>
                  <a:lnTo>
                    <a:pt x="6093678" y="2336799"/>
                  </a:lnTo>
                  <a:lnTo>
                    <a:pt x="6115247" y="2387599"/>
                  </a:lnTo>
                  <a:lnTo>
                    <a:pt x="6136511" y="2425699"/>
                  </a:lnTo>
                  <a:lnTo>
                    <a:pt x="6157469" y="2463799"/>
                  </a:lnTo>
                  <a:lnTo>
                    <a:pt x="6178119" y="2501899"/>
                  </a:lnTo>
                  <a:lnTo>
                    <a:pt x="6198460" y="2552699"/>
                  </a:lnTo>
                  <a:lnTo>
                    <a:pt x="6218490" y="2590799"/>
                  </a:lnTo>
                  <a:lnTo>
                    <a:pt x="6238208" y="2628899"/>
                  </a:lnTo>
                  <a:lnTo>
                    <a:pt x="6257612" y="2666999"/>
                  </a:lnTo>
                  <a:lnTo>
                    <a:pt x="6276701" y="2717799"/>
                  </a:lnTo>
                  <a:lnTo>
                    <a:pt x="6295473" y="2755899"/>
                  </a:lnTo>
                  <a:lnTo>
                    <a:pt x="6313927" y="2793999"/>
                  </a:lnTo>
                  <a:lnTo>
                    <a:pt x="6332061" y="2844799"/>
                  </a:lnTo>
                  <a:lnTo>
                    <a:pt x="6349873" y="2882899"/>
                  </a:lnTo>
                  <a:lnTo>
                    <a:pt x="6367363" y="2920999"/>
                  </a:lnTo>
                  <a:lnTo>
                    <a:pt x="6384528" y="2971799"/>
                  </a:lnTo>
                  <a:lnTo>
                    <a:pt x="6401367" y="3009899"/>
                  </a:lnTo>
                  <a:lnTo>
                    <a:pt x="6417879" y="3060699"/>
                  </a:lnTo>
                  <a:lnTo>
                    <a:pt x="6434062" y="3098799"/>
                  </a:lnTo>
                  <a:lnTo>
                    <a:pt x="6449914" y="3136899"/>
                  </a:lnTo>
                  <a:lnTo>
                    <a:pt x="6465434" y="3187699"/>
                  </a:lnTo>
                  <a:lnTo>
                    <a:pt x="6480621" y="3225799"/>
                  </a:lnTo>
                  <a:lnTo>
                    <a:pt x="6495472" y="3276599"/>
                  </a:lnTo>
                  <a:lnTo>
                    <a:pt x="6509987" y="3314699"/>
                  </a:lnTo>
                  <a:lnTo>
                    <a:pt x="6524164" y="3365499"/>
                  </a:lnTo>
                  <a:lnTo>
                    <a:pt x="6538001" y="3403599"/>
                  </a:lnTo>
                  <a:lnTo>
                    <a:pt x="6551497" y="3454399"/>
                  </a:lnTo>
                  <a:lnTo>
                    <a:pt x="6564650" y="3492499"/>
                  </a:lnTo>
                  <a:lnTo>
                    <a:pt x="6577459" y="3543299"/>
                  </a:lnTo>
                  <a:lnTo>
                    <a:pt x="6589923" y="3581399"/>
                  </a:lnTo>
                  <a:lnTo>
                    <a:pt x="6602039" y="3632199"/>
                  </a:lnTo>
                  <a:lnTo>
                    <a:pt x="6613806" y="3670299"/>
                  </a:lnTo>
                  <a:lnTo>
                    <a:pt x="6625223" y="3721099"/>
                  </a:lnTo>
                  <a:lnTo>
                    <a:pt x="6636287" y="3771899"/>
                  </a:lnTo>
                  <a:lnTo>
                    <a:pt x="6646999" y="3809999"/>
                  </a:lnTo>
                  <a:lnTo>
                    <a:pt x="6657356" y="3860799"/>
                  </a:lnTo>
                  <a:lnTo>
                    <a:pt x="6667356" y="3911599"/>
                  </a:lnTo>
                  <a:lnTo>
                    <a:pt x="6676998" y="3949699"/>
                  </a:lnTo>
                  <a:lnTo>
                    <a:pt x="6686281" y="4000499"/>
                  </a:lnTo>
                  <a:lnTo>
                    <a:pt x="6695203" y="4038599"/>
                  </a:lnTo>
                  <a:lnTo>
                    <a:pt x="6703762" y="4089399"/>
                  </a:lnTo>
                  <a:lnTo>
                    <a:pt x="6711958" y="4140199"/>
                  </a:lnTo>
                  <a:lnTo>
                    <a:pt x="6719787" y="4178299"/>
                  </a:lnTo>
                  <a:lnTo>
                    <a:pt x="6727250" y="4229099"/>
                  </a:lnTo>
                  <a:lnTo>
                    <a:pt x="6734344" y="4279899"/>
                  </a:lnTo>
                  <a:lnTo>
                    <a:pt x="6741068" y="4330699"/>
                  </a:lnTo>
                  <a:lnTo>
                    <a:pt x="6747420" y="4368799"/>
                  </a:lnTo>
                  <a:lnTo>
                    <a:pt x="6753399" y="4419599"/>
                  </a:lnTo>
                  <a:lnTo>
                    <a:pt x="6759004" y="4470399"/>
                  </a:lnTo>
                  <a:lnTo>
                    <a:pt x="6764232" y="4521199"/>
                  </a:lnTo>
                  <a:lnTo>
                    <a:pt x="6769082" y="4559299"/>
                  </a:lnTo>
                  <a:lnTo>
                    <a:pt x="6773553" y="4610099"/>
                  </a:lnTo>
                  <a:lnTo>
                    <a:pt x="6777644" y="4660899"/>
                  </a:lnTo>
                  <a:lnTo>
                    <a:pt x="6781352" y="4711699"/>
                  </a:lnTo>
                  <a:lnTo>
                    <a:pt x="6784676" y="4749799"/>
                  </a:lnTo>
                  <a:lnTo>
                    <a:pt x="6787614" y="4800599"/>
                  </a:lnTo>
                  <a:lnTo>
                    <a:pt x="6790166" y="4851399"/>
                  </a:lnTo>
                  <a:lnTo>
                    <a:pt x="6792330" y="4902199"/>
                  </a:lnTo>
                  <a:lnTo>
                    <a:pt x="6794103" y="4952999"/>
                  </a:lnTo>
                  <a:lnTo>
                    <a:pt x="6795485" y="5003799"/>
                  </a:lnTo>
                  <a:lnTo>
                    <a:pt x="6796474" y="5041899"/>
                  </a:lnTo>
                  <a:lnTo>
                    <a:pt x="6797069" y="5092699"/>
                  </a:lnTo>
                  <a:lnTo>
                    <a:pt x="6797268" y="5143499"/>
                  </a:lnTo>
                  <a:lnTo>
                    <a:pt x="6797069" y="5194299"/>
                  </a:lnTo>
                  <a:lnTo>
                    <a:pt x="6796474" y="5245099"/>
                  </a:lnTo>
                  <a:lnTo>
                    <a:pt x="6795485" y="5295899"/>
                  </a:lnTo>
                  <a:lnTo>
                    <a:pt x="6794103" y="5333999"/>
                  </a:lnTo>
                  <a:lnTo>
                    <a:pt x="6792330" y="5384799"/>
                  </a:lnTo>
                  <a:lnTo>
                    <a:pt x="6790166" y="5435599"/>
                  </a:lnTo>
                  <a:lnTo>
                    <a:pt x="6787614" y="5486399"/>
                  </a:lnTo>
                  <a:lnTo>
                    <a:pt x="6784676" y="5537199"/>
                  </a:lnTo>
                  <a:lnTo>
                    <a:pt x="6781352" y="5587999"/>
                  </a:lnTo>
                  <a:lnTo>
                    <a:pt x="6777644" y="5626099"/>
                  </a:lnTo>
                  <a:lnTo>
                    <a:pt x="6773553" y="5676899"/>
                  </a:lnTo>
                  <a:lnTo>
                    <a:pt x="6769082" y="5727699"/>
                  </a:lnTo>
                  <a:lnTo>
                    <a:pt x="6764232" y="5778499"/>
                  </a:lnTo>
                  <a:lnTo>
                    <a:pt x="6759004" y="5816599"/>
                  </a:lnTo>
                  <a:lnTo>
                    <a:pt x="6753399" y="5867399"/>
                  </a:lnTo>
                  <a:lnTo>
                    <a:pt x="6747420" y="5918199"/>
                  </a:lnTo>
                  <a:lnTo>
                    <a:pt x="6741068" y="5968999"/>
                  </a:lnTo>
                  <a:lnTo>
                    <a:pt x="6734344" y="6007099"/>
                  </a:lnTo>
                  <a:lnTo>
                    <a:pt x="6727250" y="6057899"/>
                  </a:lnTo>
                  <a:lnTo>
                    <a:pt x="6719787" y="6108699"/>
                  </a:lnTo>
                  <a:lnTo>
                    <a:pt x="6711958" y="6146799"/>
                  </a:lnTo>
                  <a:lnTo>
                    <a:pt x="6703762" y="6197599"/>
                  </a:lnTo>
                  <a:lnTo>
                    <a:pt x="6695203" y="6248399"/>
                  </a:lnTo>
                  <a:lnTo>
                    <a:pt x="6686281" y="6286499"/>
                  </a:lnTo>
                  <a:lnTo>
                    <a:pt x="6676998" y="6337299"/>
                  </a:lnTo>
                  <a:lnTo>
                    <a:pt x="6667356" y="6388099"/>
                  </a:lnTo>
                  <a:lnTo>
                    <a:pt x="6657356" y="6426199"/>
                  </a:lnTo>
                  <a:lnTo>
                    <a:pt x="6646999" y="6476999"/>
                  </a:lnTo>
                  <a:lnTo>
                    <a:pt x="6636287" y="6527799"/>
                  </a:lnTo>
                  <a:lnTo>
                    <a:pt x="6625223" y="6565899"/>
                  </a:lnTo>
                  <a:lnTo>
                    <a:pt x="6613806" y="6616699"/>
                  </a:lnTo>
                  <a:lnTo>
                    <a:pt x="6602039" y="6654799"/>
                  </a:lnTo>
                  <a:lnTo>
                    <a:pt x="6589923" y="6705599"/>
                  </a:lnTo>
                  <a:lnTo>
                    <a:pt x="6577459" y="6743699"/>
                  </a:lnTo>
                  <a:lnTo>
                    <a:pt x="6564650" y="6794499"/>
                  </a:lnTo>
                  <a:lnTo>
                    <a:pt x="6551497" y="6832599"/>
                  </a:lnTo>
                  <a:lnTo>
                    <a:pt x="6538001" y="6883399"/>
                  </a:lnTo>
                  <a:lnTo>
                    <a:pt x="6524164" y="6921499"/>
                  </a:lnTo>
                  <a:lnTo>
                    <a:pt x="6509987" y="6972299"/>
                  </a:lnTo>
                  <a:lnTo>
                    <a:pt x="6495472" y="7010399"/>
                  </a:lnTo>
                  <a:lnTo>
                    <a:pt x="6480621" y="7061199"/>
                  </a:lnTo>
                  <a:lnTo>
                    <a:pt x="6465434" y="7099299"/>
                  </a:lnTo>
                  <a:lnTo>
                    <a:pt x="6449914" y="7150099"/>
                  </a:lnTo>
                  <a:lnTo>
                    <a:pt x="6434062" y="7188199"/>
                  </a:lnTo>
                  <a:lnTo>
                    <a:pt x="6417879" y="7238999"/>
                  </a:lnTo>
                  <a:lnTo>
                    <a:pt x="6401367" y="7277099"/>
                  </a:lnTo>
                  <a:lnTo>
                    <a:pt x="6384528" y="7315199"/>
                  </a:lnTo>
                  <a:lnTo>
                    <a:pt x="6367363" y="7365999"/>
                  </a:lnTo>
                  <a:lnTo>
                    <a:pt x="6349873" y="7404099"/>
                  </a:lnTo>
                  <a:lnTo>
                    <a:pt x="6332061" y="7454899"/>
                  </a:lnTo>
                  <a:lnTo>
                    <a:pt x="6313927" y="7492999"/>
                  </a:lnTo>
                  <a:lnTo>
                    <a:pt x="6295473" y="7531099"/>
                  </a:lnTo>
                  <a:lnTo>
                    <a:pt x="6276701" y="7581899"/>
                  </a:lnTo>
                  <a:lnTo>
                    <a:pt x="6257612" y="7619999"/>
                  </a:lnTo>
                  <a:lnTo>
                    <a:pt x="6238208" y="7658099"/>
                  </a:lnTo>
                  <a:lnTo>
                    <a:pt x="6218490" y="7696199"/>
                  </a:lnTo>
                  <a:lnTo>
                    <a:pt x="6198460" y="7746999"/>
                  </a:lnTo>
                  <a:lnTo>
                    <a:pt x="6178119" y="7785099"/>
                  </a:lnTo>
                  <a:lnTo>
                    <a:pt x="6157469" y="7823199"/>
                  </a:lnTo>
                  <a:lnTo>
                    <a:pt x="6136511" y="7861299"/>
                  </a:lnTo>
                  <a:lnTo>
                    <a:pt x="6115247" y="7912099"/>
                  </a:lnTo>
                  <a:lnTo>
                    <a:pt x="6093678" y="7950199"/>
                  </a:lnTo>
                  <a:lnTo>
                    <a:pt x="6071807" y="7988299"/>
                  </a:lnTo>
                  <a:lnTo>
                    <a:pt x="6049633" y="8026399"/>
                  </a:lnTo>
                  <a:lnTo>
                    <a:pt x="6027160" y="8064499"/>
                  </a:lnTo>
                  <a:lnTo>
                    <a:pt x="6004388" y="8102599"/>
                  </a:lnTo>
                  <a:lnTo>
                    <a:pt x="5981320" y="8140699"/>
                  </a:lnTo>
                  <a:lnTo>
                    <a:pt x="5957955" y="8178799"/>
                  </a:lnTo>
                  <a:lnTo>
                    <a:pt x="5934297" y="8229599"/>
                  </a:lnTo>
                  <a:lnTo>
                    <a:pt x="5910346" y="8267699"/>
                  </a:lnTo>
                  <a:lnTo>
                    <a:pt x="5886105" y="8305799"/>
                  </a:lnTo>
                  <a:lnTo>
                    <a:pt x="5861574" y="8343899"/>
                  </a:lnTo>
                  <a:lnTo>
                    <a:pt x="5836755" y="8381999"/>
                  </a:lnTo>
                  <a:lnTo>
                    <a:pt x="5811650" y="8420099"/>
                  </a:lnTo>
                  <a:lnTo>
                    <a:pt x="5786260" y="8458199"/>
                  </a:lnTo>
                  <a:lnTo>
                    <a:pt x="5760586" y="8496299"/>
                  </a:lnTo>
                  <a:lnTo>
                    <a:pt x="5734631" y="8534399"/>
                  </a:lnTo>
                  <a:lnTo>
                    <a:pt x="5708396" y="8572499"/>
                  </a:lnTo>
                  <a:lnTo>
                    <a:pt x="5681882" y="8597899"/>
                  </a:lnTo>
                  <a:lnTo>
                    <a:pt x="5655091" y="8635999"/>
                  </a:lnTo>
                  <a:lnTo>
                    <a:pt x="5628024" y="8674099"/>
                  </a:lnTo>
                  <a:lnTo>
                    <a:pt x="5600683" y="8712199"/>
                  </a:lnTo>
                  <a:lnTo>
                    <a:pt x="5573069" y="8750299"/>
                  </a:lnTo>
                  <a:lnTo>
                    <a:pt x="5545184" y="8788399"/>
                  </a:lnTo>
                  <a:lnTo>
                    <a:pt x="5517030" y="8826499"/>
                  </a:lnTo>
                  <a:lnTo>
                    <a:pt x="5488607" y="8851899"/>
                  </a:lnTo>
                  <a:lnTo>
                    <a:pt x="5459918" y="8889999"/>
                  </a:lnTo>
                  <a:lnTo>
                    <a:pt x="5430964" y="8928099"/>
                  </a:lnTo>
                  <a:lnTo>
                    <a:pt x="5401747" y="8966199"/>
                  </a:lnTo>
                  <a:lnTo>
                    <a:pt x="5372268" y="8991599"/>
                  </a:lnTo>
                  <a:lnTo>
                    <a:pt x="5342528" y="9029699"/>
                  </a:lnTo>
                  <a:lnTo>
                    <a:pt x="5312529" y="9067799"/>
                  </a:lnTo>
                  <a:lnTo>
                    <a:pt x="5282273" y="9105899"/>
                  </a:lnTo>
                  <a:lnTo>
                    <a:pt x="5251761" y="9131299"/>
                  </a:lnTo>
                  <a:lnTo>
                    <a:pt x="5220994" y="9169399"/>
                  </a:lnTo>
                  <a:lnTo>
                    <a:pt x="5189975" y="9194799"/>
                  </a:lnTo>
                  <a:lnTo>
                    <a:pt x="5127184" y="9270999"/>
                  </a:lnTo>
                  <a:lnTo>
                    <a:pt x="5095416" y="9296399"/>
                  </a:lnTo>
                  <a:lnTo>
                    <a:pt x="5063400" y="9334499"/>
                  </a:lnTo>
                  <a:lnTo>
                    <a:pt x="5031140" y="9359899"/>
                  </a:lnTo>
                  <a:lnTo>
                    <a:pt x="4998636" y="9397999"/>
                  </a:lnTo>
                  <a:lnTo>
                    <a:pt x="4965889" y="9423399"/>
                  </a:lnTo>
                  <a:lnTo>
                    <a:pt x="4932902" y="9461499"/>
                  </a:lnTo>
                  <a:lnTo>
                    <a:pt x="4899676" y="9486899"/>
                  </a:lnTo>
                  <a:lnTo>
                    <a:pt x="4866213" y="9524999"/>
                  </a:lnTo>
                  <a:lnTo>
                    <a:pt x="4798579" y="9575799"/>
                  </a:lnTo>
                  <a:lnTo>
                    <a:pt x="4764411" y="9613899"/>
                  </a:lnTo>
                  <a:lnTo>
                    <a:pt x="4695384" y="9664699"/>
                  </a:lnTo>
                  <a:lnTo>
                    <a:pt x="4660527" y="9702799"/>
                  </a:lnTo>
                  <a:lnTo>
                    <a:pt x="4554600" y="9778999"/>
                  </a:lnTo>
                  <a:lnTo>
                    <a:pt x="4518844" y="9817099"/>
                  </a:lnTo>
                  <a:lnTo>
                    <a:pt x="4373628" y="9918699"/>
                  </a:lnTo>
                  <a:lnTo>
                    <a:pt x="4299725" y="9969499"/>
                  </a:lnTo>
                  <a:lnTo>
                    <a:pt x="4262456" y="10007599"/>
                  </a:lnTo>
                  <a:lnTo>
                    <a:pt x="4072986" y="10134599"/>
                  </a:lnTo>
                  <a:lnTo>
                    <a:pt x="4034478" y="10147299"/>
                  </a:lnTo>
                  <a:lnTo>
                    <a:pt x="3838955" y="10274299"/>
                  </a:lnTo>
                  <a:close/>
                </a:path>
              </a:pathLst>
            </a:custGeom>
            <a:solidFill>
              <a:srgbClr val="F59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920148"/>
              <a:ext cx="762000" cy="4657725"/>
            </a:xfrm>
            <a:custGeom>
              <a:avLst/>
              <a:gdLst/>
              <a:ahLst/>
              <a:cxnLst/>
              <a:rect l="l" t="t" r="r" b="b"/>
              <a:pathLst>
                <a:path w="762000" h="4657725">
                  <a:moveTo>
                    <a:pt x="761997" y="4657249"/>
                  </a:moveTo>
                  <a:lnTo>
                    <a:pt x="0" y="4657249"/>
                  </a:lnTo>
                  <a:lnTo>
                    <a:pt x="0" y="0"/>
                  </a:lnTo>
                  <a:lnTo>
                    <a:pt x="761997" y="0"/>
                  </a:lnTo>
                  <a:lnTo>
                    <a:pt x="761997" y="4657249"/>
                  </a:lnTo>
                  <a:close/>
                </a:path>
              </a:pathLst>
            </a:custGeom>
            <a:solidFill>
              <a:srgbClr val="BCCC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7767187" y="1595783"/>
            <a:ext cx="866775" cy="866775"/>
          </a:xfrm>
          <a:custGeom>
            <a:avLst/>
            <a:gdLst/>
            <a:ahLst/>
            <a:cxnLst/>
            <a:rect l="l" t="t" r="r" b="b"/>
            <a:pathLst>
              <a:path w="866775" h="866775">
                <a:moveTo>
                  <a:pt x="433387" y="866775"/>
                </a:moveTo>
                <a:lnTo>
                  <a:pt x="386165" y="864231"/>
                </a:lnTo>
                <a:lnTo>
                  <a:pt x="340415" y="856779"/>
                </a:lnTo>
                <a:lnTo>
                  <a:pt x="296403" y="844680"/>
                </a:lnTo>
                <a:lnTo>
                  <a:pt x="254393" y="828201"/>
                </a:lnTo>
                <a:lnTo>
                  <a:pt x="214648" y="807604"/>
                </a:lnTo>
                <a:lnTo>
                  <a:pt x="177434" y="783156"/>
                </a:lnTo>
                <a:lnTo>
                  <a:pt x="143015" y="755119"/>
                </a:lnTo>
                <a:lnTo>
                  <a:pt x="111655" y="723759"/>
                </a:lnTo>
                <a:lnTo>
                  <a:pt x="83618" y="689340"/>
                </a:lnTo>
                <a:lnTo>
                  <a:pt x="59170" y="652126"/>
                </a:lnTo>
                <a:lnTo>
                  <a:pt x="38573" y="612381"/>
                </a:lnTo>
                <a:lnTo>
                  <a:pt x="22094" y="570371"/>
                </a:lnTo>
                <a:lnTo>
                  <a:pt x="9995" y="526359"/>
                </a:lnTo>
                <a:lnTo>
                  <a:pt x="2543" y="480609"/>
                </a:lnTo>
                <a:lnTo>
                  <a:pt x="0" y="433387"/>
                </a:lnTo>
                <a:lnTo>
                  <a:pt x="2543" y="386165"/>
                </a:lnTo>
                <a:lnTo>
                  <a:pt x="9995" y="340415"/>
                </a:lnTo>
                <a:lnTo>
                  <a:pt x="22094" y="296403"/>
                </a:lnTo>
                <a:lnTo>
                  <a:pt x="38573" y="254393"/>
                </a:lnTo>
                <a:lnTo>
                  <a:pt x="59170" y="214648"/>
                </a:lnTo>
                <a:lnTo>
                  <a:pt x="83618" y="177434"/>
                </a:lnTo>
                <a:lnTo>
                  <a:pt x="111655" y="143015"/>
                </a:lnTo>
                <a:lnTo>
                  <a:pt x="143015" y="111655"/>
                </a:lnTo>
                <a:lnTo>
                  <a:pt x="177434" y="83618"/>
                </a:lnTo>
                <a:lnTo>
                  <a:pt x="214648" y="59170"/>
                </a:lnTo>
                <a:lnTo>
                  <a:pt x="254393" y="38573"/>
                </a:lnTo>
                <a:lnTo>
                  <a:pt x="296403" y="22094"/>
                </a:lnTo>
                <a:lnTo>
                  <a:pt x="340415" y="9995"/>
                </a:lnTo>
                <a:lnTo>
                  <a:pt x="386165" y="2543"/>
                </a:lnTo>
                <a:lnTo>
                  <a:pt x="433387" y="0"/>
                </a:lnTo>
                <a:lnTo>
                  <a:pt x="480609" y="2543"/>
                </a:lnTo>
                <a:lnTo>
                  <a:pt x="526359" y="9995"/>
                </a:lnTo>
                <a:lnTo>
                  <a:pt x="570371" y="22094"/>
                </a:lnTo>
                <a:lnTo>
                  <a:pt x="612381" y="38573"/>
                </a:lnTo>
                <a:lnTo>
                  <a:pt x="652126" y="59170"/>
                </a:lnTo>
                <a:lnTo>
                  <a:pt x="689340" y="83618"/>
                </a:lnTo>
                <a:lnTo>
                  <a:pt x="723759" y="111655"/>
                </a:lnTo>
                <a:lnTo>
                  <a:pt x="755119" y="143015"/>
                </a:lnTo>
                <a:lnTo>
                  <a:pt x="783156" y="177434"/>
                </a:lnTo>
                <a:lnTo>
                  <a:pt x="807604" y="214648"/>
                </a:lnTo>
                <a:lnTo>
                  <a:pt x="828201" y="254393"/>
                </a:lnTo>
                <a:lnTo>
                  <a:pt x="844680" y="296403"/>
                </a:lnTo>
                <a:lnTo>
                  <a:pt x="856779" y="340415"/>
                </a:lnTo>
                <a:lnTo>
                  <a:pt x="864231" y="386165"/>
                </a:lnTo>
                <a:lnTo>
                  <a:pt x="866775" y="433387"/>
                </a:lnTo>
                <a:lnTo>
                  <a:pt x="864231" y="480609"/>
                </a:lnTo>
                <a:lnTo>
                  <a:pt x="856779" y="526359"/>
                </a:lnTo>
                <a:lnTo>
                  <a:pt x="844680" y="570371"/>
                </a:lnTo>
                <a:lnTo>
                  <a:pt x="828201" y="612381"/>
                </a:lnTo>
                <a:lnTo>
                  <a:pt x="807604" y="652126"/>
                </a:lnTo>
                <a:lnTo>
                  <a:pt x="783156" y="689340"/>
                </a:lnTo>
                <a:lnTo>
                  <a:pt x="755119" y="723759"/>
                </a:lnTo>
                <a:lnTo>
                  <a:pt x="723759" y="755119"/>
                </a:lnTo>
                <a:lnTo>
                  <a:pt x="689340" y="783156"/>
                </a:lnTo>
                <a:lnTo>
                  <a:pt x="652126" y="807604"/>
                </a:lnTo>
                <a:lnTo>
                  <a:pt x="612381" y="828201"/>
                </a:lnTo>
                <a:lnTo>
                  <a:pt x="570371" y="844680"/>
                </a:lnTo>
                <a:lnTo>
                  <a:pt x="526359" y="856779"/>
                </a:lnTo>
                <a:lnTo>
                  <a:pt x="480609" y="864231"/>
                </a:lnTo>
                <a:lnTo>
                  <a:pt x="433387" y="866775"/>
                </a:lnTo>
                <a:close/>
              </a:path>
            </a:pathLst>
          </a:custGeom>
          <a:solidFill>
            <a:srgbClr val="7EB5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52631" y="3765513"/>
            <a:ext cx="3180715" cy="2797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1490" marR="655320" algn="ctr">
              <a:lnSpc>
                <a:spcPct val="116599"/>
              </a:lnSpc>
              <a:spcBef>
                <a:spcPts val="100"/>
              </a:spcBef>
            </a:pPr>
            <a:r>
              <a:rPr sz="5200" b="1" spc="-170" dirty="0">
                <a:latin typeface="Arial"/>
                <a:cs typeface="Arial"/>
              </a:rPr>
              <a:t>T</a:t>
            </a:r>
            <a:r>
              <a:rPr sz="5200" b="1" spc="-175" dirty="0">
                <a:latin typeface="Arial"/>
                <a:cs typeface="Arial"/>
              </a:rPr>
              <a:t>A</a:t>
            </a:r>
            <a:r>
              <a:rPr sz="5200" b="1" spc="-270" dirty="0">
                <a:latin typeface="Arial"/>
                <a:cs typeface="Arial"/>
              </a:rPr>
              <a:t>B</a:t>
            </a:r>
            <a:r>
              <a:rPr sz="5200" b="1" spc="-245" dirty="0">
                <a:latin typeface="Arial"/>
                <a:cs typeface="Arial"/>
              </a:rPr>
              <a:t>L</a:t>
            </a:r>
            <a:r>
              <a:rPr sz="5200" b="1" spc="-340" dirty="0">
                <a:latin typeface="Arial"/>
                <a:cs typeface="Arial"/>
              </a:rPr>
              <a:t>E  </a:t>
            </a:r>
            <a:r>
              <a:rPr sz="5200" b="1" spc="-120" dirty="0">
                <a:latin typeface="Arial"/>
                <a:cs typeface="Arial"/>
              </a:rPr>
              <a:t>OF</a:t>
            </a:r>
            <a:endParaRPr sz="5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35"/>
              </a:spcBef>
            </a:pPr>
            <a:r>
              <a:rPr sz="5200" b="1" spc="-50" dirty="0">
                <a:latin typeface="Arial"/>
                <a:cs typeface="Arial"/>
              </a:rPr>
              <a:t>CONTENT</a:t>
            </a:r>
            <a:endParaRPr sz="5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767187" y="2815230"/>
            <a:ext cx="866775" cy="866775"/>
          </a:xfrm>
          <a:custGeom>
            <a:avLst/>
            <a:gdLst/>
            <a:ahLst/>
            <a:cxnLst/>
            <a:rect l="l" t="t" r="r" b="b"/>
            <a:pathLst>
              <a:path w="866775" h="866775">
                <a:moveTo>
                  <a:pt x="433387" y="866775"/>
                </a:moveTo>
                <a:lnTo>
                  <a:pt x="386165" y="864231"/>
                </a:lnTo>
                <a:lnTo>
                  <a:pt x="340415" y="856779"/>
                </a:lnTo>
                <a:lnTo>
                  <a:pt x="296403" y="844680"/>
                </a:lnTo>
                <a:lnTo>
                  <a:pt x="254393" y="828201"/>
                </a:lnTo>
                <a:lnTo>
                  <a:pt x="214648" y="807604"/>
                </a:lnTo>
                <a:lnTo>
                  <a:pt x="177434" y="783156"/>
                </a:lnTo>
                <a:lnTo>
                  <a:pt x="143015" y="755119"/>
                </a:lnTo>
                <a:lnTo>
                  <a:pt x="111655" y="723759"/>
                </a:lnTo>
                <a:lnTo>
                  <a:pt x="83618" y="689340"/>
                </a:lnTo>
                <a:lnTo>
                  <a:pt x="59170" y="652126"/>
                </a:lnTo>
                <a:lnTo>
                  <a:pt x="38573" y="612381"/>
                </a:lnTo>
                <a:lnTo>
                  <a:pt x="22094" y="570371"/>
                </a:lnTo>
                <a:lnTo>
                  <a:pt x="9995" y="526359"/>
                </a:lnTo>
                <a:lnTo>
                  <a:pt x="2543" y="480609"/>
                </a:lnTo>
                <a:lnTo>
                  <a:pt x="0" y="433387"/>
                </a:lnTo>
                <a:lnTo>
                  <a:pt x="2543" y="386165"/>
                </a:lnTo>
                <a:lnTo>
                  <a:pt x="9995" y="340415"/>
                </a:lnTo>
                <a:lnTo>
                  <a:pt x="22094" y="296403"/>
                </a:lnTo>
                <a:lnTo>
                  <a:pt x="38573" y="254393"/>
                </a:lnTo>
                <a:lnTo>
                  <a:pt x="59170" y="214648"/>
                </a:lnTo>
                <a:lnTo>
                  <a:pt x="83618" y="177434"/>
                </a:lnTo>
                <a:lnTo>
                  <a:pt x="111655" y="143015"/>
                </a:lnTo>
                <a:lnTo>
                  <a:pt x="143015" y="111655"/>
                </a:lnTo>
                <a:lnTo>
                  <a:pt x="177434" y="83618"/>
                </a:lnTo>
                <a:lnTo>
                  <a:pt x="214648" y="59170"/>
                </a:lnTo>
                <a:lnTo>
                  <a:pt x="254393" y="38573"/>
                </a:lnTo>
                <a:lnTo>
                  <a:pt x="296403" y="22094"/>
                </a:lnTo>
                <a:lnTo>
                  <a:pt x="340415" y="9995"/>
                </a:lnTo>
                <a:lnTo>
                  <a:pt x="386165" y="2543"/>
                </a:lnTo>
                <a:lnTo>
                  <a:pt x="433387" y="0"/>
                </a:lnTo>
                <a:lnTo>
                  <a:pt x="480609" y="2543"/>
                </a:lnTo>
                <a:lnTo>
                  <a:pt x="526359" y="9995"/>
                </a:lnTo>
                <a:lnTo>
                  <a:pt x="570371" y="22094"/>
                </a:lnTo>
                <a:lnTo>
                  <a:pt x="612381" y="38573"/>
                </a:lnTo>
                <a:lnTo>
                  <a:pt x="652126" y="59170"/>
                </a:lnTo>
                <a:lnTo>
                  <a:pt x="689340" y="83618"/>
                </a:lnTo>
                <a:lnTo>
                  <a:pt x="723759" y="111655"/>
                </a:lnTo>
                <a:lnTo>
                  <a:pt x="755119" y="143015"/>
                </a:lnTo>
                <a:lnTo>
                  <a:pt x="783156" y="177434"/>
                </a:lnTo>
                <a:lnTo>
                  <a:pt x="807604" y="214648"/>
                </a:lnTo>
                <a:lnTo>
                  <a:pt x="828201" y="254393"/>
                </a:lnTo>
                <a:lnTo>
                  <a:pt x="844680" y="296403"/>
                </a:lnTo>
                <a:lnTo>
                  <a:pt x="856779" y="340415"/>
                </a:lnTo>
                <a:lnTo>
                  <a:pt x="864231" y="386165"/>
                </a:lnTo>
                <a:lnTo>
                  <a:pt x="866775" y="433387"/>
                </a:lnTo>
                <a:lnTo>
                  <a:pt x="864231" y="480609"/>
                </a:lnTo>
                <a:lnTo>
                  <a:pt x="856779" y="526359"/>
                </a:lnTo>
                <a:lnTo>
                  <a:pt x="844680" y="570371"/>
                </a:lnTo>
                <a:lnTo>
                  <a:pt x="828201" y="612381"/>
                </a:lnTo>
                <a:lnTo>
                  <a:pt x="807604" y="652126"/>
                </a:lnTo>
                <a:lnTo>
                  <a:pt x="783156" y="689340"/>
                </a:lnTo>
                <a:lnTo>
                  <a:pt x="755119" y="723759"/>
                </a:lnTo>
                <a:lnTo>
                  <a:pt x="723759" y="755119"/>
                </a:lnTo>
                <a:lnTo>
                  <a:pt x="689340" y="783156"/>
                </a:lnTo>
                <a:lnTo>
                  <a:pt x="652126" y="807604"/>
                </a:lnTo>
                <a:lnTo>
                  <a:pt x="612381" y="828201"/>
                </a:lnTo>
                <a:lnTo>
                  <a:pt x="570371" y="844680"/>
                </a:lnTo>
                <a:lnTo>
                  <a:pt x="526359" y="856779"/>
                </a:lnTo>
                <a:lnTo>
                  <a:pt x="480609" y="864231"/>
                </a:lnTo>
                <a:lnTo>
                  <a:pt x="433387" y="866775"/>
                </a:lnTo>
                <a:close/>
              </a:path>
            </a:pathLst>
          </a:custGeom>
          <a:solidFill>
            <a:srgbClr val="7EB5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67187" y="3921739"/>
            <a:ext cx="866775" cy="866775"/>
          </a:xfrm>
          <a:custGeom>
            <a:avLst/>
            <a:gdLst/>
            <a:ahLst/>
            <a:cxnLst/>
            <a:rect l="l" t="t" r="r" b="b"/>
            <a:pathLst>
              <a:path w="866775" h="866775">
                <a:moveTo>
                  <a:pt x="433387" y="866775"/>
                </a:moveTo>
                <a:lnTo>
                  <a:pt x="386165" y="864231"/>
                </a:lnTo>
                <a:lnTo>
                  <a:pt x="340415" y="856779"/>
                </a:lnTo>
                <a:lnTo>
                  <a:pt x="296403" y="844680"/>
                </a:lnTo>
                <a:lnTo>
                  <a:pt x="254393" y="828201"/>
                </a:lnTo>
                <a:lnTo>
                  <a:pt x="214648" y="807604"/>
                </a:lnTo>
                <a:lnTo>
                  <a:pt x="177434" y="783156"/>
                </a:lnTo>
                <a:lnTo>
                  <a:pt x="143015" y="755119"/>
                </a:lnTo>
                <a:lnTo>
                  <a:pt x="111655" y="723759"/>
                </a:lnTo>
                <a:lnTo>
                  <a:pt x="83618" y="689340"/>
                </a:lnTo>
                <a:lnTo>
                  <a:pt x="59170" y="652126"/>
                </a:lnTo>
                <a:lnTo>
                  <a:pt x="38573" y="612381"/>
                </a:lnTo>
                <a:lnTo>
                  <a:pt x="22094" y="570371"/>
                </a:lnTo>
                <a:lnTo>
                  <a:pt x="9995" y="526359"/>
                </a:lnTo>
                <a:lnTo>
                  <a:pt x="2543" y="480609"/>
                </a:lnTo>
                <a:lnTo>
                  <a:pt x="0" y="433387"/>
                </a:lnTo>
                <a:lnTo>
                  <a:pt x="2543" y="386165"/>
                </a:lnTo>
                <a:lnTo>
                  <a:pt x="9995" y="340415"/>
                </a:lnTo>
                <a:lnTo>
                  <a:pt x="22094" y="296403"/>
                </a:lnTo>
                <a:lnTo>
                  <a:pt x="38573" y="254393"/>
                </a:lnTo>
                <a:lnTo>
                  <a:pt x="59170" y="214648"/>
                </a:lnTo>
                <a:lnTo>
                  <a:pt x="83618" y="177434"/>
                </a:lnTo>
                <a:lnTo>
                  <a:pt x="111655" y="143015"/>
                </a:lnTo>
                <a:lnTo>
                  <a:pt x="143015" y="111655"/>
                </a:lnTo>
                <a:lnTo>
                  <a:pt x="177434" y="83618"/>
                </a:lnTo>
                <a:lnTo>
                  <a:pt x="214648" y="59170"/>
                </a:lnTo>
                <a:lnTo>
                  <a:pt x="254393" y="38573"/>
                </a:lnTo>
                <a:lnTo>
                  <a:pt x="296403" y="22094"/>
                </a:lnTo>
                <a:lnTo>
                  <a:pt x="340415" y="9995"/>
                </a:lnTo>
                <a:lnTo>
                  <a:pt x="386165" y="2543"/>
                </a:lnTo>
                <a:lnTo>
                  <a:pt x="433387" y="0"/>
                </a:lnTo>
                <a:lnTo>
                  <a:pt x="480609" y="2543"/>
                </a:lnTo>
                <a:lnTo>
                  <a:pt x="526359" y="9995"/>
                </a:lnTo>
                <a:lnTo>
                  <a:pt x="570371" y="22094"/>
                </a:lnTo>
                <a:lnTo>
                  <a:pt x="612381" y="38573"/>
                </a:lnTo>
                <a:lnTo>
                  <a:pt x="652126" y="59170"/>
                </a:lnTo>
                <a:lnTo>
                  <a:pt x="689340" y="83618"/>
                </a:lnTo>
                <a:lnTo>
                  <a:pt x="723759" y="111655"/>
                </a:lnTo>
                <a:lnTo>
                  <a:pt x="755119" y="143015"/>
                </a:lnTo>
                <a:lnTo>
                  <a:pt x="783156" y="177434"/>
                </a:lnTo>
                <a:lnTo>
                  <a:pt x="807604" y="214648"/>
                </a:lnTo>
                <a:lnTo>
                  <a:pt x="828201" y="254393"/>
                </a:lnTo>
                <a:lnTo>
                  <a:pt x="844680" y="296403"/>
                </a:lnTo>
                <a:lnTo>
                  <a:pt x="856779" y="340415"/>
                </a:lnTo>
                <a:lnTo>
                  <a:pt x="864231" y="386165"/>
                </a:lnTo>
                <a:lnTo>
                  <a:pt x="866775" y="433387"/>
                </a:lnTo>
                <a:lnTo>
                  <a:pt x="864231" y="480609"/>
                </a:lnTo>
                <a:lnTo>
                  <a:pt x="856779" y="526359"/>
                </a:lnTo>
                <a:lnTo>
                  <a:pt x="844680" y="570371"/>
                </a:lnTo>
                <a:lnTo>
                  <a:pt x="828201" y="612381"/>
                </a:lnTo>
                <a:lnTo>
                  <a:pt x="807604" y="652126"/>
                </a:lnTo>
                <a:lnTo>
                  <a:pt x="783156" y="689340"/>
                </a:lnTo>
                <a:lnTo>
                  <a:pt x="755119" y="723759"/>
                </a:lnTo>
                <a:lnTo>
                  <a:pt x="723759" y="755119"/>
                </a:lnTo>
                <a:lnTo>
                  <a:pt x="689340" y="783156"/>
                </a:lnTo>
                <a:lnTo>
                  <a:pt x="652126" y="807604"/>
                </a:lnTo>
                <a:lnTo>
                  <a:pt x="612381" y="828201"/>
                </a:lnTo>
                <a:lnTo>
                  <a:pt x="570371" y="844680"/>
                </a:lnTo>
                <a:lnTo>
                  <a:pt x="526359" y="856779"/>
                </a:lnTo>
                <a:lnTo>
                  <a:pt x="480609" y="864231"/>
                </a:lnTo>
                <a:lnTo>
                  <a:pt x="433387" y="866775"/>
                </a:lnTo>
                <a:close/>
              </a:path>
            </a:pathLst>
          </a:custGeom>
          <a:solidFill>
            <a:srgbClr val="7EB5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67187" y="4993873"/>
            <a:ext cx="866775" cy="866775"/>
          </a:xfrm>
          <a:custGeom>
            <a:avLst/>
            <a:gdLst/>
            <a:ahLst/>
            <a:cxnLst/>
            <a:rect l="l" t="t" r="r" b="b"/>
            <a:pathLst>
              <a:path w="866775" h="866775">
                <a:moveTo>
                  <a:pt x="433387" y="866775"/>
                </a:moveTo>
                <a:lnTo>
                  <a:pt x="386165" y="864231"/>
                </a:lnTo>
                <a:lnTo>
                  <a:pt x="340415" y="856779"/>
                </a:lnTo>
                <a:lnTo>
                  <a:pt x="296403" y="844680"/>
                </a:lnTo>
                <a:lnTo>
                  <a:pt x="254393" y="828201"/>
                </a:lnTo>
                <a:lnTo>
                  <a:pt x="214648" y="807604"/>
                </a:lnTo>
                <a:lnTo>
                  <a:pt x="177434" y="783156"/>
                </a:lnTo>
                <a:lnTo>
                  <a:pt x="143015" y="755119"/>
                </a:lnTo>
                <a:lnTo>
                  <a:pt x="111655" y="723759"/>
                </a:lnTo>
                <a:lnTo>
                  <a:pt x="83618" y="689340"/>
                </a:lnTo>
                <a:lnTo>
                  <a:pt x="59170" y="652126"/>
                </a:lnTo>
                <a:lnTo>
                  <a:pt x="38573" y="612381"/>
                </a:lnTo>
                <a:lnTo>
                  <a:pt x="22094" y="570371"/>
                </a:lnTo>
                <a:lnTo>
                  <a:pt x="9995" y="526359"/>
                </a:lnTo>
                <a:lnTo>
                  <a:pt x="2543" y="480609"/>
                </a:lnTo>
                <a:lnTo>
                  <a:pt x="0" y="433387"/>
                </a:lnTo>
                <a:lnTo>
                  <a:pt x="2543" y="386165"/>
                </a:lnTo>
                <a:lnTo>
                  <a:pt x="9995" y="340415"/>
                </a:lnTo>
                <a:lnTo>
                  <a:pt x="22094" y="296403"/>
                </a:lnTo>
                <a:lnTo>
                  <a:pt x="38573" y="254393"/>
                </a:lnTo>
                <a:lnTo>
                  <a:pt x="59170" y="214648"/>
                </a:lnTo>
                <a:lnTo>
                  <a:pt x="83618" y="177434"/>
                </a:lnTo>
                <a:lnTo>
                  <a:pt x="111655" y="143015"/>
                </a:lnTo>
                <a:lnTo>
                  <a:pt x="143015" y="111655"/>
                </a:lnTo>
                <a:lnTo>
                  <a:pt x="177434" y="83618"/>
                </a:lnTo>
                <a:lnTo>
                  <a:pt x="214648" y="59170"/>
                </a:lnTo>
                <a:lnTo>
                  <a:pt x="254393" y="38573"/>
                </a:lnTo>
                <a:lnTo>
                  <a:pt x="296403" y="22094"/>
                </a:lnTo>
                <a:lnTo>
                  <a:pt x="340415" y="9995"/>
                </a:lnTo>
                <a:lnTo>
                  <a:pt x="386165" y="2543"/>
                </a:lnTo>
                <a:lnTo>
                  <a:pt x="433387" y="0"/>
                </a:lnTo>
                <a:lnTo>
                  <a:pt x="480609" y="2543"/>
                </a:lnTo>
                <a:lnTo>
                  <a:pt x="526359" y="9995"/>
                </a:lnTo>
                <a:lnTo>
                  <a:pt x="570371" y="22094"/>
                </a:lnTo>
                <a:lnTo>
                  <a:pt x="612381" y="38573"/>
                </a:lnTo>
                <a:lnTo>
                  <a:pt x="652126" y="59170"/>
                </a:lnTo>
                <a:lnTo>
                  <a:pt x="689340" y="83618"/>
                </a:lnTo>
                <a:lnTo>
                  <a:pt x="723759" y="111655"/>
                </a:lnTo>
                <a:lnTo>
                  <a:pt x="755119" y="143015"/>
                </a:lnTo>
                <a:lnTo>
                  <a:pt x="783156" y="177434"/>
                </a:lnTo>
                <a:lnTo>
                  <a:pt x="807604" y="214648"/>
                </a:lnTo>
                <a:lnTo>
                  <a:pt x="828201" y="254393"/>
                </a:lnTo>
                <a:lnTo>
                  <a:pt x="844680" y="296403"/>
                </a:lnTo>
                <a:lnTo>
                  <a:pt x="856779" y="340415"/>
                </a:lnTo>
                <a:lnTo>
                  <a:pt x="864231" y="386165"/>
                </a:lnTo>
                <a:lnTo>
                  <a:pt x="866775" y="433387"/>
                </a:lnTo>
                <a:lnTo>
                  <a:pt x="864231" y="480609"/>
                </a:lnTo>
                <a:lnTo>
                  <a:pt x="856779" y="526359"/>
                </a:lnTo>
                <a:lnTo>
                  <a:pt x="844680" y="570371"/>
                </a:lnTo>
                <a:lnTo>
                  <a:pt x="828201" y="612381"/>
                </a:lnTo>
                <a:lnTo>
                  <a:pt x="807604" y="652126"/>
                </a:lnTo>
                <a:lnTo>
                  <a:pt x="783156" y="689340"/>
                </a:lnTo>
                <a:lnTo>
                  <a:pt x="755119" y="723759"/>
                </a:lnTo>
                <a:lnTo>
                  <a:pt x="723759" y="755119"/>
                </a:lnTo>
                <a:lnTo>
                  <a:pt x="689340" y="783156"/>
                </a:lnTo>
                <a:lnTo>
                  <a:pt x="652126" y="807604"/>
                </a:lnTo>
                <a:lnTo>
                  <a:pt x="612381" y="828201"/>
                </a:lnTo>
                <a:lnTo>
                  <a:pt x="570371" y="844680"/>
                </a:lnTo>
                <a:lnTo>
                  <a:pt x="526359" y="856779"/>
                </a:lnTo>
                <a:lnTo>
                  <a:pt x="480609" y="864231"/>
                </a:lnTo>
                <a:lnTo>
                  <a:pt x="433387" y="866775"/>
                </a:lnTo>
                <a:close/>
              </a:path>
            </a:pathLst>
          </a:custGeom>
          <a:solidFill>
            <a:srgbClr val="7EB5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67187" y="6086673"/>
            <a:ext cx="866775" cy="866775"/>
          </a:xfrm>
          <a:custGeom>
            <a:avLst/>
            <a:gdLst/>
            <a:ahLst/>
            <a:cxnLst/>
            <a:rect l="l" t="t" r="r" b="b"/>
            <a:pathLst>
              <a:path w="866775" h="866775">
                <a:moveTo>
                  <a:pt x="433387" y="866775"/>
                </a:moveTo>
                <a:lnTo>
                  <a:pt x="386165" y="864231"/>
                </a:lnTo>
                <a:lnTo>
                  <a:pt x="340415" y="856779"/>
                </a:lnTo>
                <a:lnTo>
                  <a:pt x="296403" y="844680"/>
                </a:lnTo>
                <a:lnTo>
                  <a:pt x="254393" y="828201"/>
                </a:lnTo>
                <a:lnTo>
                  <a:pt x="214648" y="807604"/>
                </a:lnTo>
                <a:lnTo>
                  <a:pt x="177434" y="783156"/>
                </a:lnTo>
                <a:lnTo>
                  <a:pt x="143015" y="755119"/>
                </a:lnTo>
                <a:lnTo>
                  <a:pt x="111655" y="723759"/>
                </a:lnTo>
                <a:lnTo>
                  <a:pt x="83618" y="689340"/>
                </a:lnTo>
                <a:lnTo>
                  <a:pt x="59170" y="652126"/>
                </a:lnTo>
                <a:lnTo>
                  <a:pt x="38573" y="612381"/>
                </a:lnTo>
                <a:lnTo>
                  <a:pt x="22094" y="570371"/>
                </a:lnTo>
                <a:lnTo>
                  <a:pt x="9995" y="526359"/>
                </a:lnTo>
                <a:lnTo>
                  <a:pt x="2543" y="480609"/>
                </a:lnTo>
                <a:lnTo>
                  <a:pt x="0" y="433387"/>
                </a:lnTo>
                <a:lnTo>
                  <a:pt x="2543" y="386165"/>
                </a:lnTo>
                <a:lnTo>
                  <a:pt x="9995" y="340415"/>
                </a:lnTo>
                <a:lnTo>
                  <a:pt x="22094" y="296403"/>
                </a:lnTo>
                <a:lnTo>
                  <a:pt x="38573" y="254393"/>
                </a:lnTo>
                <a:lnTo>
                  <a:pt x="59170" y="214648"/>
                </a:lnTo>
                <a:lnTo>
                  <a:pt x="83618" y="177434"/>
                </a:lnTo>
                <a:lnTo>
                  <a:pt x="111655" y="143015"/>
                </a:lnTo>
                <a:lnTo>
                  <a:pt x="143015" y="111655"/>
                </a:lnTo>
                <a:lnTo>
                  <a:pt x="177434" y="83618"/>
                </a:lnTo>
                <a:lnTo>
                  <a:pt x="214648" y="59170"/>
                </a:lnTo>
                <a:lnTo>
                  <a:pt x="254393" y="38573"/>
                </a:lnTo>
                <a:lnTo>
                  <a:pt x="296403" y="22094"/>
                </a:lnTo>
                <a:lnTo>
                  <a:pt x="340415" y="9995"/>
                </a:lnTo>
                <a:lnTo>
                  <a:pt x="386165" y="2543"/>
                </a:lnTo>
                <a:lnTo>
                  <a:pt x="433387" y="0"/>
                </a:lnTo>
                <a:lnTo>
                  <a:pt x="480609" y="2543"/>
                </a:lnTo>
                <a:lnTo>
                  <a:pt x="526359" y="9995"/>
                </a:lnTo>
                <a:lnTo>
                  <a:pt x="570371" y="22094"/>
                </a:lnTo>
                <a:lnTo>
                  <a:pt x="612381" y="38573"/>
                </a:lnTo>
                <a:lnTo>
                  <a:pt x="652126" y="59170"/>
                </a:lnTo>
                <a:lnTo>
                  <a:pt x="689340" y="83618"/>
                </a:lnTo>
                <a:lnTo>
                  <a:pt x="723759" y="111655"/>
                </a:lnTo>
                <a:lnTo>
                  <a:pt x="755119" y="143015"/>
                </a:lnTo>
                <a:lnTo>
                  <a:pt x="783156" y="177434"/>
                </a:lnTo>
                <a:lnTo>
                  <a:pt x="807604" y="214648"/>
                </a:lnTo>
                <a:lnTo>
                  <a:pt x="828201" y="254393"/>
                </a:lnTo>
                <a:lnTo>
                  <a:pt x="844680" y="296403"/>
                </a:lnTo>
                <a:lnTo>
                  <a:pt x="856779" y="340415"/>
                </a:lnTo>
                <a:lnTo>
                  <a:pt x="864231" y="386165"/>
                </a:lnTo>
                <a:lnTo>
                  <a:pt x="866775" y="433387"/>
                </a:lnTo>
                <a:lnTo>
                  <a:pt x="864231" y="480609"/>
                </a:lnTo>
                <a:lnTo>
                  <a:pt x="856779" y="526359"/>
                </a:lnTo>
                <a:lnTo>
                  <a:pt x="844680" y="570371"/>
                </a:lnTo>
                <a:lnTo>
                  <a:pt x="828201" y="612381"/>
                </a:lnTo>
                <a:lnTo>
                  <a:pt x="807604" y="652126"/>
                </a:lnTo>
                <a:lnTo>
                  <a:pt x="783156" y="689340"/>
                </a:lnTo>
                <a:lnTo>
                  <a:pt x="755119" y="723759"/>
                </a:lnTo>
                <a:lnTo>
                  <a:pt x="723759" y="755119"/>
                </a:lnTo>
                <a:lnTo>
                  <a:pt x="689340" y="783156"/>
                </a:lnTo>
                <a:lnTo>
                  <a:pt x="652126" y="807604"/>
                </a:lnTo>
                <a:lnTo>
                  <a:pt x="612381" y="828201"/>
                </a:lnTo>
                <a:lnTo>
                  <a:pt x="570371" y="844680"/>
                </a:lnTo>
                <a:lnTo>
                  <a:pt x="526359" y="856779"/>
                </a:lnTo>
                <a:lnTo>
                  <a:pt x="480609" y="864231"/>
                </a:lnTo>
                <a:lnTo>
                  <a:pt x="433387" y="866775"/>
                </a:lnTo>
                <a:close/>
              </a:path>
            </a:pathLst>
          </a:custGeom>
          <a:solidFill>
            <a:srgbClr val="7EB5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767187" y="7139268"/>
            <a:ext cx="866775" cy="866775"/>
          </a:xfrm>
          <a:custGeom>
            <a:avLst/>
            <a:gdLst/>
            <a:ahLst/>
            <a:cxnLst/>
            <a:rect l="l" t="t" r="r" b="b"/>
            <a:pathLst>
              <a:path w="866775" h="866775">
                <a:moveTo>
                  <a:pt x="433387" y="866775"/>
                </a:moveTo>
                <a:lnTo>
                  <a:pt x="386165" y="864231"/>
                </a:lnTo>
                <a:lnTo>
                  <a:pt x="340415" y="856779"/>
                </a:lnTo>
                <a:lnTo>
                  <a:pt x="296403" y="844680"/>
                </a:lnTo>
                <a:lnTo>
                  <a:pt x="254393" y="828201"/>
                </a:lnTo>
                <a:lnTo>
                  <a:pt x="214648" y="807604"/>
                </a:lnTo>
                <a:lnTo>
                  <a:pt x="177434" y="783156"/>
                </a:lnTo>
                <a:lnTo>
                  <a:pt x="143015" y="755119"/>
                </a:lnTo>
                <a:lnTo>
                  <a:pt x="111655" y="723759"/>
                </a:lnTo>
                <a:lnTo>
                  <a:pt x="83618" y="689340"/>
                </a:lnTo>
                <a:lnTo>
                  <a:pt x="59170" y="652126"/>
                </a:lnTo>
                <a:lnTo>
                  <a:pt x="38573" y="612381"/>
                </a:lnTo>
                <a:lnTo>
                  <a:pt x="22094" y="570371"/>
                </a:lnTo>
                <a:lnTo>
                  <a:pt x="9995" y="526359"/>
                </a:lnTo>
                <a:lnTo>
                  <a:pt x="2543" y="480609"/>
                </a:lnTo>
                <a:lnTo>
                  <a:pt x="0" y="433387"/>
                </a:lnTo>
                <a:lnTo>
                  <a:pt x="2543" y="386165"/>
                </a:lnTo>
                <a:lnTo>
                  <a:pt x="9995" y="340415"/>
                </a:lnTo>
                <a:lnTo>
                  <a:pt x="22094" y="296403"/>
                </a:lnTo>
                <a:lnTo>
                  <a:pt x="38573" y="254393"/>
                </a:lnTo>
                <a:lnTo>
                  <a:pt x="59170" y="214648"/>
                </a:lnTo>
                <a:lnTo>
                  <a:pt x="83618" y="177434"/>
                </a:lnTo>
                <a:lnTo>
                  <a:pt x="111655" y="143015"/>
                </a:lnTo>
                <a:lnTo>
                  <a:pt x="143015" y="111655"/>
                </a:lnTo>
                <a:lnTo>
                  <a:pt x="177434" y="83618"/>
                </a:lnTo>
                <a:lnTo>
                  <a:pt x="214648" y="59170"/>
                </a:lnTo>
                <a:lnTo>
                  <a:pt x="254393" y="38573"/>
                </a:lnTo>
                <a:lnTo>
                  <a:pt x="296403" y="22094"/>
                </a:lnTo>
                <a:lnTo>
                  <a:pt x="340415" y="9995"/>
                </a:lnTo>
                <a:lnTo>
                  <a:pt x="386165" y="2543"/>
                </a:lnTo>
                <a:lnTo>
                  <a:pt x="433387" y="0"/>
                </a:lnTo>
                <a:lnTo>
                  <a:pt x="480609" y="2543"/>
                </a:lnTo>
                <a:lnTo>
                  <a:pt x="526359" y="9995"/>
                </a:lnTo>
                <a:lnTo>
                  <a:pt x="570371" y="22094"/>
                </a:lnTo>
                <a:lnTo>
                  <a:pt x="612381" y="38573"/>
                </a:lnTo>
                <a:lnTo>
                  <a:pt x="652126" y="59170"/>
                </a:lnTo>
                <a:lnTo>
                  <a:pt x="689340" y="83618"/>
                </a:lnTo>
                <a:lnTo>
                  <a:pt x="723759" y="111655"/>
                </a:lnTo>
                <a:lnTo>
                  <a:pt x="755119" y="143015"/>
                </a:lnTo>
                <a:lnTo>
                  <a:pt x="783156" y="177434"/>
                </a:lnTo>
                <a:lnTo>
                  <a:pt x="807604" y="214648"/>
                </a:lnTo>
                <a:lnTo>
                  <a:pt x="828201" y="254393"/>
                </a:lnTo>
                <a:lnTo>
                  <a:pt x="844680" y="296403"/>
                </a:lnTo>
                <a:lnTo>
                  <a:pt x="856779" y="340415"/>
                </a:lnTo>
                <a:lnTo>
                  <a:pt x="864231" y="386165"/>
                </a:lnTo>
                <a:lnTo>
                  <a:pt x="866775" y="433387"/>
                </a:lnTo>
                <a:lnTo>
                  <a:pt x="864231" y="480609"/>
                </a:lnTo>
                <a:lnTo>
                  <a:pt x="856779" y="526359"/>
                </a:lnTo>
                <a:lnTo>
                  <a:pt x="844680" y="570371"/>
                </a:lnTo>
                <a:lnTo>
                  <a:pt x="828201" y="612381"/>
                </a:lnTo>
                <a:lnTo>
                  <a:pt x="807604" y="652126"/>
                </a:lnTo>
                <a:lnTo>
                  <a:pt x="783156" y="689340"/>
                </a:lnTo>
                <a:lnTo>
                  <a:pt x="755119" y="723759"/>
                </a:lnTo>
                <a:lnTo>
                  <a:pt x="723759" y="755119"/>
                </a:lnTo>
                <a:lnTo>
                  <a:pt x="689340" y="783156"/>
                </a:lnTo>
                <a:lnTo>
                  <a:pt x="652126" y="807604"/>
                </a:lnTo>
                <a:lnTo>
                  <a:pt x="612381" y="828201"/>
                </a:lnTo>
                <a:lnTo>
                  <a:pt x="570371" y="844680"/>
                </a:lnTo>
                <a:lnTo>
                  <a:pt x="526359" y="856779"/>
                </a:lnTo>
                <a:lnTo>
                  <a:pt x="480609" y="864231"/>
                </a:lnTo>
                <a:lnTo>
                  <a:pt x="433387" y="866775"/>
                </a:lnTo>
                <a:close/>
              </a:path>
            </a:pathLst>
          </a:custGeom>
          <a:solidFill>
            <a:srgbClr val="7EB5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992201" y="1689332"/>
            <a:ext cx="8063865" cy="6285054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878840" indent="-828675">
              <a:lnSpc>
                <a:spcPct val="100000"/>
              </a:lnSpc>
              <a:spcBef>
                <a:spcPts val="50"/>
              </a:spcBef>
              <a:buSzPct val="101162"/>
              <a:buAutoNum type="arabicPlain"/>
              <a:tabLst>
                <a:tab pos="878840" algn="l"/>
                <a:tab pos="879475" algn="l"/>
              </a:tabLst>
            </a:pPr>
            <a:r>
              <a:rPr sz="4300" b="1" spc="55" dirty="0">
                <a:latin typeface="Arial"/>
                <a:cs typeface="Arial"/>
              </a:rPr>
              <a:t>INTRODUCTION</a:t>
            </a:r>
            <a:endParaRPr sz="4300" dirty="0">
              <a:latin typeface="Arial"/>
              <a:cs typeface="Arial"/>
            </a:endParaRPr>
          </a:p>
          <a:p>
            <a:pPr marL="807085" indent="-756920">
              <a:lnSpc>
                <a:spcPct val="100000"/>
              </a:lnSpc>
              <a:spcBef>
                <a:spcPts val="4380"/>
              </a:spcBef>
              <a:buAutoNum type="arabicPlain"/>
              <a:tabLst>
                <a:tab pos="807085" algn="l"/>
                <a:tab pos="807720" algn="l"/>
                <a:tab pos="4271645" algn="l"/>
                <a:tab pos="5046345" algn="l"/>
              </a:tabLst>
            </a:pPr>
            <a:r>
              <a:rPr sz="4350" b="1" spc="-110" dirty="0">
                <a:latin typeface="Arial"/>
                <a:cs typeface="Arial"/>
              </a:rPr>
              <a:t>HARDWARE	</a:t>
            </a:r>
            <a:r>
              <a:rPr sz="4350" b="1" spc="130" dirty="0">
                <a:latin typeface="Arial"/>
                <a:cs typeface="Arial"/>
              </a:rPr>
              <a:t>&amp;	</a:t>
            </a:r>
            <a:r>
              <a:rPr sz="4350" b="1" spc="-200" dirty="0">
                <a:latin typeface="Arial"/>
                <a:cs typeface="Arial"/>
              </a:rPr>
              <a:t>SOFTWARE</a:t>
            </a:r>
            <a:endParaRPr sz="4350" dirty="0">
              <a:latin typeface="Arial"/>
              <a:cs typeface="Arial"/>
            </a:endParaRPr>
          </a:p>
          <a:p>
            <a:pPr marL="807085" indent="-756920">
              <a:lnSpc>
                <a:spcPct val="100000"/>
              </a:lnSpc>
              <a:spcBef>
                <a:spcPts val="3220"/>
              </a:spcBef>
              <a:buAutoNum type="arabicPlain"/>
              <a:tabLst>
                <a:tab pos="806450" algn="l"/>
                <a:tab pos="807720" algn="l"/>
              </a:tabLst>
            </a:pPr>
            <a:r>
              <a:rPr sz="4350" b="1" spc="-85" dirty="0">
                <a:latin typeface="Arial"/>
                <a:cs typeface="Arial"/>
              </a:rPr>
              <a:t>STUDENT</a:t>
            </a:r>
            <a:endParaRPr sz="4350" dirty="0">
              <a:latin typeface="Arial"/>
              <a:cs typeface="Arial"/>
            </a:endParaRPr>
          </a:p>
          <a:p>
            <a:pPr marL="738505" indent="-688340">
              <a:lnSpc>
                <a:spcPct val="100000"/>
              </a:lnSpc>
              <a:spcBef>
                <a:spcPts val="2560"/>
              </a:spcBef>
              <a:buAutoNum type="arabicPlain"/>
              <a:tabLst>
                <a:tab pos="738505" algn="l"/>
                <a:tab pos="739140" algn="l"/>
              </a:tabLst>
            </a:pPr>
            <a:r>
              <a:rPr sz="4350" b="1" spc="215" dirty="0">
                <a:latin typeface="Arial"/>
                <a:cs typeface="Arial"/>
              </a:rPr>
              <a:t>ADMIN</a:t>
            </a:r>
            <a:endParaRPr sz="4350" dirty="0">
              <a:latin typeface="Arial"/>
              <a:cs typeface="Arial"/>
            </a:endParaRPr>
          </a:p>
          <a:p>
            <a:pPr marL="739140" indent="-688975">
              <a:lnSpc>
                <a:spcPct val="100000"/>
              </a:lnSpc>
              <a:spcBef>
                <a:spcPts val="3895"/>
              </a:spcBef>
              <a:buAutoNum type="arabicPlain" startAt="7"/>
              <a:tabLst>
                <a:tab pos="738505" algn="l"/>
                <a:tab pos="739775" algn="l"/>
              </a:tabLst>
            </a:pPr>
            <a:r>
              <a:rPr sz="4350" b="1" spc="-10" dirty="0">
                <a:latin typeface="Arial"/>
                <a:cs typeface="Arial"/>
              </a:rPr>
              <a:t>CONCLUSION</a:t>
            </a:r>
            <a:endParaRPr sz="4350" dirty="0">
              <a:latin typeface="Arial"/>
              <a:cs typeface="Arial"/>
            </a:endParaRPr>
          </a:p>
          <a:p>
            <a:pPr marL="738505" indent="-688340">
              <a:lnSpc>
                <a:spcPct val="100000"/>
              </a:lnSpc>
              <a:spcBef>
                <a:spcPts val="3590"/>
              </a:spcBef>
              <a:buAutoNum type="arabicPlain" startAt="7"/>
              <a:tabLst>
                <a:tab pos="738505" algn="l"/>
                <a:tab pos="739140" algn="l"/>
              </a:tabLst>
            </a:pPr>
            <a:r>
              <a:rPr sz="4350" b="1" spc="-140" dirty="0">
                <a:latin typeface="Arial"/>
                <a:cs typeface="Arial"/>
              </a:rPr>
              <a:t>FUTURE</a:t>
            </a:r>
            <a:r>
              <a:rPr sz="4350" b="1" spc="-85" dirty="0">
                <a:latin typeface="Arial"/>
                <a:cs typeface="Arial"/>
              </a:rPr>
              <a:t> </a:t>
            </a:r>
            <a:r>
              <a:rPr sz="4350" b="1" spc="-285" dirty="0">
                <a:latin typeface="Arial"/>
                <a:cs typeface="Arial"/>
              </a:rPr>
              <a:t>SCOPE</a:t>
            </a:r>
            <a:endParaRPr sz="43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86150" y="1"/>
            <a:ext cx="1905" cy="10287000"/>
          </a:xfrm>
          <a:custGeom>
            <a:avLst/>
            <a:gdLst/>
            <a:ahLst/>
            <a:cxnLst/>
            <a:rect l="l" t="t" r="r" b="b"/>
            <a:pathLst>
              <a:path w="1905" h="10287000">
                <a:moveTo>
                  <a:pt x="0" y="10287000"/>
                </a:moveTo>
                <a:lnTo>
                  <a:pt x="1849" y="10287000"/>
                </a:lnTo>
                <a:lnTo>
                  <a:pt x="1849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FF9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"/>
            <a:ext cx="14352905" cy="10287000"/>
          </a:xfrm>
          <a:custGeom>
            <a:avLst/>
            <a:gdLst/>
            <a:ahLst/>
            <a:cxnLst/>
            <a:rect l="l" t="t" r="r" b="b"/>
            <a:pathLst>
              <a:path w="14352905" h="10287000">
                <a:moveTo>
                  <a:pt x="0" y="10287000"/>
                </a:moveTo>
                <a:lnTo>
                  <a:pt x="14352330" y="10287000"/>
                </a:lnTo>
                <a:lnTo>
                  <a:pt x="1435233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FF9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997843" y="92"/>
            <a:ext cx="17288510" cy="10287000"/>
            <a:chOff x="997843" y="92"/>
            <a:chExt cx="17288510" cy="10287000"/>
          </a:xfrm>
        </p:grpSpPr>
        <p:sp>
          <p:nvSpPr>
            <p:cNvPr id="5" name="object 5"/>
            <p:cNvSpPr/>
            <p:nvPr/>
          </p:nvSpPr>
          <p:spPr>
            <a:xfrm>
              <a:off x="14352330" y="92"/>
              <a:ext cx="3933825" cy="10287000"/>
            </a:xfrm>
            <a:custGeom>
              <a:avLst/>
              <a:gdLst/>
              <a:ahLst/>
              <a:cxnLst/>
              <a:rect l="l" t="t" r="r" b="b"/>
              <a:pathLst>
                <a:path w="3933825" h="10287000">
                  <a:moveTo>
                    <a:pt x="3933819" y="10286817"/>
                  </a:moveTo>
                  <a:lnTo>
                    <a:pt x="0" y="10286817"/>
                  </a:lnTo>
                  <a:lnTo>
                    <a:pt x="0" y="0"/>
                  </a:lnTo>
                  <a:lnTo>
                    <a:pt x="3933819" y="0"/>
                  </a:lnTo>
                  <a:lnTo>
                    <a:pt x="3933819" y="10286817"/>
                  </a:lnTo>
                  <a:close/>
                </a:path>
              </a:pathLst>
            </a:custGeom>
            <a:solidFill>
              <a:srgbClr val="BCCC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97843" y="9282104"/>
              <a:ext cx="16182975" cy="0"/>
            </a:xfrm>
            <a:custGeom>
              <a:avLst/>
              <a:gdLst/>
              <a:ahLst/>
              <a:cxnLst/>
              <a:rect l="l" t="t" r="r" b="b"/>
              <a:pathLst>
                <a:path w="16182975">
                  <a:moveTo>
                    <a:pt x="0" y="0"/>
                  </a:moveTo>
                  <a:lnTo>
                    <a:pt x="16182975" y="0"/>
                  </a:lnTo>
                </a:path>
              </a:pathLst>
            </a:custGeom>
            <a:ln w="47625">
              <a:solidFill>
                <a:srgbClr val="5353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855592" y="2271079"/>
              <a:ext cx="5629275" cy="5629275"/>
            </a:xfrm>
            <a:custGeom>
              <a:avLst/>
              <a:gdLst/>
              <a:ahLst/>
              <a:cxnLst/>
              <a:rect l="l" t="t" r="r" b="b"/>
              <a:pathLst>
                <a:path w="5629275" h="5629275">
                  <a:moveTo>
                    <a:pt x="2814637" y="5629275"/>
                  </a:moveTo>
                  <a:lnTo>
                    <a:pt x="2766156" y="5628865"/>
                  </a:lnTo>
                  <a:lnTo>
                    <a:pt x="2717874" y="5627642"/>
                  </a:lnTo>
                  <a:lnTo>
                    <a:pt x="2669796" y="5625612"/>
                  </a:lnTo>
                  <a:lnTo>
                    <a:pt x="2621930" y="5622781"/>
                  </a:lnTo>
                  <a:lnTo>
                    <a:pt x="2574281" y="5619156"/>
                  </a:lnTo>
                  <a:lnTo>
                    <a:pt x="2526857" y="5614743"/>
                  </a:lnTo>
                  <a:lnTo>
                    <a:pt x="2479664" y="5609549"/>
                  </a:lnTo>
                  <a:lnTo>
                    <a:pt x="2432708" y="5603580"/>
                  </a:lnTo>
                  <a:lnTo>
                    <a:pt x="2385996" y="5596844"/>
                  </a:lnTo>
                  <a:lnTo>
                    <a:pt x="2339535" y="5589345"/>
                  </a:lnTo>
                  <a:lnTo>
                    <a:pt x="2293330" y="5581092"/>
                  </a:lnTo>
                  <a:lnTo>
                    <a:pt x="2247390" y="5572091"/>
                  </a:lnTo>
                  <a:lnTo>
                    <a:pt x="2201720" y="5562348"/>
                  </a:lnTo>
                  <a:lnTo>
                    <a:pt x="2156326" y="5551869"/>
                  </a:lnTo>
                  <a:lnTo>
                    <a:pt x="2111216" y="5540662"/>
                  </a:lnTo>
                  <a:lnTo>
                    <a:pt x="2066396" y="5528733"/>
                  </a:lnTo>
                  <a:lnTo>
                    <a:pt x="2021872" y="5516088"/>
                  </a:lnTo>
                  <a:lnTo>
                    <a:pt x="1977651" y="5502734"/>
                  </a:lnTo>
                  <a:lnTo>
                    <a:pt x="1933739" y="5488677"/>
                  </a:lnTo>
                  <a:lnTo>
                    <a:pt x="1890144" y="5473925"/>
                  </a:lnTo>
                  <a:lnTo>
                    <a:pt x="1846871" y="5458483"/>
                  </a:lnTo>
                  <a:lnTo>
                    <a:pt x="1803927" y="5442358"/>
                  </a:lnTo>
                  <a:lnTo>
                    <a:pt x="1761320" y="5425557"/>
                  </a:lnTo>
                  <a:lnTo>
                    <a:pt x="1719054" y="5408086"/>
                  </a:lnTo>
                  <a:lnTo>
                    <a:pt x="1677137" y="5389952"/>
                  </a:lnTo>
                  <a:lnTo>
                    <a:pt x="1635576" y="5371161"/>
                  </a:lnTo>
                  <a:lnTo>
                    <a:pt x="1594376" y="5351720"/>
                  </a:lnTo>
                  <a:lnTo>
                    <a:pt x="1553545" y="5331636"/>
                  </a:lnTo>
                  <a:lnTo>
                    <a:pt x="1513089" y="5310914"/>
                  </a:lnTo>
                  <a:lnTo>
                    <a:pt x="1473015" y="5289563"/>
                  </a:lnTo>
                  <a:lnTo>
                    <a:pt x="1433328" y="5267587"/>
                  </a:lnTo>
                  <a:lnTo>
                    <a:pt x="1394036" y="5244994"/>
                  </a:lnTo>
                  <a:lnTo>
                    <a:pt x="1355146" y="5221789"/>
                  </a:lnTo>
                  <a:lnTo>
                    <a:pt x="1316663" y="5197981"/>
                  </a:lnTo>
                  <a:lnTo>
                    <a:pt x="1278595" y="5173575"/>
                  </a:lnTo>
                  <a:lnTo>
                    <a:pt x="1240947" y="5148578"/>
                  </a:lnTo>
                  <a:lnTo>
                    <a:pt x="1203727" y="5122996"/>
                  </a:lnTo>
                  <a:lnTo>
                    <a:pt x="1166941" y="5096836"/>
                  </a:lnTo>
                  <a:lnTo>
                    <a:pt x="1130595" y="5070105"/>
                  </a:lnTo>
                  <a:lnTo>
                    <a:pt x="1094697" y="5042809"/>
                  </a:lnTo>
                  <a:lnTo>
                    <a:pt x="1059252" y="5014954"/>
                  </a:lnTo>
                  <a:lnTo>
                    <a:pt x="1024267" y="4986547"/>
                  </a:lnTo>
                  <a:lnTo>
                    <a:pt x="989749" y="4957596"/>
                  </a:lnTo>
                  <a:lnTo>
                    <a:pt x="955704" y="4928105"/>
                  </a:lnTo>
                  <a:lnTo>
                    <a:pt x="922139" y="4898082"/>
                  </a:lnTo>
                  <a:lnTo>
                    <a:pt x="889061" y="4867533"/>
                  </a:lnTo>
                  <a:lnTo>
                    <a:pt x="856475" y="4836466"/>
                  </a:lnTo>
                  <a:lnTo>
                    <a:pt x="824389" y="4804885"/>
                  </a:lnTo>
                  <a:lnTo>
                    <a:pt x="792808" y="4772799"/>
                  </a:lnTo>
                  <a:lnTo>
                    <a:pt x="761741" y="4740213"/>
                  </a:lnTo>
                  <a:lnTo>
                    <a:pt x="731192" y="4707135"/>
                  </a:lnTo>
                  <a:lnTo>
                    <a:pt x="701169" y="4673570"/>
                  </a:lnTo>
                  <a:lnTo>
                    <a:pt x="671678" y="4639525"/>
                  </a:lnTo>
                  <a:lnTo>
                    <a:pt x="642727" y="4605007"/>
                  </a:lnTo>
                  <a:lnTo>
                    <a:pt x="614320" y="4570022"/>
                  </a:lnTo>
                  <a:lnTo>
                    <a:pt x="586465" y="4534577"/>
                  </a:lnTo>
                  <a:lnTo>
                    <a:pt x="559169" y="4498679"/>
                  </a:lnTo>
                  <a:lnTo>
                    <a:pt x="532438" y="4462333"/>
                  </a:lnTo>
                  <a:lnTo>
                    <a:pt x="506278" y="4425547"/>
                  </a:lnTo>
                  <a:lnTo>
                    <a:pt x="480696" y="4388327"/>
                  </a:lnTo>
                  <a:lnTo>
                    <a:pt x="455699" y="4350679"/>
                  </a:lnTo>
                  <a:lnTo>
                    <a:pt x="431293" y="4312611"/>
                  </a:lnTo>
                  <a:lnTo>
                    <a:pt x="407485" y="4274128"/>
                  </a:lnTo>
                  <a:lnTo>
                    <a:pt x="384280" y="4235238"/>
                  </a:lnTo>
                  <a:lnTo>
                    <a:pt x="361687" y="4195946"/>
                  </a:lnTo>
                  <a:lnTo>
                    <a:pt x="339711" y="4156259"/>
                  </a:lnTo>
                  <a:lnTo>
                    <a:pt x="318360" y="4116185"/>
                  </a:lnTo>
                  <a:lnTo>
                    <a:pt x="297638" y="4075729"/>
                  </a:lnTo>
                  <a:lnTo>
                    <a:pt x="277554" y="4034898"/>
                  </a:lnTo>
                  <a:lnTo>
                    <a:pt x="258113" y="3993698"/>
                  </a:lnTo>
                  <a:lnTo>
                    <a:pt x="239322" y="3952137"/>
                  </a:lnTo>
                  <a:lnTo>
                    <a:pt x="221188" y="3910220"/>
                  </a:lnTo>
                  <a:lnTo>
                    <a:pt x="203717" y="3867954"/>
                  </a:lnTo>
                  <a:lnTo>
                    <a:pt x="186916" y="3825347"/>
                  </a:lnTo>
                  <a:lnTo>
                    <a:pt x="170791" y="3782403"/>
                  </a:lnTo>
                  <a:lnTo>
                    <a:pt x="155349" y="3739130"/>
                  </a:lnTo>
                  <a:lnTo>
                    <a:pt x="140597" y="3695535"/>
                  </a:lnTo>
                  <a:lnTo>
                    <a:pt x="126540" y="3651623"/>
                  </a:lnTo>
                  <a:lnTo>
                    <a:pt x="113186" y="3607402"/>
                  </a:lnTo>
                  <a:lnTo>
                    <a:pt x="100541" y="3562878"/>
                  </a:lnTo>
                  <a:lnTo>
                    <a:pt x="88612" y="3518058"/>
                  </a:lnTo>
                  <a:lnTo>
                    <a:pt x="77405" y="3472948"/>
                  </a:lnTo>
                  <a:lnTo>
                    <a:pt x="66926" y="3427554"/>
                  </a:lnTo>
                  <a:lnTo>
                    <a:pt x="57183" y="3381884"/>
                  </a:lnTo>
                  <a:lnTo>
                    <a:pt x="48182" y="3335944"/>
                  </a:lnTo>
                  <a:lnTo>
                    <a:pt x="39929" y="3289739"/>
                  </a:lnTo>
                  <a:lnTo>
                    <a:pt x="32431" y="3243278"/>
                  </a:lnTo>
                  <a:lnTo>
                    <a:pt x="25694" y="3196566"/>
                  </a:lnTo>
                  <a:lnTo>
                    <a:pt x="19725" y="3149610"/>
                  </a:lnTo>
                  <a:lnTo>
                    <a:pt x="14531" y="3102417"/>
                  </a:lnTo>
                  <a:lnTo>
                    <a:pt x="10118" y="3054993"/>
                  </a:lnTo>
                  <a:lnTo>
                    <a:pt x="6493" y="3007344"/>
                  </a:lnTo>
                  <a:lnTo>
                    <a:pt x="3662" y="2959478"/>
                  </a:lnTo>
                  <a:lnTo>
                    <a:pt x="1632" y="2911400"/>
                  </a:lnTo>
                  <a:lnTo>
                    <a:pt x="409" y="2863118"/>
                  </a:lnTo>
                  <a:lnTo>
                    <a:pt x="0" y="2814637"/>
                  </a:lnTo>
                  <a:lnTo>
                    <a:pt x="409" y="2766156"/>
                  </a:lnTo>
                  <a:lnTo>
                    <a:pt x="1632" y="2717874"/>
                  </a:lnTo>
                  <a:lnTo>
                    <a:pt x="3662" y="2669796"/>
                  </a:lnTo>
                  <a:lnTo>
                    <a:pt x="6493" y="2621930"/>
                  </a:lnTo>
                  <a:lnTo>
                    <a:pt x="10118" y="2574281"/>
                  </a:lnTo>
                  <a:lnTo>
                    <a:pt x="14531" y="2526857"/>
                  </a:lnTo>
                  <a:lnTo>
                    <a:pt x="19725" y="2479664"/>
                  </a:lnTo>
                  <a:lnTo>
                    <a:pt x="25694" y="2432708"/>
                  </a:lnTo>
                  <a:lnTo>
                    <a:pt x="32431" y="2385996"/>
                  </a:lnTo>
                  <a:lnTo>
                    <a:pt x="39929" y="2339535"/>
                  </a:lnTo>
                  <a:lnTo>
                    <a:pt x="48182" y="2293330"/>
                  </a:lnTo>
                  <a:lnTo>
                    <a:pt x="57183" y="2247390"/>
                  </a:lnTo>
                  <a:lnTo>
                    <a:pt x="66926" y="2201720"/>
                  </a:lnTo>
                  <a:lnTo>
                    <a:pt x="77405" y="2156326"/>
                  </a:lnTo>
                  <a:lnTo>
                    <a:pt x="88612" y="2111216"/>
                  </a:lnTo>
                  <a:lnTo>
                    <a:pt x="100541" y="2066396"/>
                  </a:lnTo>
                  <a:lnTo>
                    <a:pt x="113186" y="2021872"/>
                  </a:lnTo>
                  <a:lnTo>
                    <a:pt x="126540" y="1977651"/>
                  </a:lnTo>
                  <a:lnTo>
                    <a:pt x="140597" y="1933739"/>
                  </a:lnTo>
                  <a:lnTo>
                    <a:pt x="155349" y="1890144"/>
                  </a:lnTo>
                  <a:lnTo>
                    <a:pt x="170791" y="1846871"/>
                  </a:lnTo>
                  <a:lnTo>
                    <a:pt x="186916" y="1803927"/>
                  </a:lnTo>
                  <a:lnTo>
                    <a:pt x="203717" y="1761320"/>
                  </a:lnTo>
                  <a:lnTo>
                    <a:pt x="221188" y="1719054"/>
                  </a:lnTo>
                  <a:lnTo>
                    <a:pt x="239322" y="1677137"/>
                  </a:lnTo>
                  <a:lnTo>
                    <a:pt x="258113" y="1635576"/>
                  </a:lnTo>
                  <a:lnTo>
                    <a:pt x="277554" y="1594376"/>
                  </a:lnTo>
                  <a:lnTo>
                    <a:pt x="297638" y="1553545"/>
                  </a:lnTo>
                  <a:lnTo>
                    <a:pt x="318360" y="1513089"/>
                  </a:lnTo>
                  <a:lnTo>
                    <a:pt x="339711" y="1473015"/>
                  </a:lnTo>
                  <a:lnTo>
                    <a:pt x="361687" y="1433328"/>
                  </a:lnTo>
                  <a:lnTo>
                    <a:pt x="384280" y="1394036"/>
                  </a:lnTo>
                  <a:lnTo>
                    <a:pt x="407485" y="1355146"/>
                  </a:lnTo>
                  <a:lnTo>
                    <a:pt x="431293" y="1316663"/>
                  </a:lnTo>
                  <a:lnTo>
                    <a:pt x="455699" y="1278595"/>
                  </a:lnTo>
                  <a:lnTo>
                    <a:pt x="480696" y="1240947"/>
                  </a:lnTo>
                  <a:lnTo>
                    <a:pt x="506278" y="1203727"/>
                  </a:lnTo>
                  <a:lnTo>
                    <a:pt x="532438" y="1166941"/>
                  </a:lnTo>
                  <a:lnTo>
                    <a:pt x="559169" y="1130595"/>
                  </a:lnTo>
                  <a:lnTo>
                    <a:pt x="586465" y="1094697"/>
                  </a:lnTo>
                  <a:lnTo>
                    <a:pt x="614320" y="1059252"/>
                  </a:lnTo>
                  <a:lnTo>
                    <a:pt x="642727" y="1024267"/>
                  </a:lnTo>
                  <a:lnTo>
                    <a:pt x="671678" y="989749"/>
                  </a:lnTo>
                  <a:lnTo>
                    <a:pt x="701169" y="955704"/>
                  </a:lnTo>
                  <a:lnTo>
                    <a:pt x="731192" y="922139"/>
                  </a:lnTo>
                  <a:lnTo>
                    <a:pt x="761741" y="889061"/>
                  </a:lnTo>
                  <a:lnTo>
                    <a:pt x="792808" y="856475"/>
                  </a:lnTo>
                  <a:lnTo>
                    <a:pt x="824389" y="824389"/>
                  </a:lnTo>
                  <a:lnTo>
                    <a:pt x="856475" y="792808"/>
                  </a:lnTo>
                  <a:lnTo>
                    <a:pt x="889061" y="761741"/>
                  </a:lnTo>
                  <a:lnTo>
                    <a:pt x="922139" y="731192"/>
                  </a:lnTo>
                  <a:lnTo>
                    <a:pt x="955704" y="701169"/>
                  </a:lnTo>
                  <a:lnTo>
                    <a:pt x="989749" y="671678"/>
                  </a:lnTo>
                  <a:lnTo>
                    <a:pt x="1024267" y="642727"/>
                  </a:lnTo>
                  <a:lnTo>
                    <a:pt x="1059252" y="614320"/>
                  </a:lnTo>
                  <a:lnTo>
                    <a:pt x="1094697" y="586465"/>
                  </a:lnTo>
                  <a:lnTo>
                    <a:pt x="1130595" y="559169"/>
                  </a:lnTo>
                  <a:lnTo>
                    <a:pt x="1166941" y="532438"/>
                  </a:lnTo>
                  <a:lnTo>
                    <a:pt x="1203727" y="506278"/>
                  </a:lnTo>
                  <a:lnTo>
                    <a:pt x="1240947" y="480696"/>
                  </a:lnTo>
                  <a:lnTo>
                    <a:pt x="1278595" y="455699"/>
                  </a:lnTo>
                  <a:lnTo>
                    <a:pt x="1316663" y="431293"/>
                  </a:lnTo>
                  <a:lnTo>
                    <a:pt x="1355146" y="407485"/>
                  </a:lnTo>
                  <a:lnTo>
                    <a:pt x="1394036" y="384280"/>
                  </a:lnTo>
                  <a:lnTo>
                    <a:pt x="1433328" y="361687"/>
                  </a:lnTo>
                  <a:lnTo>
                    <a:pt x="1473015" y="339711"/>
                  </a:lnTo>
                  <a:lnTo>
                    <a:pt x="1513089" y="318360"/>
                  </a:lnTo>
                  <a:lnTo>
                    <a:pt x="1553545" y="297638"/>
                  </a:lnTo>
                  <a:lnTo>
                    <a:pt x="1594376" y="277554"/>
                  </a:lnTo>
                  <a:lnTo>
                    <a:pt x="1635576" y="258113"/>
                  </a:lnTo>
                  <a:lnTo>
                    <a:pt x="1677137" y="239322"/>
                  </a:lnTo>
                  <a:lnTo>
                    <a:pt x="1719054" y="221188"/>
                  </a:lnTo>
                  <a:lnTo>
                    <a:pt x="1761320" y="203717"/>
                  </a:lnTo>
                  <a:lnTo>
                    <a:pt x="1803927" y="186916"/>
                  </a:lnTo>
                  <a:lnTo>
                    <a:pt x="1846871" y="170791"/>
                  </a:lnTo>
                  <a:lnTo>
                    <a:pt x="1890144" y="155349"/>
                  </a:lnTo>
                  <a:lnTo>
                    <a:pt x="1933739" y="140597"/>
                  </a:lnTo>
                  <a:lnTo>
                    <a:pt x="1977651" y="126540"/>
                  </a:lnTo>
                  <a:lnTo>
                    <a:pt x="2021872" y="113186"/>
                  </a:lnTo>
                  <a:lnTo>
                    <a:pt x="2066396" y="100541"/>
                  </a:lnTo>
                  <a:lnTo>
                    <a:pt x="2111216" y="88612"/>
                  </a:lnTo>
                  <a:lnTo>
                    <a:pt x="2156326" y="77405"/>
                  </a:lnTo>
                  <a:lnTo>
                    <a:pt x="2201720" y="66926"/>
                  </a:lnTo>
                  <a:lnTo>
                    <a:pt x="2247390" y="57183"/>
                  </a:lnTo>
                  <a:lnTo>
                    <a:pt x="2293330" y="48182"/>
                  </a:lnTo>
                  <a:lnTo>
                    <a:pt x="2339535" y="39929"/>
                  </a:lnTo>
                  <a:lnTo>
                    <a:pt x="2385996" y="32431"/>
                  </a:lnTo>
                  <a:lnTo>
                    <a:pt x="2432708" y="25694"/>
                  </a:lnTo>
                  <a:lnTo>
                    <a:pt x="2479664" y="19725"/>
                  </a:lnTo>
                  <a:lnTo>
                    <a:pt x="2526857" y="14531"/>
                  </a:lnTo>
                  <a:lnTo>
                    <a:pt x="2574281" y="10118"/>
                  </a:lnTo>
                  <a:lnTo>
                    <a:pt x="2621930" y="6493"/>
                  </a:lnTo>
                  <a:lnTo>
                    <a:pt x="2669796" y="3662"/>
                  </a:lnTo>
                  <a:lnTo>
                    <a:pt x="2717874" y="1632"/>
                  </a:lnTo>
                  <a:lnTo>
                    <a:pt x="2766156" y="409"/>
                  </a:lnTo>
                  <a:lnTo>
                    <a:pt x="2814637" y="0"/>
                  </a:lnTo>
                  <a:lnTo>
                    <a:pt x="2863118" y="409"/>
                  </a:lnTo>
                  <a:lnTo>
                    <a:pt x="2911400" y="1632"/>
                  </a:lnTo>
                  <a:lnTo>
                    <a:pt x="2959478" y="3662"/>
                  </a:lnTo>
                  <a:lnTo>
                    <a:pt x="3007344" y="6493"/>
                  </a:lnTo>
                  <a:lnTo>
                    <a:pt x="3054993" y="10118"/>
                  </a:lnTo>
                  <a:lnTo>
                    <a:pt x="3102417" y="14531"/>
                  </a:lnTo>
                  <a:lnTo>
                    <a:pt x="3149610" y="19725"/>
                  </a:lnTo>
                  <a:lnTo>
                    <a:pt x="3196566" y="25694"/>
                  </a:lnTo>
                  <a:lnTo>
                    <a:pt x="3243278" y="32431"/>
                  </a:lnTo>
                  <a:lnTo>
                    <a:pt x="3289739" y="39929"/>
                  </a:lnTo>
                  <a:lnTo>
                    <a:pt x="3335944" y="48182"/>
                  </a:lnTo>
                  <a:lnTo>
                    <a:pt x="3381884" y="57183"/>
                  </a:lnTo>
                  <a:lnTo>
                    <a:pt x="3427554" y="66926"/>
                  </a:lnTo>
                  <a:lnTo>
                    <a:pt x="3472948" y="77405"/>
                  </a:lnTo>
                  <a:lnTo>
                    <a:pt x="3518058" y="88612"/>
                  </a:lnTo>
                  <a:lnTo>
                    <a:pt x="3562878" y="100541"/>
                  </a:lnTo>
                  <a:lnTo>
                    <a:pt x="3607402" y="113186"/>
                  </a:lnTo>
                  <a:lnTo>
                    <a:pt x="3651623" y="126540"/>
                  </a:lnTo>
                  <a:lnTo>
                    <a:pt x="3695535" y="140597"/>
                  </a:lnTo>
                  <a:lnTo>
                    <a:pt x="3739130" y="155349"/>
                  </a:lnTo>
                  <a:lnTo>
                    <a:pt x="3782403" y="170791"/>
                  </a:lnTo>
                  <a:lnTo>
                    <a:pt x="3825347" y="186916"/>
                  </a:lnTo>
                  <a:lnTo>
                    <a:pt x="3867954" y="203717"/>
                  </a:lnTo>
                  <a:lnTo>
                    <a:pt x="3910220" y="221188"/>
                  </a:lnTo>
                  <a:lnTo>
                    <a:pt x="3952137" y="239322"/>
                  </a:lnTo>
                  <a:lnTo>
                    <a:pt x="3993698" y="258113"/>
                  </a:lnTo>
                  <a:lnTo>
                    <a:pt x="4034898" y="277554"/>
                  </a:lnTo>
                  <a:lnTo>
                    <a:pt x="4075729" y="297638"/>
                  </a:lnTo>
                  <a:lnTo>
                    <a:pt x="4116185" y="318360"/>
                  </a:lnTo>
                  <a:lnTo>
                    <a:pt x="4156259" y="339711"/>
                  </a:lnTo>
                  <a:lnTo>
                    <a:pt x="4195946" y="361687"/>
                  </a:lnTo>
                  <a:lnTo>
                    <a:pt x="4235238" y="384280"/>
                  </a:lnTo>
                  <a:lnTo>
                    <a:pt x="4274128" y="407485"/>
                  </a:lnTo>
                  <a:lnTo>
                    <a:pt x="4312611" y="431293"/>
                  </a:lnTo>
                  <a:lnTo>
                    <a:pt x="4350679" y="455699"/>
                  </a:lnTo>
                  <a:lnTo>
                    <a:pt x="4388327" y="480696"/>
                  </a:lnTo>
                  <a:lnTo>
                    <a:pt x="4425547" y="506278"/>
                  </a:lnTo>
                  <a:lnTo>
                    <a:pt x="4462333" y="532438"/>
                  </a:lnTo>
                  <a:lnTo>
                    <a:pt x="4498679" y="559169"/>
                  </a:lnTo>
                  <a:lnTo>
                    <a:pt x="4534577" y="586465"/>
                  </a:lnTo>
                  <a:lnTo>
                    <a:pt x="4570022" y="614320"/>
                  </a:lnTo>
                  <a:lnTo>
                    <a:pt x="4605007" y="642727"/>
                  </a:lnTo>
                  <a:lnTo>
                    <a:pt x="4639525" y="671678"/>
                  </a:lnTo>
                  <a:lnTo>
                    <a:pt x="4673570" y="701169"/>
                  </a:lnTo>
                  <a:lnTo>
                    <a:pt x="4707135" y="731192"/>
                  </a:lnTo>
                  <a:lnTo>
                    <a:pt x="4740213" y="761741"/>
                  </a:lnTo>
                  <a:lnTo>
                    <a:pt x="4772799" y="792808"/>
                  </a:lnTo>
                  <a:lnTo>
                    <a:pt x="4804885" y="824389"/>
                  </a:lnTo>
                  <a:lnTo>
                    <a:pt x="4836466" y="856475"/>
                  </a:lnTo>
                  <a:lnTo>
                    <a:pt x="4867533" y="889061"/>
                  </a:lnTo>
                  <a:lnTo>
                    <a:pt x="4898082" y="922139"/>
                  </a:lnTo>
                  <a:lnTo>
                    <a:pt x="4928105" y="955704"/>
                  </a:lnTo>
                  <a:lnTo>
                    <a:pt x="4957596" y="989749"/>
                  </a:lnTo>
                  <a:lnTo>
                    <a:pt x="4986547" y="1024267"/>
                  </a:lnTo>
                  <a:lnTo>
                    <a:pt x="5014954" y="1059252"/>
                  </a:lnTo>
                  <a:lnTo>
                    <a:pt x="5042809" y="1094697"/>
                  </a:lnTo>
                  <a:lnTo>
                    <a:pt x="5070105" y="1130595"/>
                  </a:lnTo>
                  <a:lnTo>
                    <a:pt x="5096836" y="1166941"/>
                  </a:lnTo>
                  <a:lnTo>
                    <a:pt x="5122996" y="1203727"/>
                  </a:lnTo>
                  <a:lnTo>
                    <a:pt x="5148578" y="1240947"/>
                  </a:lnTo>
                  <a:lnTo>
                    <a:pt x="5173575" y="1278595"/>
                  </a:lnTo>
                  <a:lnTo>
                    <a:pt x="5197981" y="1316663"/>
                  </a:lnTo>
                  <a:lnTo>
                    <a:pt x="5221789" y="1355146"/>
                  </a:lnTo>
                  <a:lnTo>
                    <a:pt x="5244994" y="1394036"/>
                  </a:lnTo>
                  <a:lnTo>
                    <a:pt x="5267587" y="1433328"/>
                  </a:lnTo>
                  <a:lnTo>
                    <a:pt x="5289563" y="1473015"/>
                  </a:lnTo>
                  <a:lnTo>
                    <a:pt x="5310914" y="1513089"/>
                  </a:lnTo>
                  <a:lnTo>
                    <a:pt x="5331636" y="1553545"/>
                  </a:lnTo>
                  <a:lnTo>
                    <a:pt x="5351720" y="1594376"/>
                  </a:lnTo>
                  <a:lnTo>
                    <a:pt x="5371161" y="1635576"/>
                  </a:lnTo>
                  <a:lnTo>
                    <a:pt x="5389952" y="1677137"/>
                  </a:lnTo>
                  <a:lnTo>
                    <a:pt x="5408086" y="1719054"/>
                  </a:lnTo>
                  <a:lnTo>
                    <a:pt x="5425557" y="1761320"/>
                  </a:lnTo>
                  <a:lnTo>
                    <a:pt x="5442358" y="1803927"/>
                  </a:lnTo>
                  <a:lnTo>
                    <a:pt x="5458483" y="1846871"/>
                  </a:lnTo>
                  <a:lnTo>
                    <a:pt x="5473925" y="1890144"/>
                  </a:lnTo>
                  <a:lnTo>
                    <a:pt x="5488677" y="1933739"/>
                  </a:lnTo>
                  <a:lnTo>
                    <a:pt x="5502734" y="1977651"/>
                  </a:lnTo>
                  <a:lnTo>
                    <a:pt x="5516088" y="2021872"/>
                  </a:lnTo>
                  <a:lnTo>
                    <a:pt x="5528733" y="2066396"/>
                  </a:lnTo>
                  <a:lnTo>
                    <a:pt x="5540662" y="2111216"/>
                  </a:lnTo>
                  <a:lnTo>
                    <a:pt x="5551869" y="2156326"/>
                  </a:lnTo>
                  <a:lnTo>
                    <a:pt x="5562348" y="2201720"/>
                  </a:lnTo>
                  <a:lnTo>
                    <a:pt x="5572091" y="2247390"/>
                  </a:lnTo>
                  <a:lnTo>
                    <a:pt x="5581092" y="2293330"/>
                  </a:lnTo>
                  <a:lnTo>
                    <a:pt x="5589345" y="2339535"/>
                  </a:lnTo>
                  <a:lnTo>
                    <a:pt x="5596844" y="2385996"/>
                  </a:lnTo>
                  <a:lnTo>
                    <a:pt x="5603580" y="2432708"/>
                  </a:lnTo>
                  <a:lnTo>
                    <a:pt x="5609549" y="2479664"/>
                  </a:lnTo>
                  <a:lnTo>
                    <a:pt x="5614743" y="2526857"/>
                  </a:lnTo>
                  <a:lnTo>
                    <a:pt x="5619156" y="2574281"/>
                  </a:lnTo>
                  <a:lnTo>
                    <a:pt x="5622781" y="2621930"/>
                  </a:lnTo>
                  <a:lnTo>
                    <a:pt x="5625612" y="2669796"/>
                  </a:lnTo>
                  <a:lnTo>
                    <a:pt x="5627642" y="2717874"/>
                  </a:lnTo>
                  <a:lnTo>
                    <a:pt x="5628865" y="2766156"/>
                  </a:lnTo>
                  <a:lnTo>
                    <a:pt x="5629275" y="2814637"/>
                  </a:lnTo>
                  <a:lnTo>
                    <a:pt x="5628865" y="2863118"/>
                  </a:lnTo>
                  <a:lnTo>
                    <a:pt x="5627642" y="2911400"/>
                  </a:lnTo>
                  <a:lnTo>
                    <a:pt x="5625612" y="2959478"/>
                  </a:lnTo>
                  <a:lnTo>
                    <a:pt x="5622781" y="3007344"/>
                  </a:lnTo>
                  <a:lnTo>
                    <a:pt x="5619156" y="3054993"/>
                  </a:lnTo>
                  <a:lnTo>
                    <a:pt x="5614743" y="3102417"/>
                  </a:lnTo>
                  <a:lnTo>
                    <a:pt x="5609549" y="3149610"/>
                  </a:lnTo>
                  <a:lnTo>
                    <a:pt x="5603580" y="3196566"/>
                  </a:lnTo>
                  <a:lnTo>
                    <a:pt x="5596844" y="3243278"/>
                  </a:lnTo>
                  <a:lnTo>
                    <a:pt x="5589345" y="3289739"/>
                  </a:lnTo>
                  <a:lnTo>
                    <a:pt x="5581092" y="3335944"/>
                  </a:lnTo>
                  <a:lnTo>
                    <a:pt x="5572091" y="3381884"/>
                  </a:lnTo>
                  <a:lnTo>
                    <a:pt x="5562348" y="3427554"/>
                  </a:lnTo>
                  <a:lnTo>
                    <a:pt x="5551869" y="3472948"/>
                  </a:lnTo>
                  <a:lnTo>
                    <a:pt x="5540662" y="3518058"/>
                  </a:lnTo>
                  <a:lnTo>
                    <a:pt x="5528733" y="3562878"/>
                  </a:lnTo>
                  <a:lnTo>
                    <a:pt x="5516088" y="3607402"/>
                  </a:lnTo>
                  <a:lnTo>
                    <a:pt x="5502734" y="3651623"/>
                  </a:lnTo>
                  <a:lnTo>
                    <a:pt x="5488677" y="3695535"/>
                  </a:lnTo>
                  <a:lnTo>
                    <a:pt x="5473925" y="3739130"/>
                  </a:lnTo>
                  <a:lnTo>
                    <a:pt x="5458483" y="3782403"/>
                  </a:lnTo>
                  <a:lnTo>
                    <a:pt x="5442358" y="3825347"/>
                  </a:lnTo>
                  <a:lnTo>
                    <a:pt x="5425557" y="3867954"/>
                  </a:lnTo>
                  <a:lnTo>
                    <a:pt x="5408086" y="3910220"/>
                  </a:lnTo>
                  <a:lnTo>
                    <a:pt x="5389952" y="3952137"/>
                  </a:lnTo>
                  <a:lnTo>
                    <a:pt x="5371161" y="3993698"/>
                  </a:lnTo>
                  <a:lnTo>
                    <a:pt x="5351720" y="4034898"/>
                  </a:lnTo>
                  <a:lnTo>
                    <a:pt x="5331636" y="4075729"/>
                  </a:lnTo>
                  <a:lnTo>
                    <a:pt x="5310914" y="4116185"/>
                  </a:lnTo>
                  <a:lnTo>
                    <a:pt x="5289563" y="4156259"/>
                  </a:lnTo>
                  <a:lnTo>
                    <a:pt x="5267587" y="4195946"/>
                  </a:lnTo>
                  <a:lnTo>
                    <a:pt x="5244994" y="4235238"/>
                  </a:lnTo>
                  <a:lnTo>
                    <a:pt x="5221789" y="4274128"/>
                  </a:lnTo>
                  <a:lnTo>
                    <a:pt x="5197981" y="4312611"/>
                  </a:lnTo>
                  <a:lnTo>
                    <a:pt x="5173575" y="4350679"/>
                  </a:lnTo>
                  <a:lnTo>
                    <a:pt x="5148578" y="4388327"/>
                  </a:lnTo>
                  <a:lnTo>
                    <a:pt x="5122996" y="4425547"/>
                  </a:lnTo>
                  <a:lnTo>
                    <a:pt x="5096836" y="4462333"/>
                  </a:lnTo>
                  <a:lnTo>
                    <a:pt x="5070105" y="4498679"/>
                  </a:lnTo>
                  <a:lnTo>
                    <a:pt x="5042809" y="4534577"/>
                  </a:lnTo>
                  <a:lnTo>
                    <a:pt x="5014954" y="4570022"/>
                  </a:lnTo>
                  <a:lnTo>
                    <a:pt x="4986547" y="4605007"/>
                  </a:lnTo>
                  <a:lnTo>
                    <a:pt x="4957596" y="4639525"/>
                  </a:lnTo>
                  <a:lnTo>
                    <a:pt x="4928105" y="4673570"/>
                  </a:lnTo>
                  <a:lnTo>
                    <a:pt x="4898082" y="4707135"/>
                  </a:lnTo>
                  <a:lnTo>
                    <a:pt x="4867533" y="4740213"/>
                  </a:lnTo>
                  <a:lnTo>
                    <a:pt x="4836466" y="4772799"/>
                  </a:lnTo>
                  <a:lnTo>
                    <a:pt x="4804885" y="4804885"/>
                  </a:lnTo>
                  <a:lnTo>
                    <a:pt x="4772799" y="4836466"/>
                  </a:lnTo>
                  <a:lnTo>
                    <a:pt x="4740213" y="4867533"/>
                  </a:lnTo>
                  <a:lnTo>
                    <a:pt x="4707135" y="4898082"/>
                  </a:lnTo>
                  <a:lnTo>
                    <a:pt x="4673570" y="4928105"/>
                  </a:lnTo>
                  <a:lnTo>
                    <a:pt x="4639525" y="4957596"/>
                  </a:lnTo>
                  <a:lnTo>
                    <a:pt x="4605007" y="4986547"/>
                  </a:lnTo>
                  <a:lnTo>
                    <a:pt x="4570022" y="5014954"/>
                  </a:lnTo>
                  <a:lnTo>
                    <a:pt x="4534577" y="5042809"/>
                  </a:lnTo>
                  <a:lnTo>
                    <a:pt x="4498679" y="5070105"/>
                  </a:lnTo>
                  <a:lnTo>
                    <a:pt x="4462333" y="5096836"/>
                  </a:lnTo>
                  <a:lnTo>
                    <a:pt x="4425547" y="5122996"/>
                  </a:lnTo>
                  <a:lnTo>
                    <a:pt x="4388327" y="5148578"/>
                  </a:lnTo>
                  <a:lnTo>
                    <a:pt x="4350679" y="5173575"/>
                  </a:lnTo>
                  <a:lnTo>
                    <a:pt x="4312611" y="5197981"/>
                  </a:lnTo>
                  <a:lnTo>
                    <a:pt x="4274128" y="5221789"/>
                  </a:lnTo>
                  <a:lnTo>
                    <a:pt x="4235238" y="5244994"/>
                  </a:lnTo>
                  <a:lnTo>
                    <a:pt x="4195946" y="5267587"/>
                  </a:lnTo>
                  <a:lnTo>
                    <a:pt x="4156259" y="5289563"/>
                  </a:lnTo>
                  <a:lnTo>
                    <a:pt x="4116185" y="5310914"/>
                  </a:lnTo>
                  <a:lnTo>
                    <a:pt x="4075729" y="5331636"/>
                  </a:lnTo>
                  <a:lnTo>
                    <a:pt x="4034898" y="5351720"/>
                  </a:lnTo>
                  <a:lnTo>
                    <a:pt x="3993698" y="5371161"/>
                  </a:lnTo>
                  <a:lnTo>
                    <a:pt x="3952137" y="5389952"/>
                  </a:lnTo>
                  <a:lnTo>
                    <a:pt x="3910220" y="5408086"/>
                  </a:lnTo>
                  <a:lnTo>
                    <a:pt x="3867954" y="5425557"/>
                  </a:lnTo>
                  <a:lnTo>
                    <a:pt x="3825347" y="5442358"/>
                  </a:lnTo>
                  <a:lnTo>
                    <a:pt x="3782403" y="5458483"/>
                  </a:lnTo>
                  <a:lnTo>
                    <a:pt x="3739130" y="5473925"/>
                  </a:lnTo>
                  <a:lnTo>
                    <a:pt x="3695535" y="5488677"/>
                  </a:lnTo>
                  <a:lnTo>
                    <a:pt x="3651623" y="5502734"/>
                  </a:lnTo>
                  <a:lnTo>
                    <a:pt x="3607402" y="5516088"/>
                  </a:lnTo>
                  <a:lnTo>
                    <a:pt x="3562878" y="5528733"/>
                  </a:lnTo>
                  <a:lnTo>
                    <a:pt x="3518058" y="5540662"/>
                  </a:lnTo>
                  <a:lnTo>
                    <a:pt x="3472948" y="5551869"/>
                  </a:lnTo>
                  <a:lnTo>
                    <a:pt x="3427554" y="5562348"/>
                  </a:lnTo>
                  <a:lnTo>
                    <a:pt x="3381884" y="5572091"/>
                  </a:lnTo>
                  <a:lnTo>
                    <a:pt x="3335944" y="5581092"/>
                  </a:lnTo>
                  <a:lnTo>
                    <a:pt x="3289739" y="5589345"/>
                  </a:lnTo>
                  <a:lnTo>
                    <a:pt x="3243278" y="5596844"/>
                  </a:lnTo>
                  <a:lnTo>
                    <a:pt x="3196566" y="5603580"/>
                  </a:lnTo>
                  <a:lnTo>
                    <a:pt x="3149610" y="5609549"/>
                  </a:lnTo>
                  <a:lnTo>
                    <a:pt x="3102417" y="5614743"/>
                  </a:lnTo>
                  <a:lnTo>
                    <a:pt x="3054993" y="5619156"/>
                  </a:lnTo>
                  <a:lnTo>
                    <a:pt x="3007344" y="5622781"/>
                  </a:lnTo>
                  <a:lnTo>
                    <a:pt x="2959478" y="5625612"/>
                  </a:lnTo>
                  <a:lnTo>
                    <a:pt x="2911400" y="5627642"/>
                  </a:lnTo>
                  <a:lnTo>
                    <a:pt x="2863118" y="5628865"/>
                  </a:lnTo>
                  <a:lnTo>
                    <a:pt x="2814637" y="5629275"/>
                  </a:lnTo>
                  <a:close/>
                </a:path>
              </a:pathLst>
            </a:custGeom>
            <a:solidFill>
              <a:srgbClr val="F59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101220" y="3072815"/>
              <a:ext cx="5158105" cy="4141470"/>
            </a:xfrm>
            <a:custGeom>
              <a:avLst/>
              <a:gdLst/>
              <a:ahLst/>
              <a:cxnLst/>
              <a:rect l="l" t="t" r="r" b="b"/>
              <a:pathLst>
                <a:path w="5158105" h="4141470">
                  <a:moveTo>
                    <a:pt x="5158029" y="3117875"/>
                  </a:moveTo>
                  <a:lnTo>
                    <a:pt x="0" y="3117875"/>
                  </a:lnTo>
                  <a:lnTo>
                    <a:pt x="0" y="3363455"/>
                  </a:lnTo>
                  <a:lnTo>
                    <a:pt x="4775" y="3410813"/>
                  </a:lnTo>
                  <a:lnTo>
                    <a:pt x="18478" y="3454933"/>
                  </a:lnTo>
                  <a:lnTo>
                    <a:pt x="40157" y="3494862"/>
                  </a:lnTo>
                  <a:lnTo>
                    <a:pt x="68859" y="3529647"/>
                  </a:lnTo>
                  <a:lnTo>
                    <a:pt x="103657" y="3558349"/>
                  </a:lnTo>
                  <a:lnTo>
                    <a:pt x="143598" y="3580028"/>
                  </a:lnTo>
                  <a:lnTo>
                    <a:pt x="187718" y="3593719"/>
                  </a:lnTo>
                  <a:lnTo>
                    <a:pt x="235102" y="3598494"/>
                  </a:lnTo>
                  <a:lnTo>
                    <a:pt x="1991283" y="3598494"/>
                  </a:lnTo>
                  <a:lnTo>
                    <a:pt x="1981365" y="3748227"/>
                  </a:lnTo>
                  <a:lnTo>
                    <a:pt x="1974507" y="3835958"/>
                  </a:lnTo>
                  <a:lnTo>
                    <a:pt x="1967471" y="3895737"/>
                  </a:lnTo>
                  <a:lnTo>
                    <a:pt x="1957070" y="3961600"/>
                  </a:lnTo>
                  <a:lnTo>
                    <a:pt x="1941423" y="4014190"/>
                  </a:lnTo>
                  <a:lnTo>
                    <a:pt x="1916531" y="4051655"/>
                  </a:lnTo>
                  <a:lnTo>
                    <a:pt x="1884807" y="4076776"/>
                  </a:lnTo>
                  <a:lnTo>
                    <a:pt x="1848650" y="4092346"/>
                  </a:lnTo>
                  <a:lnTo>
                    <a:pt x="1810448" y="4101160"/>
                  </a:lnTo>
                  <a:lnTo>
                    <a:pt x="1772589" y="4106011"/>
                  </a:lnTo>
                  <a:lnTo>
                    <a:pt x="1737499" y="4109694"/>
                  </a:lnTo>
                  <a:lnTo>
                    <a:pt x="1707540" y="4115003"/>
                  </a:lnTo>
                  <a:lnTo>
                    <a:pt x="1685137" y="4124718"/>
                  </a:lnTo>
                  <a:lnTo>
                    <a:pt x="1681759" y="4129544"/>
                  </a:lnTo>
                  <a:lnTo>
                    <a:pt x="1681848" y="4135031"/>
                  </a:lnTo>
                  <a:lnTo>
                    <a:pt x="1684883" y="4139527"/>
                  </a:lnTo>
                  <a:lnTo>
                    <a:pt x="1690395" y="4141381"/>
                  </a:lnTo>
                  <a:lnTo>
                    <a:pt x="3465880" y="4141381"/>
                  </a:lnTo>
                  <a:lnTo>
                    <a:pt x="3471392" y="4139527"/>
                  </a:lnTo>
                  <a:lnTo>
                    <a:pt x="3474428" y="4135031"/>
                  </a:lnTo>
                  <a:lnTo>
                    <a:pt x="3474516" y="4129544"/>
                  </a:lnTo>
                  <a:lnTo>
                    <a:pt x="3471138" y="4124718"/>
                  </a:lnTo>
                  <a:lnTo>
                    <a:pt x="3448735" y="4115003"/>
                  </a:lnTo>
                  <a:lnTo>
                    <a:pt x="3418776" y="4109694"/>
                  </a:lnTo>
                  <a:lnTo>
                    <a:pt x="3383673" y="4106011"/>
                  </a:lnTo>
                  <a:lnTo>
                    <a:pt x="3345827" y="4101160"/>
                  </a:lnTo>
                  <a:lnTo>
                    <a:pt x="3307626" y="4092346"/>
                  </a:lnTo>
                  <a:lnTo>
                    <a:pt x="3271456" y="4076776"/>
                  </a:lnTo>
                  <a:lnTo>
                    <a:pt x="3239744" y="4051655"/>
                  </a:lnTo>
                  <a:lnTo>
                    <a:pt x="3214852" y="4014190"/>
                  </a:lnTo>
                  <a:lnTo>
                    <a:pt x="3199206" y="3961600"/>
                  </a:lnTo>
                  <a:lnTo>
                    <a:pt x="3186455" y="3859720"/>
                  </a:lnTo>
                  <a:lnTo>
                    <a:pt x="3175520" y="3739921"/>
                  </a:lnTo>
                  <a:lnTo>
                    <a:pt x="3167875" y="3640188"/>
                  </a:lnTo>
                  <a:lnTo>
                    <a:pt x="3164992" y="3598494"/>
                  </a:lnTo>
                  <a:lnTo>
                    <a:pt x="4922926" y="3598494"/>
                  </a:lnTo>
                  <a:lnTo>
                    <a:pt x="4970310" y="3593719"/>
                  </a:lnTo>
                  <a:lnTo>
                    <a:pt x="5014430" y="3580028"/>
                  </a:lnTo>
                  <a:lnTo>
                    <a:pt x="5054371" y="3558349"/>
                  </a:lnTo>
                  <a:lnTo>
                    <a:pt x="5089156" y="3529647"/>
                  </a:lnTo>
                  <a:lnTo>
                    <a:pt x="5117871" y="3494862"/>
                  </a:lnTo>
                  <a:lnTo>
                    <a:pt x="5139550" y="3454933"/>
                  </a:lnTo>
                  <a:lnTo>
                    <a:pt x="5153253" y="3410813"/>
                  </a:lnTo>
                  <a:lnTo>
                    <a:pt x="5158029" y="3363455"/>
                  </a:lnTo>
                  <a:lnTo>
                    <a:pt x="5158029" y="3117875"/>
                  </a:lnTo>
                  <a:close/>
                </a:path>
                <a:path w="5158105" h="4141470">
                  <a:moveTo>
                    <a:pt x="5158029" y="235051"/>
                  </a:moveTo>
                  <a:lnTo>
                    <a:pt x="5153253" y="187680"/>
                  </a:lnTo>
                  <a:lnTo>
                    <a:pt x="5139550" y="143560"/>
                  </a:lnTo>
                  <a:lnTo>
                    <a:pt x="5117871" y="103632"/>
                  </a:lnTo>
                  <a:lnTo>
                    <a:pt x="5089169" y="68846"/>
                  </a:lnTo>
                  <a:lnTo>
                    <a:pt x="5054371" y="40144"/>
                  </a:lnTo>
                  <a:lnTo>
                    <a:pt x="5014430" y="18478"/>
                  </a:lnTo>
                  <a:lnTo>
                    <a:pt x="4970310" y="4775"/>
                  </a:lnTo>
                  <a:lnTo>
                    <a:pt x="4933454" y="1066"/>
                  </a:lnTo>
                  <a:lnTo>
                    <a:pt x="4933454" y="243814"/>
                  </a:lnTo>
                  <a:lnTo>
                    <a:pt x="4933454" y="2892475"/>
                  </a:lnTo>
                  <a:lnTo>
                    <a:pt x="217551" y="2892475"/>
                  </a:lnTo>
                  <a:lnTo>
                    <a:pt x="217551" y="243814"/>
                  </a:lnTo>
                  <a:lnTo>
                    <a:pt x="4933454" y="243814"/>
                  </a:lnTo>
                  <a:lnTo>
                    <a:pt x="4933454" y="1066"/>
                  </a:lnTo>
                  <a:lnTo>
                    <a:pt x="4922926" y="0"/>
                  </a:lnTo>
                  <a:lnTo>
                    <a:pt x="235102" y="0"/>
                  </a:lnTo>
                  <a:lnTo>
                    <a:pt x="187718" y="4775"/>
                  </a:lnTo>
                  <a:lnTo>
                    <a:pt x="143598" y="18478"/>
                  </a:lnTo>
                  <a:lnTo>
                    <a:pt x="103657" y="40144"/>
                  </a:lnTo>
                  <a:lnTo>
                    <a:pt x="68859" y="68846"/>
                  </a:lnTo>
                  <a:lnTo>
                    <a:pt x="40157" y="103632"/>
                  </a:lnTo>
                  <a:lnTo>
                    <a:pt x="18478" y="143560"/>
                  </a:lnTo>
                  <a:lnTo>
                    <a:pt x="4775" y="187680"/>
                  </a:lnTo>
                  <a:lnTo>
                    <a:pt x="0" y="235051"/>
                  </a:lnTo>
                  <a:lnTo>
                    <a:pt x="0" y="3116999"/>
                  </a:lnTo>
                  <a:lnTo>
                    <a:pt x="5158029" y="3116999"/>
                  </a:lnTo>
                  <a:lnTo>
                    <a:pt x="5158029" y="2892475"/>
                  </a:lnTo>
                  <a:lnTo>
                    <a:pt x="5158029" y="243814"/>
                  </a:lnTo>
                  <a:lnTo>
                    <a:pt x="5158029" y="235051"/>
                  </a:lnTo>
                  <a:close/>
                </a:path>
              </a:pathLst>
            </a:custGeom>
            <a:solidFill>
              <a:srgbClr val="1A21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318766" y="3316681"/>
              <a:ext cx="4715956" cy="26492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16000" y="2477157"/>
            <a:ext cx="9684385" cy="459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11530">
              <a:lnSpc>
                <a:spcPct val="115399"/>
              </a:lnSpc>
              <a:spcBef>
                <a:spcPts val="100"/>
              </a:spcBef>
            </a:pPr>
            <a:r>
              <a:rPr sz="3250" spc="-25" dirty="0">
                <a:latin typeface="Arial"/>
                <a:cs typeface="Arial"/>
              </a:rPr>
              <a:t>Every </a:t>
            </a:r>
            <a:r>
              <a:rPr sz="3250" spc="35" dirty="0">
                <a:latin typeface="Arial"/>
                <a:cs typeface="Arial"/>
              </a:rPr>
              <a:t>college </a:t>
            </a:r>
            <a:r>
              <a:rPr sz="3250" spc="135" dirty="0">
                <a:latin typeface="Arial"/>
                <a:cs typeface="Arial"/>
              </a:rPr>
              <a:t>require</a:t>
            </a:r>
            <a:r>
              <a:rPr sz="3250" spc="-625" dirty="0">
                <a:latin typeface="Arial"/>
                <a:cs typeface="Arial"/>
              </a:rPr>
              <a:t> </a:t>
            </a:r>
            <a:r>
              <a:rPr sz="3250" spc="90" dirty="0">
                <a:latin typeface="Arial"/>
                <a:cs typeface="Arial"/>
              </a:rPr>
              <a:t>an </a:t>
            </a:r>
            <a:r>
              <a:rPr sz="3250" spc="95" dirty="0">
                <a:latin typeface="Arial"/>
                <a:cs typeface="Arial"/>
              </a:rPr>
              <a:t>attendance </a:t>
            </a:r>
            <a:r>
              <a:rPr sz="3250" spc="65" dirty="0">
                <a:latin typeface="Arial"/>
                <a:cs typeface="Arial"/>
              </a:rPr>
              <a:t>system </a:t>
            </a:r>
            <a:r>
              <a:rPr sz="3250" spc="195" dirty="0">
                <a:latin typeface="Arial"/>
                <a:cs typeface="Arial"/>
              </a:rPr>
              <a:t>to  </a:t>
            </a:r>
            <a:r>
              <a:rPr sz="3250" spc="135" dirty="0">
                <a:latin typeface="Arial"/>
                <a:cs typeface="Arial"/>
              </a:rPr>
              <a:t>maintain </a:t>
            </a:r>
            <a:r>
              <a:rPr sz="3250" spc="120" dirty="0">
                <a:latin typeface="Arial"/>
                <a:cs typeface="Arial"/>
              </a:rPr>
              <a:t>record </a:t>
            </a:r>
            <a:r>
              <a:rPr sz="3250" spc="170" dirty="0">
                <a:latin typeface="Arial"/>
                <a:cs typeface="Arial"/>
              </a:rPr>
              <a:t>of</a:t>
            </a:r>
            <a:r>
              <a:rPr sz="3250" spc="-605" dirty="0">
                <a:latin typeface="Arial"/>
                <a:cs typeface="Arial"/>
              </a:rPr>
              <a:t> </a:t>
            </a:r>
            <a:r>
              <a:rPr sz="3250" spc="110" dirty="0">
                <a:latin typeface="Arial"/>
                <a:cs typeface="Arial"/>
              </a:rPr>
              <a:t>present student.</a:t>
            </a:r>
            <a:endParaRPr sz="3250">
              <a:latin typeface="Arial"/>
              <a:cs typeface="Arial"/>
            </a:endParaRPr>
          </a:p>
          <a:p>
            <a:pPr marL="12700" marR="80010">
              <a:lnSpc>
                <a:spcPct val="115399"/>
              </a:lnSpc>
            </a:pPr>
            <a:r>
              <a:rPr sz="3250" spc="-100" dirty="0">
                <a:latin typeface="Arial"/>
                <a:cs typeface="Arial"/>
              </a:rPr>
              <a:t>Face </a:t>
            </a:r>
            <a:r>
              <a:rPr sz="3250" spc="60" dirty="0">
                <a:latin typeface="Arial"/>
                <a:cs typeface="Arial"/>
              </a:rPr>
              <a:t>Recognition </a:t>
            </a:r>
            <a:r>
              <a:rPr sz="3250" spc="80" dirty="0">
                <a:latin typeface="Arial"/>
                <a:cs typeface="Arial"/>
              </a:rPr>
              <a:t>Attendance </a:t>
            </a:r>
            <a:r>
              <a:rPr sz="3250" spc="15" dirty="0">
                <a:latin typeface="Arial"/>
                <a:cs typeface="Arial"/>
              </a:rPr>
              <a:t>System </a:t>
            </a:r>
            <a:r>
              <a:rPr sz="3250" spc="10" dirty="0">
                <a:latin typeface="Arial"/>
                <a:cs typeface="Arial"/>
              </a:rPr>
              <a:t>is</a:t>
            </a:r>
            <a:r>
              <a:rPr sz="3250" spc="-360" dirty="0">
                <a:latin typeface="Arial"/>
                <a:cs typeface="Arial"/>
              </a:rPr>
              <a:t> </a:t>
            </a:r>
            <a:r>
              <a:rPr sz="3250" spc="90" dirty="0">
                <a:latin typeface="Arial"/>
                <a:cs typeface="Arial"/>
              </a:rPr>
              <a:t>developed  </a:t>
            </a:r>
            <a:r>
              <a:rPr sz="3250" spc="195" dirty="0">
                <a:latin typeface="Arial"/>
                <a:cs typeface="Arial"/>
              </a:rPr>
              <a:t>for</a:t>
            </a:r>
            <a:r>
              <a:rPr sz="3250" spc="-60" dirty="0">
                <a:latin typeface="Arial"/>
                <a:cs typeface="Arial"/>
              </a:rPr>
              <a:t> </a:t>
            </a:r>
            <a:r>
              <a:rPr sz="3250" spc="145" dirty="0">
                <a:latin typeface="Arial"/>
                <a:cs typeface="Arial"/>
              </a:rPr>
              <a:t>the</a:t>
            </a:r>
            <a:r>
              <a:rPr sz="3250" spc="-60" dirty="0">
                <a:latin typeface="Arial"/>
                <a:cs typeface="Arial"/>
              </a:rPr>
              <a:t> </a:t>
            </a:r>
            <a:r>
              <a:rPr sz="3250" spc="15" dirty="0">
                <a:latin typeface="Arial"/>
                <a:cs typeface="Arial"/>
              </a:rPr>
              <a:t>Faculty</a:t>
            </a:r>
            <a:r>
              <a:rPr sz="3250" spc="-60" dirty="0">
                <a:latin typeface="Arial"/>
                <a:cs typeface="Arial"/>
              </a:rPr>
              <a:t> </a:t>
            </a:r>
            <a:r>
              <a:rPr sz="3250" spc="195" dirty="0">
                <a:latin typeface="Arial"/>
                <a:cs typeface="Arial"/>
              </a:rPr>
              <a:t>to</a:t>
            </a:r>
            <a:r>
              <a:rPr sz="3250" spc="-60" dirty="0">
                <a:latin typeface="Arial"/>
                <a:cs typeface="Arial"/>
              </a:rPr>
              <a:t> </a:t>
            </a:r>
            <a:r>
              <a:rPr sz="3250" spc="135" dirty="0">
                <a:latin typeface="Arial"/>
                <a:cs typeface="Arial"/>
              </a:rPr>
              <a:t>maintain</a:t>
            </a:r>
            <a:r>
              <a:rPr sz="3250" spc="-55" dirty="0">
                <a:latin typeface="Arial"/>
                <a:cs typeface="Arial"/>
              </a:rPr>
              <a:t> </a:t>
            </a:r>
            <a:r>
              <a:rPr sz="3250" spc="95" dirty="0">
                <a:latin typeface="Arial"/>
                <a:cs typeface="Arial"/>
              </a:rPr>
              <a:t>attendance</a:t>
            </a:r>
            <a:r>
              <a:rPr sz="3250" spc="-60" dirty="0">
                <a:latin typeface="Arial"/>
                <a:cs typeface="Arial"/>
              </a:rPr>
              <a:t> </a:t>
            </a:r>
            <a:r>
              <a:rPr sz="3250" spc="95" dirty="0">
                <a:latin typeface="Arial"/>
                <a:cs typeface="Arial"/>
              </a:rPr>
              <a:t>record.</a:t>
            </a:r>
            <a:endParaRPr sz="3250">
              <a:latin typeface="Arial"/>
              <a:cs typeface="Arial"/>
            </a:endParaRPr>
          </a:p>
          <a:p>
            <a:pPr marL="12700" marR="5080">
              <a:lnSpc>
                <a:spcPct val="115399"/>
              </a:lnSpc>
            </a:pPr>
            <a:r>
              <a:rPr sz="3250" spc="120" dirty="0">
                <a:latin typeface="Arial"/>
                <a:cs typeface="Arial"/>
              </a:rPr>
              <a:t>It</a:t>
            </a:r>
            <a:r>
              <a:rPr sz="3250" spc="-60" dirty="0">
                <a:latin typeface="Arial"/>
                <a:cs typeface="Arial"/>
              </a:rPr>
              <a:t> </a:t>
            </a:r>
            <a:r>
              <a:rPr sz="3250" spc="5" dirty="0">
                <a:latin typeface="Arial"/>
                <a:cs typeface="Arial"/>
              </a:rPr>
              <a:t>uses</a:t>
            </a:r>
            <a:r>
              <a:rPr sz="3250" spc="-60" dirty="0">
                <a:latin typeface="Arial"/>
                <a:cs typeface="Arial"/>
              </a:rPr>
              <a:t> </a:t>
            </a:r>
            <a:r>
              <a:rPr sz="3250" spc="50" dirty="0">
                <a:latin typeface="Arial"/>
                <a:cs typeface="Arial"/>
              </a:rPr>
              <a:t>facial</a:t>
            </a:r>
            <a:r>
              <a:rPr sz="3250" spc="-55" dirty="0">
                <a:latin typeface="Arial"/>
                <a:cs typeface="Arial"/>
              </a:rPr>
              <a:t> </a:t>
            </a:r>
            <a:r>
              <a:rPr sz="3250" spc="110" dirty="0">
                <a:latin typeface="Arial"/>
                <a:cs typeface="Arial"/>
              </a:rPr>
              <a:t>recognition</a:t>
            </a:r>
            <a:r>
              <a:rPr sz="3250" spc="-60" dirty="0">
                <a:latin typeface="Arial"/>
                <a:cs typeface="Arial"/>
              </a:rPr>
              <a:t> </a:t>
            </a:r>
            <a:r>
              <a:rPr sz="3250" spc="90" dirty="0">
                <a:latin typeface="Arial"/>
                <a:cs typeface="Arial"/>
              </a:rPr>
              <a:t>technology</a:t>
            </a:r>
            <a:r>
              <a:rPr sz="3250" spc="-55" dirty="0">
                <a:latin typeface="Arial"/>
                <a:cs typeface="Arial"/>
              </a:rPr>
              <a:t> </a:t>
            </a:r>
            <a:r>
              <a:rPr sz="3250" spc="195" dirty="0">
                <a:latin typeface="Arial"/>
                <a:cs typeface="Arial"/>
              </a:rPr>
              <a:t>to</a:t>
            </a:r>
            <a:r>
              <a:rPr sz="3250" spc="-60" dirty="0">
                <a:latin typeface="Arial"/>
                <a:cs typeface="Arial"/>
              </a:rPr>
              <a:t> </a:t>
            </a:r>
            <a:r>
              <a:rPr sz="3250" spc="125" dirty="0">
                <a:latin typeface="Arial"/>
                <a:cs typeface="Arial"/>
              </a:rPr>
              <a:t>identify</a:t>
            </a:r>
            <a:r>
              <a:rPr sz="3250" spc="-55" dirty="0">
                <a:latin typeface="Arial"/>
                <a:cs typeface="Arial"/>
              </a:rPr>
              <a:t> </a:t>
            </a:r>
            <a:r>
              <a:rPr sz="3250" spc="145" dirty="0">
                <a:latin typeface="Arial"/>
                <a:cs typeface="Arial"/>
              </a:rPr>
              <a:t>the  </a:t>
            </a:r>
            <a:r>
              <a:rPr sz="3250" spc="50" dirty="0">
                <a:latin typeface="Arial"/>
                <a:cs typeface="Arial"/>
              </a:rPr>
              <a:t>person’s facial </a:t>
            </a:r>
            <a:r>
              <a:rPr sz="3250" spc="100" dirty="0">
                <a:latin typeface="Arial"/>
                <a:cs typeface="Arial"/>
              </a:rPr>
              <a:t>features </a:t>
            </a:r>
            <a:r>
              <a:rPr sz="3250" spc="120" dirty="0">
                <a:latin typeface="Arial"/>
                <a:cs typeface="Arial"/>
              </a:rPr>
              <a:t>and </a:t>
            </a:r>
            <a:r>
              <a:rPr sz="3250" spc="100" dirty="0">
                <a:latin typeface="Arial"/>
                <a:cs typeface="Arial"/>
              </a:rPr>
              <a:t>automatically </a:t>
            </a:r>
            <a:r>
              <a:rPr sz="3250" spc="155" dirty="0">
                <a:latin typeface="Arial"/>
                <a:cs typeface="Arial"/>
              </a:rPr>
              <a:t>mark  </a:t>
            </a:r>
            <a:r>
              <a:rPr sz="3250" spc="95" dirty="0">
                <a:latin typeface="Arial"/>
                <a:cs typeface="Arial"/>
              </a:rPr>
              <a:t>attendance </a:t>
            </a:r>
            <a:r>
              <a:rPr sz="3250" spc="110" dirty="0">
                <a:latin typeface="Arial"/>
                <a:cs typeface="Arial"/>
              </a:rPr>
              <a:t>which </a:t>
            </a:r>
            <a:r>
              <a:rPr sz="3250" spc="10" dirty="0">
                <a:latin typeface="Arial"/>
                <a:cs typeface="Arial"/>
              </a:rPr>
              <a:t>is </a:t>
            </a:r>
            <a:r>
              <a:rPr sz="3250" spc="65" dirty="0">
                <a:latin typeface="Arial"/>
                <a:cs typeface="Arial"/>
              </a:rPr>
              <a:t>very </a:t>
            </a:r>
            <a:r>
              <a:rPr sz="3250" spc="85" dirty="0">
                <a:latin typeface="Arial"/>
                <a:cs typeface="Arial"/>
              </a:rPr>
              <a:t>fast </a:t>
            </a:r>
            <a:r>
              <a:rPr sz="3250" spc="110" dirty="0">
                <a:latin typeface="Arial"/>
                <a:cs typeface="Arial"/>
              </a:rPr>
              <a:t>enough </a:t>
            </a:r>
            <a:r>
              <a:rPr sz="3250" spc="150" dirty="0">
                <a:latin typeface="Arial"/>
                <a:cs typeface="Arial"/>
              </a:rPr>
              <a:t>than  </a:t>
            </a:r>
            <a:r>
              <a:rPr sz="3250" spc="95" dirty="0">
                <a:latin typeface="Arial"/>
                <a:cs typeface="Arial"/>
              </a:rPr>
              <a:t>previous</a:t>
            </a:r>
            <a:r>
              <a:rPr sz="3250" spc="-65" dirty="0">
                <a:latin typeface="Arial"/>
                <a:cs typeface="Arial"/>
              </a:rPr>
              <a:t> </a:t>
            </a:r>
            <a:r>
              <a:rPr sz="3250" spc="145" dirty="0">
                <a:latin typeface="Arial"/>
                <a:cs typeface="Arial"/>
              </a:rPr>
              <a:t>method.</a:t>
            </a:r>
            <a:endParaRPr sz="32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1"/>
            <a:ext cx="1404620" cy="2204085"/>
          </a:xfrm>
          <a:custGeom>
            <a:avLst/>
            <a:gdLst/>
            <a:ahLst/>
            <a:cxnLst/>
            <a:rect l="l" t="t" r="r" b="b"/>
            <a:pathLst>
              <a:path w="1404620" h="2204085">
                <a:moveTo>
                  <a:pt x="0" y="2203805"/>
                </a:moveTo>
                <a:lnTo>
                  <a:pt x="1404375" y="0"/>
                </a:lnTo>
                <a:lnTo>
                  <a:pt x="1400755" y="39302"/>
                </a:lnTo>
                <a:lnTo>
                  <a:pt x="1395641" y="86261"/>
                </a:lnTo>
                <a:lnTo>
                  <a:pt x="1389763" y="132987"/>
                </a:lnTo>
                <a:lnTo>
                  <a:pt x="1383128" y="179474"/>
                </a:lnTo>
                <a:lnTo>
                  <a:pt x="1375744" y="225714"/>
                </a:lnTo>
                <a:lnTo>
                  <a:pt x="1367615" y="271702"/>
                </a:lnTo>
                <a:lnTo>
                  <a:pt x="1358750" y="317431"/>
                </a:lnTo>
                <a:lnTo>
                  <a:pt x="1349153" y="362895"/>
                </a:lnTo>
                <a:lnTo>
                  <a:pt x="1338831" y="408088"/>
                </a:lnTo>
                <a:lnTo>
                  <a:pt x="1327791" y="453002"/>
                </a:lnTo>
                <a:lnTo>
                  <a:pt x="1316039" y="497632"/>
                </a:lnTo>
                <a:lnTo>
                  <a:pt x="1303581" y="541971"/>
                </a:lnTo>
                <a:lnTo>
                  <a:pt x="1290425" y="586013"/>
                </a:lnTo>
                <a:lnTo>
                  <a:pt x="1276575" y="629752"/>
                </a:lnTo>
                <a:lnTo>
                  <a:pt x="1262039" y="673181"/>
                </a:lnTo>
                <a:lnTo>
                  <a:pt x="1246823" y="716293"/>
                </a:lnTo>
                <a:lnTo>
                  <a:pt x="1230934" y="759083"/>
                </a:lnTo>
                <a:lnTo>
                  <a:pt x="1214377" y="801543"/>
                </a:lnTo>
                <a:lnTo>
                  <a:pt x="1197159" y="843669"/>
                </a:lnTo>
                <a:lnTo>
                  <a:pt x="1179287" y="885452"/>
                </a:lnTo>
                <a:lnTo>
                  <a:pt x="1160767" y="926888"/>
                </a:lnTo>
                <a:lnTo>
                  <a:pt x="1141605" y="967968"/>
                </a:lnTo>
                <a:lnTo>
                  <a:pt x="1121807" y="1008688"/>
                </a:lnTo>
                <a:lnTo>
                  <a:pt x="1101381" y="1049041"/>
                </a:lnTo>
                <a:lnTo>
                  <a:pt x="1080332" y="1089020"/>
                </a:lnTo>
                <a:lnTo>
                  <a:pt x="1058666" y="1128618"/>
                </a:lnTo>
                <a:lnTo>
                  <a:pt x="1036391" y="1167830"/>
                </a:lnTo>
                <a:lnTo>
                  <a:pt x="1013513" y="1206650"/>
                </a:lnTo>
                <a:lnTo>
                  <a:pt x="990037" y="1245070"/>
                </a:lnTo>
                <a:lnTo>
                  <a:pt x="965971" y="1283085"/>
                </a:lnTo>
                <a:lnTo>
                  <a:pt x="941320" y="1320687"/>
                </a:lnTo>
                <a:lnTo>
                  <a:pt x="916092" y="1357871"/>
                </a:lnTo>
                <a:lnTo>
                  <a:pt x="890292" y="1394631"/>
                </a:lnTo>
                <a:lnTo>
                  <a:pt x="863927" y="1430959"/>
                </a:lnTo>
                <a:lnTo>
                  <a:pt x="837003" y="1466850"/>
                </a:lnTo>
                <a:lnTo>
                  <a:pt x="809526" y="1502296"/>
                </a:lnTo>
                <a:lnTo>
                  <a:pt x="781504" y="1537293"/>
                </a:lnTo>
                <a:lnTo>
                  <a:pt x="752942" y="1571833"/>
                </a:lnTo>
                <a:lnTo>
                  <a:pt x="723846" y="1605910"/>
                </a:lnTo>
                <a:lnTo>
                  <a:pt x="694224" y="1639517"/>
                </a:lnTo>
                <a:lnTo>
                  <a:pt x="664082" y="1672648"/>
                </a:lnTo>
                <a:lnTo>
                  <a:pt x="633425" y="1705298"/>
                </a:lnTo>
                <a:lnTo>
                  <a:pt x="602260" y="1737459"/>
                </a:lnTo>
                <a:lnTo>
                  <a:pt x="570595" y="1769124"/>
                </a:lnTo>
                <a:lnTo>
                  <a:pt x="538434" y="1800289"/>
                </a:lnTo>
                <a:lnTo>
                  <a:pt x="505785" y="1830946"/>
                </a:lnTo>
                <a:lnTo>
                  <a:pt x="472653" y="1861088"/>
                </a:lnTo>
                <a:lnTo>
                  <a:pt x="439046" y="1890710"/>
                </a:lnTo>
                <a:lnTo>
                  <a:pt x="404969" y="1919806"/>
                </a:lnTo>
                <a:lnTo>
                  <a:pt x="370429" y="1948368"/>
                </a:lnTo>
                <a:lnTo>
                  <a:pt x="335432" y="1976390"/>
                </a:lnTo>
                <a:lnTo>
                  <a:pt x="299986" y="2003867"/>
                </a:lnTo>
                <a:lnTo>
                  <a:pt x="264095" y="2030791"/>
                </a:lnTo>
                <a:lnTo>
                  <a:pt x="227767" y="2057156"/>
                </a:lnTo>
                <a:lnTo>
                  <a:pt x="191007" y="2082956"/>
                </a:lnTo>
                <a:lnTo>
                  <a:pt x="153823" y="2108184"/>
                </a:lnTo>
                <a:lnTo>
                  <a:pt x="116221" y="2132835"/>
                </a:lnTo>
                <a:lnTo>
                  <a:pt x="78206" y="2156901"/>
                </a:lnTo>
                <a:lnTo>
                  <a:pt x="39786" y="2180377"/>
                </a:lnTo>
                <a:lnTo>
                  <a:pt x="0" y="2203805"/>
                </a:lnTo>
                <a:close/>
              </a:path>
            </a:pathLst>
          </a:custGeom>
          <a:solidFill>
            <a:srgbClr val="6261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85161" y="1003968"/>
            <a:ext cx="497014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0" u="heavy" spc="-1030" dirty="0">
                <a:uFill>
                  <a:solidFill>
                    <a:srgbClr val="535353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5200" b="0" u="heavy" spc="-105" dirty="0">
                <a:uFill>
                  <a:solidFill>
                    <a:srgbClr val="535353"/>
                  </a:solidFill>
                </a:uFill>
                <a:latin typeface="Arial"/>
                <a:cs typeface="Arial"/>
              </a:rPr>
              <a:t>INTRODUCTION</a:t>
            </a:r>
            <a:endParaRPr sz="5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9258935"/>
          </a:xfrm>
          <a:custGeom>
            <a:avLst/>
            <a:gdLst/>
            <a:ahLst/>
            <a:cxnLst/>
            <a:rect l="l" t="t" r="r" b="b"/>
            <a:pathLst>
              <a:path w="18288000" h="9258935">
                <a:moveTo>
                  <a:pt x="0" y="9258306"/>
                </a:moveTo>
                <a:lnTo>
                  <a:pt x="18288000" y="9258306"/>
                </a:lnTo>
                <a:lnTo>
                  <a:pt x="18288000" y="0"/>
                </a:lnTo>
                <a:lnTo>
                  <a:pt x="0" y="0"/>
                </a:lnTo>
                <a:lnTo>
                  <a:pt x="0" y="9258306"/>
                </a:lnTo>
                <a:close/>
              </a:path>
            </a:pathLst>
          </a:custGeom>
          <a:solidFill>
            <a:srgbClr val="FFF9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770022" y="1846747"/>
            <a:ext cx="5687060" cy="1122680"/>
            <a:chOff x="1770022" y="1846747"/>
            <a:chExt cx="5687060" cy="1122680"/>
          </a:xfrm>
        </p:grpSpPr>
        <p:sp>
          <p:nvSpPr>
            <p:cNvPr id="4" name="object 4"/>
            <p:cNvSpPr/>
            <p:nvPr/>
          </p:nvSpPr>
          <p:spPr>
            <a:xfrm>
              <a:off x="1960522" y="2431779"/>
              <a:ext cx="5306060" cy="0"/>
            </a:xfrm>
            <a:custGeom>
              <a:avLst/>
              <a:gdLst/>
              <a:ahLst/>
              <a:cxnLst/>
              <a:rect l="l" t="t" r="r" b="b"/>
              <a:pathLst>
                <a:path w="5306059">
                  <a:moveTo>
                    <a:pt x="0" y="0"/>
                  </a:moveTo>
                  <a:lnTo>
                    <a:pt x="5305567" y="0"/>
                  </a:lnTo>
                </a:path>
              </a:pathLst>
            </a:custGeom>
            <a:ln w="47625">
              <a:solidFill>
                <a:srgbClr val="AC7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70022" y="2336529"/>
              <a:ext cx="190500" cy="1905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66066" y="2336529"/>
              <a:ext cx="190500" cy="1905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27250" y="1846757"/>
              <a:ext cx="4548505" cy="1122680"/>
            </a:xfrm>
            <a:custGeom>
              <a:avLst/>
              <a:gdLst/>
              <a:ahLst/>
              <a:cxnLst/>
              <a:rect l="l" t="t" r="r" b="b"/>
              <a:pathLst>
                <a:path w="4548505" h="1122680">
                  <a:moveTo>
                    <a:pt x="4548162" y="561251"/>
                  </a:moveTo>
                  <a:lnTo>
                    <a:pt x="4183265" y="0"/>
                  </a:lnTo>
                  <a:lnTo>
                    <a:pt x="694004" y="0"/>
                  </a:lnTo>
                  <a:lnTo>
                    <a:pt x="694004" y="914"/>
                  </a:lnTo>
                  <a:lnTo>
                    <a:pt x="0" y="914"/>
                  </a:lnTo>
                  <a:lnTo>
                    <a:pt x="618248" y="561784"/>
                  </a:lnTo>
                  <a:lnTo>
                    <a:pt x="0" y="1122362"/>
                  </a:lnTo>
                  <a:lnTo>
                    <a:pt x="772947" y="1122362"/>
                  </a:lnTo>
                  <a:lnTo>
                    <a:pt x="773925" y="1121473"/>
                  </a:lnTo>
                  <a:lnTo>
                    <a:pt x="4183265" y="1121473"/>
                  </a:lnTo>
                  <a:lnTo>
                    <a:pt x="4548162" y="561251"/>
                  </a:lnTo>
                  <a:close/>
                </a:path>
              </a:pathLst>
            </a:custGeom>
            <a:solidFill>
              <a:srgbClr val="F59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0664556" y="1846714"/>
            <a:ext cx="5687060" cy="1122680"/>
            <a:chOff x="10664556" y="1846714"/>
            <a:chExt cx="5687060" cy="1122680"/>
          </a:xfrm>
        </p:grpSpPr>
        <p:sp>
          <p:nvSpPr>
            <p:cNvPr id="9" name="object 9"/>
            <p:cNvSpPr/>
            <p:nvPr/>
          </p:nvSpPr>
          <p:spPr>
            <a:xfrm>
              <a:off x="10855050" y="2384154"/>
              <a:ext cx="5306060" cy="0"/>
            </a:xfrm>
            <a:custGeom>
              <a:avLst/>
              <a:gdLst/>
              <a:ahLst/>
              <a:cxnLst/>
              <a:rect l="l" t="t" r="r" b="b"/>
              <a:pathLst>
                <a:path w="5306059">
                  <a:moveTo>
                    <a:pt x="5305567" y="0"/>
                  </a:moveTo>
                  <a:lnTo>
                    <a:pt x="0" y="0"/>
                  </a:lnTo>
                </a:path>
              </a:pathLst>
            </a:custGeom>
            <a:ln w="47625">
              <a:solidFill>
                <a:srgbClr val="AC7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160618" y="2288904"/>
              <a:ext cx="190500" cy="1905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664556" y="2288904"/>
              <a:ext cx="190500" cy="1905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445799" y="1846719"/>
              <a:ext cx="4548505" cy="1122680"/>
            </a:xfrm>
            <a:custGeom>
              <a:avLst/>
              <a:gdLst/>
              <a:ahLst/>
              <a:cxnLst/>
              <a:rect l="l" t="t" r="r" b="b"/>
              <a:pathLst>
                <a:path w="4548505" h="1122680">
                  <a:moveTo>
                    <a:pt x="4548175" y="0"/>
                  </a:moveTo>
                  <a:lnTo>
                    <a:pt x="3775227" y="0"/>
                  </a:lnTo>
                  <a:lnTo>
                    <a:pt x="3774224" y="901"/>
                  </a:lnTo>
                  <a:lnTo>
                    <a:pt x="364883" y="901"/>
                  </a:lnTo>
                  <a:lnTo>
                    <a:pt x="0" y="561124"/>
                  </a:lnTo>
                  <a:lnTo>
                    <a:pt x="364883" y="1122375"/>
                  </a:lnTo>
                  <a:lnTo>
                    <a:pt x="3854145" y="1122375"/>
                  </a:lnTo>
                  <a:lnTo>
                    <a:pt x="3854145" y="1121460"/>
                  </a:lnTo>
                  <a:lnTo>
                    <a:pt x="4548175" y="1121460"/>
                  </a:lnTo>
                  <a:lnTo>
                    <a:pt x="3929926" y="560590"/>
                  </a:lnTo>
                  <a:lnTo>
                    <a:pt x="4548175" y="0"/>
                  </a:lnTo>
                  <a:close/>
                </a:path>
              </a:pathLst>
            </a:custGeom>
            <a:solidFill>
              <a:srgbClr val="BCCC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2127250" y="0"/>
            <a:ext cx="13868400" cy="767080"/>
          </a:xfrm>
          <a:custGeom>
            <a:avLst/>
            <a:gdLst/>
            <a:ahLst/>
            <a:cxnLst/>
            <a:rect l="l" t="t" r="r" b="b"/>
            <a:pathLst>
              <a:path w="13868400" h="767080">
                <a:moveTo>
                  <a:pt x="0" y="0"/>
                </a:moveTo>
                <a:lnTo>
                  <a:pt x="13868401" y="0"/>
                </a:lnTo>
                <a:lnTo>
                  <a:pt x="13868401" y="766974"/>
                </a:lnTo>
                <a:lnTo>
                  <a:pt x="0" y="766974"/>
                </a:lnTo>
                <a:lnTo>
                  <a:pt x="0" y="0"/>
                </a:lnTo>
                <a:close/>
              </a:path>
            </a:pathLst>
          </a:custGeom>
          <a:solidFill>
            <a:srgbClr val="6261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" y="9258306"/>
            <a:ext cx="18288000" cy="1028700"/>
          </a:xfrm>
          <a:custGeom>
            <a:avLst/>
            <a:gdLst/>
            <a:ahLst/>
            <a:cxnLst/>
            <a:rect l="l" t="t" r="r" b="b"/>
            <a:pathLst>
              <a:path w="18288000" h="1028700">
                <a:moveTo>
                  <a:pt x="18287943" y="1028692"/>
                </a:moveTo>
                <a:lnTo>
                  <a:pt x="0" y="1028692"/>
                </a:lnTo>
                <a:lnTo>
                  <a:pt x="0" y="0"/>
                </a:lnTo>
                <a:lnTo>
                  <a:pt x="18287943" y="0"/>
                </a:lnTo>
                <a:lnTo>
                  <a:pt x="18287943" y="1028692"/>
                </a:lnTo>
                <a:close/>
              </a:path>
            </a:pathLst>
          </a:custGeom>
          <a:solidFill>
            <a:srgbClr val="62616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8941536" y="3693215"/>
            <a:ext cx="190500" cy="3524885"/>
            <a:chOff x="8941536" y="3693215"/>
            <a:chExt cx="190500" cy="3524885"/>
          </a:xfrm>
        </p:grpSpPr>
        <p:sp>
          <p:nvSpPr>
            <p:cNvPr id="16" name="object 16"/>
            <p:cNvSpPr/>
            <p:nvPr/>
          </p:nvSpPr>
          <p:spPr>
            <a:xfrm>
              <a:off x="9036771" y="3883513"/>
              <a:ext cx="0" cy="3143885"/>
            </a:xfrm>
            <a:custGeom>
              <a:avLst/>
              <a:gdLst/>
              <a:ahLst/>
              <a:cxnLst/>
              <a:rect l="l" t="t" r="r" b="b"/>
              <a:pathLst>
                <a:path h="3143884">
                  <a:moveTo>
                    <a:pt x="0" y="3143799"/>
                  </a:moveTo>
                  <a:lnTo>
                    <a:pt x="0" y="0"/>
                  </a:lnTo>
                </a:path>
              </a:pathLst>
            </a:custGeom>
            <a:ln w="47564">
              <a:solidFill>
                <a:srgbClr val="AC7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41536" y="7027298"/>
              <a:ext cx="190469" cy="1902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941536" y="3693215"/>
              <a:ext cx="190469" cy="1902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1770336" y="3790343"/>
            <a:ext cx="5686425" cy="800100"/>
          </a:xfrm>
          <a:custGeom>
            <a:avLst/>
            <a:gdLst/>
            <a:ahLst/>
            <a:cxnLst/>
            <a:rect l="l" t="t" r="r" b="b"/>
            <a:pathLst>
              <a:path w="5686425" h="800100">
                <a:moveTo>
                  <a:pt x="5685820" y="399619"/>
                </a:moveTo>
                <a:lnTo>
                  <a:pt x="5679561" y="468074"/>
                </a:lnTo>
                <a:lnTo>
                  <a:pt x="5662943" y="532969"/>
                </a:lnTo>
                <a:lnTo>
                  <a:pt x="5645985" y="573857"/>
                </a:lnTo>
                <a:lnTo>
                  <a:pt x="5624684" y="612292"/>
                </a:lnTo>
                <a:lnTo>
                  <a:pt x="5599256" y="647983"/>
                </a:lnTo>
                <a:lnTo>
                  <a:pt x="5569917" y="680636"/>
                </a:lnTo>
                <a:lnTo>
                  <a:pt x="5536883" y="709961"/>
                </a:lnTo>
                <a:lnTo>
                  <a:pt x="5500370" y="735666"/>
                </a:lnTo>
                <a:lnTo>
                  <a:pt x="5460593" y="757458"/>
                </a:lnTo>
                <a:lnTo>
                  <a:pt x="5417770" y="775046"/>
                </a:lnTo>
                <a:lnTo>
                  <a:pt x="5372116" y="788139"/>
                </a:lnTo>
                <a:lnTo>
                  <a:pt x="5323847" y="796444"/>
                </a:lnTo>
                <a:lnTo>
                  <a:pt x="5273178" y="799669"/>
                </a:lnTo>
                <a:lnTo>
                  <a:pt x="0" y="799669"/>
                </a:lnTo>
                <a:lnTo>
                  <a:pt x="0" y="0"/>
                </a:lnTo>
                <a:lnTo>
                  <a:pt x="5277236" y="0"/>
                </a:lnTo>
                <a:lnTo>
                  <a:pt x="5331510" y="3878"/>
                </a:lnTo>
                <a:lnTo>
                  <a:pt x="5383130" y="13940"/>
                </a:lnTo>
                <a:lnTo>
                  <a:pt x="5431784" y="29766"/>
                </a:lnTo>
                <a:lnTo>
                  <a:pt x="5477164" y="50937"/>
                </a:lnTo>
                <a:lnTo>
                  <a:pt x="5518961" y="77032"/>
                </a:lnTo>
                <a:lnTo>
                  <a:pt x="5556866" y="107633"/>
                </a:lnTo>
                <a:lnTo>
                  <a:pt x="5590569" y="142319"/>
                </a:lnTo>
                <a:lnTo>
                  <a:pt x="5619761" y="180672"/>
                </a:lnTo>
                <a:lnTo>
                  <a:pt x="5644132" y="222272"/>
                </a:lnTo>
                <a:lnTo>
                  <a:pt x="5663375" y="266700"/>
                </a:lnTo>
                <a:lnTo>
                  <a:pt x="5663807" y="267563"/>
                </a:lnTo>
                <a:lnTo>
                  <a:pt x="5663807" y="268426"/>
                </a:lnTo>
                <a:lnTo>
                  <a:pt x="5664238" y="269289"/>
                </a:lnTo>
                <a:lnTo>
                  <a:pt x="5673437" y="300334"/>
                </a:lnTo>
                <a:lnTo>
                  <a:pt x="5680209" y="332512"/>
                </a:lnTo>
                <a:lnTo>
                  <a:pt x="5684390" y="365661"/>
                </a:lnTo>
                <a:lnTo>
                  <a:pt x="5685820" y="399619"/>
                </a:lnTo>
                <a:close/>
              </a:path>
            </a:pathLst>
          </a:custGeom>
          <a:solidFill>
            <a:srgbClr val="ABC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70336" y="5027496"/>
            <a:ext cx="5686425" cy="800100"/>
          </a:xfrm>
          <a:custGeom>
            <a:avLst/>
            <a:gdLst/>
            <a:ahLst/>
            <a:cxnLst/>
            <a:rect l="l" t="t" r="r" b="b"/>
            <a:pathLst>
              <a:path w="5686425" h="800100">
                <a:moveTo>
                  <a:pt x="5685820" y="399619"/>
                </a:moveTo>
                <a:lnTo>
                  <a:pt x="5679561" y="468074"/>
                </a:lnTo>
                <a:lnTo>
                  <a:pt x="5662943" y="532969"/>
                </a:lnTo>
                <a:lnTo>
                  <a:pt x="5645985" y="573857"/>
                </a:lnTo>
                <a:lnTo>
                  <a:pt x="5624684" y="612292"/>
                </a:lnTo>
                <a:lnTo>
                  <a:pt x="5599256" y="647983"/>
                </a:lnTo>
                <a:lnTo>
                  <a:pt x="5569917" y="680636"/>
                </a:lnTo>
                <a:lnTo>
                  <a:pt x="5536883" y="709961"/>
                </a:lnTo>
                <a:lnTo>
                  <a:pt x="5500370" y="735666"/>
                </a:lnTo>
                <a:lnTo>
                  <a:pt x="5460593" y="757458"/>
                </a:lnTo>
                <a:lnTo>
                  <a:pt x="5417770" y="775046"/>
                </a:lnTo>
                <a:lnTo>
                  <a:pt x="5372116" y="788139"/>
                </a:lnTo>
                <a:lnTo>
                  <a:pt x="5323847" y="796444"/>
                </a:lnTo>
                <a:lnTo>
                  <a:pt x="5273178" y="799669"/>
                </a:lnTo>
                <a:lnTo>
                  <a:pt x="0" y="799669"/>
                </a:lnTo>
                <a:lnTo>
                  <a:pt x="0" y="0"/>
                </a:lnTo>
                <a:lnTo>
                  <a:pt x="5277236" y="0"/>
                </a:lnTo>
                <a:lnTo>
                  <a:pt x="5331510" y="3878"/>
                </a:lnTo>
                <a:lnTo>
                  <a:pt x="5383130" y="13940"/>
                </a:lnTo>
                <a:lnTo>
                  <a:pt x="5431784" y="29766"/>
                </a:lnTo>
                <a:lnTo>
                  <a:pt x="5477164" y="50937"/>
                </a:lnTo>
                <a:lnTo>
                  <a:pt x="5518961" y="77032"/>
                </a:lnTo>
                <a:lnTo>
                  <a:pt x="5556866" y="107633"/>
                </a:lnTo>
                <a:lnTo>
                  <a:pt x="5590569" y="142319"/>
                </a:lnTo>
                <a:lnTo>
                  <a:pt x="5619761" y="180672"/>
                </a:lnTo>
                <a:lnTo>
                  <a:pt x="5644132" y="222272"/>
                </a:lnTo>
                <a:lnTo>
                  <a:pt x="5663375" y="266700"/>
                </a:lnTo>
                <a:lnTo>
                  <a:pt x="5663807" y="267563"/>
                </a:lnTo>
                <a:lnTo>
                  <a:pt x="5663807" y="268426"/>
                </a:lnTo>
                <a:lnTo>
                  <a:pt x="5664238" y="269289"/>
                </a:lnTo>
                <a:lnTo>
                  <a:pt x="5673437" y="300334"/>
                </a:lnTo>
                <a:lnTo>
                  <a:pt x="5680209" y="332512"/>
                </a:lnTo>
                <a:lnTo>
                  <a:pt x="5684390" y="365661"/>
                </a:lnTo>
                <a:lnTo>
                  <a:pt x="5685820" y="399619"/>
                </a:lnTo>
                <a:close/>
              </a:path>
            </a:pathLst>
          </a:custGeom>
          <a:solidFill>
            <a:srgbClr val="ABC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70336" y="6289734"/>
            <a:ext cx="5686425" cy="800100"/>
          </a:xfrm>
          <a:custGeom>
            <a:avLst/>
            <a:gdLst/>
            <a:ahLst/>
            <a:cxnLst/>
            <a:rect l="l" t="t" r="r" b="b"/>
            <a:pathLst>
              <a:path w="5686425" h="800100">
                <a:moveTo>
                  <a:pt x="5685820" y="399619"/>
                </a:moveTo>
                <a:lnTo>
                  <a:pt x="5679561" y="468074"/>
                </a:lnTo>
                <a:lnTo>
                  <a:pt x="5662943" y="532969"/>
                </a:lnTo>
                <a:lnTo>
                  <a:pt x="5645985" y="573857"/>
                </a:lnTo>
                <a:lnTo>
                  <a:pt x="5624684" y="612292"/>
                </a:lnTo>
                <a:lnTo>
                  <a:pt x="5599256" y="647983"/>
                </a:lnTo>
                <a:lnTo>
                  <a:pt x="5569917" y="680636"/>
                </a:lnTo>
                <a:lnTo>
                  <a:pt x="5536883" y="709961"/>
                </a:lnTo>
                <a:lnTo>
                  <a:pt x="5500370" y="735666"/>
                </a:lnTo>
                <a:lnTo>
                  <a:pt x="5460593" y="757458"/>
                </a:lnTo>
                <a:lnTo>
                  <a:pt x="5417770" y="775046"/>
                </a:lnTo>
                <a:lnTo>
                  <a:pt x="5372116" y="788139"/>
                </a:lnTo>
                <a:lnTo>
                  <a:pt x="5323847" y="796444"/>
                </a:lnTo>
                <a:lnTo>
                  <a:pt x="5273178" y="799669"/>
                </a:lnTo>
                <a:lnTo>
                  <a:pt x="0" y="799669"/>
                </a:lnTo>
                <a:lnTo>
                  <a:pt x="0" y="0"/>
                </a:lnTo>
                <a:lnTo>
                  <a:pt x="5277236" y="0"/>
                </a:lnTo>
                <a:lnTo>
                  <a:pt x="5331510" y="3878"/>
                </a:lnTo>
                <a:lnTo>
                  <a:pt x="5383130" y="13940"/>
                </a:lnTo>
                <a:lnTo>
                  <a:pt x="5431784" y="29766"/>
                </a:lnTo>
                <a:lnTo>
                  <a:pt x="5477164" y="50937"/>
                </a:lnTo>
                <a:lnTo>
                  <a:pt x="5518961" y="77032"/>
                </a:lnTo>
                <a:lnTo>
                  <a:pt x="5556866" y="107633"/>
                </a:lnTo>
                <a:lnTo>
                  <a:pt x="5590569" y="142319"/>
                </a:lnTo>
                <a:lnTo>
                  <a:pt x="5619761" y="180672"/>
                </a:lnTo>
                <a:lnTo>
                  <a:pt x="5644132" y="222272"/>
                </a:lnTo>
                <a:lnTo>
                  <a:pt x="5663375" y="266700"/>
                </a:lnTo>
                <a:lnTo>
                  <a:pt x="5663807" y="267563"/>
                </a:lnTo>
                <a:lnTo>
                  <a:pt x="5663807" y="268426"/>
                </a:lnTo>
                <a:lnTo>
                  <a:pt x="5664238" y="269289"/>
                </a:lnTo>
                <a:lnTo>
                  <a:pt x="5673437" y="300334"/>
                </a:lnTo>
                <a:lnTo>
                  <a:pt x="5680209" y="332512"/>
                </a:lnTo>
                <a:lnTo>
                  <a:pt x="5684390" y="365661"/>
                </a:lnTo>
                <a:lnTo>
                  <a:pt x="5685820" y="399619"/>
                </a:lnTo>
                <a:close/>
              </a:path>
            </a:pathLst>
          </a:custGeom>
          <a:solidFill>
            <a:srgbClr val="ABC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665012" y="3790343"/>
            <a:ext cx="5686425" cy="800100"/>
          </a:xfrm>
          <a:custGeom>
            <a:avLst/>
            <a:gdLst/>
            <a:ahLst/>
            <a:cxnLst/>
            <a:rect l="l" t="t" r="r" b="b"/>
            <a:pathLst>
              <a:path w="5686425" h="800100">
                <a:moveTo>
                  <a:pt x="5685820" y="399619"/>
                </a:moveTo>
                <a:lnTo>
                  <a:pt x="5679561" y="468074"/>
                </a:lnTo>
                <a:lnTo>
                  <a:pt x="5662943" y="532969"/>
                </a:lnTo>
                <a:lnTo>
                  <a:pt x="5645985" y="573857"/>
                </a:lnTo>
                <a:lnTo>
                  <a:pt x="5624684" y="612292"/>
                </a:lnTo>
                <a:lnTo>
                  <a:pt x="5599256" y="647983"/>
                </a:lnTo>
                <a:lnTo>
                  <a:pt x="5569917" y="680636"/>
                </a:lnTo>
                <a:lnTo>
                  <a:pt x="5536883" y="709961"/>
                </a:lnTo>
                <a:lnTo>
                  <a:pt x="5500370" y="735666"/>
                </a:lnTo>
                <a:lnTo>
                  <a:pt x="5460593" y="757458"/>
                </a:lnTo>
                <a:lnTo>
                  <a:pt x="5417770" y="775046"/>
                </a:lnTo>
                <a:lnTo>
                  <a:pt x="5372116" y="788139"/>
                </a:lnTo>
                <a:lnTo>
                  <a:pt x="5323847" y="796444"/>
                </a:lnTo>
                <a:lnTo>
                  <a:pt x="5273178" y="799669"/>
                </a:lnTo>
                <a:lnTo>
                  <a:pt x="0" y="799669"/>
                </a:lnTo>
                <a:lnTo>
                  <a:pt x="0" y="0"/>
                </a:lnTo>
                <a:lnTo>
                  <a:pt x="5277236" y="0"/>
                </a:lnTo>
                <a:lnTo>
                  <a:pt x="5331510" y="3878"/>
                </a:lnTo>
                <a:lnTo>
                  <a:pt x="5383130" y="13940"/>
                </a:lnTo>
                <a:lnTo>
                  <a:pt x="5431784" y="29766"/>
                </a:lnTo>
                <a:lnTo>
                  <a:pt x="5477164" y="50937"/>
                </a:lnTo>
                <a:lnTo>
                  <a:pt x="5518961" y="77032"/>
                </a:lnTo>
                <a:lnTo>
                  <a:pt x="5556866" y="107633"/>
                </a:lnTo>
                <a:lnTo>
                  <a:pt x="5590569" y="142319"/>
                </a:lnTo>
                <a:lnTo>
                  <a:pt x="5619761" y="180672"/>
                </a:lnTo>
                <a:lnTo>
                  <a:pt x="5644132" y="222272"/>
                </a:lnTo>
                <a:lnTo>
                  <a:pt x="5663375" y="266700"/>
                </a:lnTo>
                <a:lnTo>
                  <a:pt x="5663807" y="267563"/>
                </a:lnTo>
                <a:lnTo>
                  <a:pt x="5663807" y="268426"/>
                </a:lnTo>
                <a:lnTo>
                  <a:pt x="5664238" y="269289"/>
                </a:lnTo>
                <a:lnTo>
                  <a:pt x="5673437" y="300334"/>
                </a:lnTo>
                <a:lnTo>
                  <a:pt x="5680209" y="332512"/>
                </a:lnTo>
                <a:lnTo>
                  <a:pt x="5684390" y="365661"/>
                </a:lnTo>
                <a:lnTo>
                  <a:pt x="5685820" y="399619"/>
                </a:lnTo>
                <a:close/>
              </a:path>
            </a:pathLst>
          </a:custGeom>
          <a:solidFill>
            <a:srgbClr val="ABC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665012" y="5027496"/>
            <a:ext cx="5686425" cy="800100"/>
          </a:xfrm>
          <a:custGeom>
            <a:avLst/>
            <a:gdLst/>
            <a:ahLst/>
            <a:cxnLst/>
            <a:rect l="l" t="t" r="r" b="b"/>
            <a:pathLst>
              <a:path w="5686425" h="800100">
                <a:moveTo>
                  <a:pt x="5685820" y="399619"/>
                </a:moveTo>
                <a:lnTo>
                  <a:pt x="5679561" y="468074"/>
                </a:lnTo>
                <a:lnTo>
                  <a:pt x="5662943" y="532969"/>
                </a:lnTo>
                <a:lnTo>
                  <a:pt x="5645985" y="573857"/>
                </a:lnTo>
                <a:lnTo>
                  <a:pt x="5624684" y="612292"/>
                </a:lnTo>
                <a:lnTo>
                  <a:pt x="5599256" y="647983"/>
                </a:lnTo>
                <a:lnTo>
                  <a:pt x="5569917" y="680636"/>
                </a:lnTo>
                <a:lnTo>
                  <a:pt x="5536883" y="709961"/>
                </a:lnTo>
                <a:lnTo>
                  <a:pt x="5500370" y="735666"/>
                </a:lnTo>
                <a:lnTo>
                  <a:pt x="5460593" y="757458"/>
                </a:lnTo>
                <a:lnTo>
                  <a:pt x="5417770" y="775046"/>
                </a:lnTo>
                <a:lnTo>
                  <a:pt x="5372116" y="788139"/>
                </a:lnTo>
                <a:lnTo>
                  <a:pt x="5323847" y="796444"/>
                </a:lnTo>
                <a:lnTo>
                  <a:pt x="5273178" y="799669"/>
                </a:lnTo>
                <a:lnTo>
                  <a:pt x="0" y="799669"/>
                </a:lnTo>
                <a:lnTo>
                  <a:pt x="0" y="0"/>
                </a:lnTo>
                <a:lnTo>
                  <a:pt x="5277236" y="0"/>
                </a:lnTo>
                <a:lnTo>
                  <a:pt x="5331510" y="3878"/>
                </a:lnTo>
                <a:lnTo>
                  <a:pt x="5383130" y="13940"/>
                </a:lnTo>
                <a:lnTo>
                  <a:pt x="5431784" y="29766"/>
                </a:lnTo>
                <a:lnTo>
                  <a:pt x="5477164" y="50937"/>
                </a:lnTo>
                <a:lnTo>
                  <a:pt x="5518961" y="77032"/>
                </a:lnTo>
                <a:lnTo>
                  <a:pt x="5556866" y="107633"/>
                </a:lnTo>
                <a:lnTo>
                  <a:pt x="5590569" y="142319"/>
                </a:lnTo>
                <a:lnTo>
                  <a:pt x="5619761" y="180672"/>
                </a:lnTo>
                <a:lnTo>
                  <a:pt x="5644132" y="222272"/>
                </a:lnTo>
                <a:lnTo>
                  <a:pt x="5663375" y="266700"/>
                </a:lnTo>
                <a:lnTo>
                  <a:pt x="5663807" y="267563"/>
                </a:lnTo>
                <a:lnTo>
                  <a:pt x="5663807" y="268426"/>
                </a:lnTo>
                <a:lnTo>
                  <a:pt x="5664238" y="269289"/>
                </a:lnTo>
                <a:lnTo>
                  <a:pt x="5673437" y="300334"/>
                </a:lnTo>
                <a:lnTo>
                  <a:pt x="5680209" y="332512"/>
                </a:lnTo>
                <a:lnTo>
                  <a:pt x="5684390" y="365661"/>
                </a:lnTo>
                <a:lnTo>
                  <a:pt x="5685820" y="399619"/>
                </a:lnTo>
                <a:close/>
              </a:path>
            </a:pathLst>
          </a:custGeom>
          <a:solidFill>
            <a:srgbClr val="ABCCE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0665012" y="6289734"/>
            <a:ext cx="5686425" cy="800100"/>
          </a:xfrm>
          <a:custGeom>
            <a:avLst/>
            <a:gdLst/>
            <a:ahLst/>
            <a:cxnLst/>
            <a:rect l="l" t="t" r="r" b="b"/>
            <a:pathLst>
              <a:path w="5686425" h="800100">
                <a:moveTo>
                  <a:pt x="5685820" y="399619"/>
                </a:moveTo>
                <a:lnTo>
                  <a:pt x="5679561" y="468074"/>
                </a:lnTo>
                <a:lnTo>
                  <a:pt x="5662943" y="532969"/>
                </a:lnTo>
                <a:lnTo>
                  <a:pt x="5645985" y="573857"/>
                </a:lnTo>
                <a:lnTo>
                  <a:pt x="5624684" y="612292"/>
                </a:lnTo>
                <a:lnTo>
                  <a:pt x="5599256" y="647983"/>
                </a:lnTo>
                <a:lnTo>
                  <a:pt x="5569917" y="680636"/>
                </a:lnTo>
                <a:lnTo>
                  <a:pt x="5536883" y="709961"/>
                </a:lnTo>
                <a:lnTo>
                  <a:pt x="5500370" y="735666"/>
                </a:lnTo>
                <a:lnTo>
                  <a:pt x="5460593" y="757458"/>
                </a:lnTo>
                <a:lnTo>
                  <a:pt x="5417770" y="775046"/>
                </a:lnTo>
                <a:lnTo>
                  <a:pt x="5372116" y="788139"/>
                </a:lnTo>
                <a:lnTo>
                  <a:pt x="5323847" y="796444"/>
                </a:lnTo>
                <a:lnTo>
                  <a:pt x="5273178" y="799669"/>
                </a:lnTo>
                <a:lnTo>
                  <a:pt x="0" y="799669"/>
                </a:lnTo>
                <a:lnTo>
                  <a:pt x="0" y="0"/>
                </a:lnTo>
                <a:lnTo>
                  <a:pt x="5277236" y="0"/>
                </a:lnTo>
                <a:lnTo>
                  <a:pt x="5331510" y="3878"/>
                </a:lnTo>
                <a:lnTo>
                  <a:pt x="5383130" y="13940"/>
                </a:lnTo>
                <a:lnTo>
                  <a:pt x="5431784" y="29766"/>
                </a:lnTo>
                <a:lnTo>
                  <a:pt x="5477164" y="50937"/>
                </a:lnTo>
                <a:lnTo>
                  <a:pt x="5518961" y="77032"/>
                </a:lnTo>
                <a:lnTo>
                  <a:pt x="5556866" y="107633"/>
                </a:lnTo>
                <a:lnTo>
                  <a:pt x="5590569" y="142319"/>
                </a:lnTo>
                <a:lnTo>
                  <a:pt x="5619761" y="180672"/>
                </a:lnTo>
                <a:lnTo>
                  <a:pt x="5644132" y="222272"/>
                </a:lnTo>
                <a:lnTo>
                  <a:pt x="5663375" y="266700"/>
                </a:lnTo>
                <a:lnTo>
                  <a:pt x="5663807" y="267563"/>
                </a:lnTo>
                <a:lnTo>
                  <a:pt x="5663807" y="268426"/>
                </a:lnTo>
                <a:lnTo>
                  <a:pt x="5664238" y="269289"/>
                </a:lnTo>
                <a:lnTo>
                  <a:pt x="5673437" y="300334"/>
                </a:lnTo>
                <a:lnTo>
                  <a:pt x="5680209" y="332512"/>
                </a:lnTo>
                <a:lnTo>
                  <a:pt x="5684390" y="365661"/>
                </a:lnTo>
                <a:lnTo>
                  <a:pt x="5685820" y="399619"/>
                </a:lnTo>
                <a:close/>
              </a:path>
            </a:pathLst>
          </a:custGeom>
          <a:solidFill>
            <a:srgbClr val="ABC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68888" y="3618310"/>
            <a:ext cx="1000125" cy="1000125"/>
          </a:xfrm>
          <a:custGeom>
            <a:avLst/>
            <a:gdLst/>
            <a:ahLst/>
            <a:cxnLst/>
            <a:rect l="l" t="t" r="r" b="b"/>
            <a:pathLst>
              <a:path w="1000125" h="1000125">
                <a:moveTo>
                  <a:pt x="500062" y="1000124"/>
                </a:moveTo>
                <a:lnTo>
                  <a:pt x="451903" y="997835"/>
                </a:lnTo>
                <a:lnTo>
                  <a:pt x="405039" y="991108"/>
                </a:lnTo>
                <a:lnTo>
                  <a:pt x="359679" y="980151"/>
                </a:lnTo>
                <a:lnTo>
                  <a:pt x="316034" y="965175"/>
                </a:lnTo>
                <a:lnTo>
                  <a:pt x="274313" y="946388"/>
                </a:lnTo>
                <a:lnTo>
                  <a:pt x="234725" y="924002"/>
                </a:lnTo>
                <a:lnTo>
                  <a:pt x="197480" y="898225"/>
                </a:lnTo>
                <a:lnTo>
                  <a:pt x="162788" y="869266"/>
                </a:lnTo>
                <a:lnTo>
                  <a:pt x="130858" y="837336"/>
                </a:lnTo>
                <a:lnTo>
                  <a:pt x="101899" y="802644"/>
                </a:lnTo>
                <a:lnTo>
                  <a:pt x="76122" y="765399"/>
                </a:lnTo>
                <a:lnTo>
                  <a:pt x="53736" y="725811"/>
                </a:lnTo>
                <a:lnTo>
                  <a:pt x="34949" y="684090"/>
                </a:lnTo>
                <a:lnTo>
                  <a:pt x="19973" y="640445"/>
                </a:lnTo>
                <a:lnTo>
                  <a:pt x="9016" y="595085"/>
                </a:lnTo>
                <a:lnTo>
                  <a:pt x="2289" y="548221"/>
                </a:lnTo>
                <a:lnTo>
                  <a:pt x="0" y="500062"/>
                </a:lnTo>
                <a:lnTo>
                  <a:pt x="2289" y="451903"/>
                </a:lnTo>
                <a:lnTo>
                  <a:pt x="9016" y="405039"/>
                </a:lnTo>
                <a:lnTo>
                  <a:pt x="19973" y="359679"/>
                </a:lnTo>
                <a:lnTo>
                  <a:pt x="34949" y="316034"/>
                </a:lnTo>
                <a:lnTo>
                  <a:pt x="53736" y="274313"/>
                </a:lnTo>
                <a:lnTo>
                  <a:pt x="76122" y="234725"/>
                </a:lnTo>
                <a:lnTo>
                  <a:pt x="101899" y="197480"/>
                </a:lnTo>
                <a:lnTo>
                  <a:pt x="130858" y="162788"/>
                </a:lnTo>
                <a:lnTo>
                  <a:pt x="162788" y="130858"/>
                </a:lnTo>
                <a:lnTo>
                  <a:pt x="197480" y="101899"/>
                </a:lnTo>
                <a:lnTo>
                  <a:pt x="234725" y="76122"/>
                </a:lnTo>
                <a:lnTo>
                  <a:pt x="274313" y="53736"/>
                </a:lnTo>
                <a:lnTo>
                  <a:pt x="316034" y="34949"/>
                </a:lnTo>
                <a:lnTo>
                  <a:pt x="359679" y="19973"/>
                </a:lnTo>
                <a:lnTo>
                  <a:pt x="405039" y="9016"/>
                </a:lnTo>
                <a:lnTo>
                  <a:pt x="451903" y="2289"/>
                </a:lnTo>
                <a:lnTo>
                  <a:pt x="500062" y="0"/>
                </a:lnTo>
                <a:lnTo>
                  <a:pt x="548221" y="2289"/>
                </a:lnTo>
                <a:lnTo>
                  <a:pt x="595085" y="9016"/>
                </a:lnTo>
                <a:lnTo>
                  <a:pt x="640445" y="19973"/>
                </a:lnTo>
                <a:lnTo>
                  <a:pt x="684090" y="34949"/>
                </a:lnTo>
                <a:lnTo>
                  <a:pt x="725811" y="53736"/>
                </a:lnTo>
                <a:lnTo>
                  <a:pt x="765399" y="76122"/>
                </a:lnTo>
                <a:lnTo>
                  <a:pt x="802644" y="101899"/>
                </a:lnTo>
                <a:lnTo>
                  <a:pt x="837336" y="130858"/>
                </a:lnTo>
                <a:lnTo>
                  <a:pt x="869266" y="162788"/>
                </a:lnTo>
                <a:lnTo>
                  <a:pt x="898225" y="197480"/>
                </a:lnTo>
                <a:lnTo>
                  <a:pt x="924002" y="234725"/>
                </a:lnTo>
                <a:lnTo>
                  <a:pt x="946388" y="274313"/>
                </a:lnTo>
                <a:lnTo>
                  <a:pt x="965175" y="316034"/>
                </a:lnTo>
                <a:lnTo>
                  <a:pt x="980151" y="359679"/>
                </a:lnTo>
                <a:lnTo>
                  <a:pt x="991108" y="405039"/>
                </a:lnTo>
                <a:lnTo>
                  <a:pt x="997835" y="451903"/>
                </a:lnTo>
                <a:lnTo>
                  <a:pt x="1000124" y="500062"/>
                </a:lnTo>
                <a:lnTo>
                  <a:pt x="997835" y="548221"/>
                </a:lnTo>
                <a:lnTo>
                  <a:pt x="991108" y="595085"/>
                </a:lnTo>
                <a:lnTo>
                  <a:pt x="980151" y="640445"/>
                </a:lnTo>
                <a:lnTo>
                  <a:pt x="965175" y="684090"/>
                </a:lnTo>
                <a:lnTo>
                  <a:pt x="946388" y="725811"/>
                </a:lnTo>
                <a:lnTo>
                  <a:pt x="924002" y="765399"/>
                </a:lnTo>
                <a:lnTo>
                  <a:pt x="898225" y="802644"/>
                </a:lnTo>
                <a:lnTo>
                  <a:pt x="869266" y="837336"/>
                </a:lnTo>
                <a:lnTo>
                  <a:pt x="837336" y="869266"/>
                </a:lnTo>
                <a:lnTo>
                  <a:pt x="802644" y="898225"/>
                </a:lnTo>
                <a:lnTo>
                  <a:pt x="765399" y="924002"/>
                </a:lnTo>
                <a:lnTo>
                  <a:pt x="725811" y="946388"/>
                </a:lnTo>
                <a:lnTo>
                  <a:pt x="684090" y="965175"/>
                </a:lnTo>
                <a:lnTo>
                  <a:pt x="640445" y="980151"/>
                </a:lnTo>
                <a:lnTo>
                  <a:pt x="595085" y="991108"/>
                </a:lnTo>
                <a:lnTo>
                  <a:pt x="548221" y="997835"/>
                </a:lnTo>
                <a:lnTo>
                  <a:pt x="500062" y="1000124"/>
                </a:lnTo>
                <a:close/>
              </a:path>
            </a:pathLst>
          </a:custGeom>
          <a:solidFill>
            <a:srgbClr val="F59E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68888" y="4925964"/>
            <a:ext cx="1000125" cy="1000125"/>
          </a:xfrm>
          <a:custGeom>
            <a:avLst/>
            <a:gdLst/>
            <a:ahLst/>
            <a:cxnLst/>
            <a:rect l="l" t="t" r="r" b="b"/>
            <a:pathLst>
              <a:path w="1000125" h="1000125">
                <a:moveTo>
                  <a:pt x="500062" y="1000124"/>
                </a:moveTo>
                <a:lnTo>
                  <a:pt x="451903" y="997835"/>
                </a:lnTo>
                <a:lnTo>
                  <a:pt x="405039" y="991108"/>
                </a:lnTo>
                <a:lnTo>
                  <a:pt x="359679" y="980151"/>
                </a:lnTo>
                <a:lnTo>
                  <a:pt x="316034" y="965175"/>
                </a:lnTo>
                <a:lnTo>
                  <a:pt x="274313" y="946388"/>
                </a:lnTo>
                <a:lnTo>
                  <a:pt x="234725" y="924002"/>
                </a:lnTo>
                <a:lnTo>
                  <a:pt x="197480" y="898225"/>
                </a:lnTo>
                <a:lnTo>
                  <a:pt x="162788" y="869266"/>
                </a:lnTo>
                <a:lnTo>
                  <a:pt x="130858" y="837336"/>
                </a:lnTo>
                <a:lnTo>
                  <a:pt x="101899" y="802644"/>
                </a:lnTo>
                <a:lnTo>
                  <a:pt x="76122" y="765399"/>
                </a:lnTo>
                <a:lnTo>
                  <a:pt x="53736" y="725811"/>
                </a:lnTo>
                <a:lnTo>
                  <a:pt x="34949" y="684090"/>
                </a:lnTo>
                <a:lnTo>
                  <a:pt x="19973" y="640445"/>
                </a:lnTo>
                <a:lnTo>
                  <a:pt x="9016" y="595085"/>
                </a:lnTo>
                <a:lnTo>
                  <a:pt x="2289" y="548221"/>
                </a:lnTo>
                <a:lnTo>
                  <a:pt x="0" y="500062"/>
                </a:lnTo>
                <a:lnTo>
                  <a:pt x="2289" y="451903"/>
                </a:lnTo>
                <a:lnTo>
                  <a:pt x="9016" y="405039"/>
                </a:lnTo>
                <a:lnTo>
                  <a:pt x="19973" y="359679"/>
                </a:lnTo>
                <a:lnTo>
                  <a:pt x="34949" y="316034"/>
                </a:lnTo>
                <a:lnTo>
                  <a:pt x="53736" y="274313"/>
                </a:lnTo>
                <a:lnTo>
                  <a:pt x="76122" y="234725"/>
                </a:lnTo>
                <a:lnTo>
                  <a:pt x="101899" y="197480"/>
                </a:lnTo>
                <a:lnTo>
                  <a:pt x="130858" y="162788"/>
                </a:lnTo>
                <a:lnTo>
                  <a:pt x="162788" y="130858"/>
                </a:lnTo>
                <a:lnTo>
                  <a:pt x="197480" y="101899"/>
                </a:lnTo>
                <a:lnTo>
                  <a:pt x="234725" y="76122"/>
                </a:lnTo>
                <a:lnTo>
                  <a:pt x="274313" y="53736"/>
                </a:lnTo>
                <a:lnTo>
                  <a:pt x="316034" y="34949"/>
                </a:lnTo>
                <a:lnTo>
                  <a:pt x="359679" y="19973"/>
                </a:lnTo>
                <a:lnTo>
                  <a:pt x="405039" y="9016"/>
                </a:lnTo>
                <a:lnTo>
                  <a:pt x="451903" y="2289"/>
                </a:lnTo>
                <a:lnTo>
                  <a:pt x="500062" y="0"/>
                </a:lnTo>
                <a:lnTo>
                  <a:pt x="548221" y="2289"/>
                </a:lnTo>
                <a:lnTo>
                  <a:pt x="595085" y="9016"/>
                </a:lnTo>
                <a:lnTo>
                  <a:pt x="640445" y="19973"/>
                </a:lnTo>
                <a:lnTo>
                  <a:pt x="684090" y="34949"/>
                </a:lnTo>
                <a:lnTo>
                  <a:pt x="725811" y="53736"/>
                </a:lnTo>
                <a:lnTo>
                  <a:pt x="765399" y="76122"/>
                </a:lnTo>
                <a:lnTo>
                  <a:pt x="802644" y="101899"/>
                </a:lnTo>
                <a:lnTo>
                  <a:pt x="837336" y="130858"/>
                </a:lnTo>
                <a:lnTo>
                  <a:pt x="869266" y="162788"/>
                </a:lnTo>
                <a:lnTo>
                  <a:pt x="898225" y="197480"/>
                </a:lnTo>
                <a:lnTo>
                  <a:pt x="924002" y="234725"/>
                </a:lnTo>
                <a:lnTo>
                  <a:pt x="946388" y="274313"/>
                </a:lnTo>
                <a:lnTo>
                  <a:pt x="965175" y="316034"/>
                </a:lnTo>
                <a:lnTo>
                  <a:pt x="980151" y="359679"/>
                </a:lnTo>
                <a:lnTo>
                  <a:pt x="991108" y="405039"/>
                </a:lnTo>
                <a:lnTo>
                  <a:pt x="997835" y="451903"/>
                </a:lnTo>
                <a:lnTo>
                  <a:pt x="1000124" y="500062"/>
                </a:lnTo>
                <a:lnTo>
                  <a:pt x="997835" y="548221"/>
                </a:lnTo>
                <a:lnTo>
                  <a:pt x="991108" y="595085"/>
                </a:lnTo>
                <a:lnTo>
                  <a:pt x="980151" y="640445"/>
                </a:lnTo>
                <a:lnTo>
                  <a:pt x="965175" y="684090"/>
                </a:lnTo>
                <a:lnTo>
                  <a:pt x="946388" y="725811"/>
                </a:lnTo>
                <a:lnTo>
                  <a:pt x="924002" y="765399"/>
                </a:lnTo>
                <a:lnTo>
                  <a:pt x="898225" y="802644"/>
                </a:lnTo>
                <a:lnTo>
                  <a:pt x="869266" y="837336"/>
                </a:lnTo>
                <a:lnTo>
                  <a:pt x="837336" y="869266"/>
                </a:lnTo>
                <a:lnTo>
                  <a:pt x="802644" y="898225"/>
                </a:lnTo>
                <a:lnTo>
                  <a:pt x="765399" y="924002"/>
                </a:lnTo>
                <a:lnTo>
                  <a:pt x="725811" y="946388"/>
                </a:lnTo>
                <a:lnTo>
                  <a:pt x="684090" y="965175"/>
                </a:lnTo>
                <a:lnTo>
                  <a:pt x="640445" y="980151"/>
                </a:lnTo>
                <a:lnTo>
                  <a:pt x="595085" y="991108"/>
                </a:lnTo>
                <a:lnTo>
                  <a:pt x="548221" y="997835"/>
                </a:lnTo>
                <a:lnTo>
                  <a:pt x="500062" y="1000124"/>
                </a:lnTo>
                <a:close/>
              </a:path>
            </a:pathLst>
          </a:custGeom>
          <a:solidFill>
            <a:srgbClr val="F59E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68888" y="6188201"/>
            <a:ext cx="1000125" cy="1000125"/>
          </a:xfrm>
          <a:custGeom>
            <a:avLst/>
            <a:gdLst/>
            <a:ahLst/>
            <a:cxnLst/>
            <a:rect l="l" t="t" r="r" b="b"/>
            <a:pathLst>
              <a:path w="1000125" h="1000125">
                <a:moveTo>
                  <a:pt x="500062" y="1000124"/>
                </a:moveTo>
                <a:lnTo>
                  <a:pt x="451903" y="997835"/>
                </a:lnTo>
                <a:lnTo>
                  <a:pt x="405039" y="991108"/>
                </a:lnTo>
                <a:lnTo>
                  <a:pt x="359679" y="980151"/>
                </a:lnTo>
                <a:lnTo>
                  <a:pt x="316034" y="965175"/>
                </a:lnTo>
                <a:lnTo>
                  <a:pt x="274313" y="946388"/>
                </a:lnTo>
                <a:lnTo>
                  <a:pt x="234725" y="924002"/>
                </a:lnTo>
                <a:lnTo>
                  <a:pt x="197480" y="898225"/>
                </a:lnTo>
                <a:lnTo>
                  <a:pt x="162788" y="869266"/>
                </a:lnTo>
                <a:lnTo>
                  <a:pt x="130858" y="837336"/>
                </a:lnTo>
                <a:lnTo>
                  <a:pt x="101899" y="802644"/>
                </a:lnTo>
                <a:lnTo>
                  <a:pt x="76122" y="765399"/>
                </a:lnTo>
                <a:lnTo>
                  <a:pt x="53736" y="725811"/>
                </a:lnTo>
                <a:lnTo>
                  <a:pt x="34949" y="684090"/>
                </a:lnTo>
                <a:lnTo>
                  <a:pt x="19973" y="640445"/>
                </a:lnTo>
                <a:lnTo>
                  <a:pt x="9016" y="595085"/>
                </a:lnTo>
                <a:lnTo>
                  <a:pt x="2289" y="548221"/>
                </a:lnTo>
                <a:lnTo>
                  <a:pt x="0" y="500062"/>
                </a:lnTo>
                <a:lnTo>
                  <a:pt x="2289" y="451903"/>
                </a:lnTo>
                <a:lnTo>
                  <a:pt x="9016" y="405039"/>
                </a:lnTo>
                <a:lnTo>
                  <a:pt x="19973" y="359679"/>
                </a:lnTo>
                <a:lnTo>
                  <a:pt x="34949" y="316034"/>
                </a:lnTo>
                <a:lnTo>
                  <a:pt x="53736" y="274313"/>
                </a:lnTo>
                <a:lnTo>
                  <a:pt x="76122" y="234725"/>
                </a:lnTo>
                <a:lnTo>
                  <a:pt x="101899" y="197480"/>
                </a:lnTo>
                <a:lnTo>
                  <a:pt x="130858" y="162788"/>
                </a:lnTo>
                <a:lnTo>
                  <a:pt x="162788" y="130858"/>
                </a:lnTo>
                <a:lnTo>
                  <a:pt x="197480" y="101899"/>
                </a:lnTo>
                <a:lnTo>
                  <a:pt x="234725" y="76122"/>
                </a:lnTo>
                <a:lnTo>
                  <a:pt x="274313" y="53736"/>
                </a:lnTo>
                <a:lnTo>
                  <a:pt x="316034" y="34949"/>
                </a:lnTo>
                <a:lnTo>
                  <a:pt x="359679" y="19973"/>
                </a:lnTo>
                <a:lnTo>
                  <a:pt x="405039" y="9016"/>
                </a:lnTo>
                <a:lnTo>
                  <a:pt x="451903" y="2289"/>
                </a:lnTo>
                <a:lnTo>
                  <a:pt x="500062" y="0"/>
                </a:lnTo>
                <a:lnTo>
                  <a:pt x="548221" y="2289"/>
                </a:lnTo>
                <a:lnTo>
                  <a:pt x="595085" y="9016"/>
                </a:lnTo>
                <a:lnTo>
                  <a:pt x="640445" y="19973"/>
                </a:lnTo>
                <a:lnTo>
                  <a:pt x="684090" y="34949"/>
                </a:lnTo>
                <a:lnTo>
                  <a:pt x="725811" y="53736"/>
                </a:lnTo>
                <a:lnTo>
                  <a:pt x="765399" y="76122"/>
                </a:lnTo>
                <a:lnTo>
                  <a:pt x="802644" y="101899"/>
                </a:lnTo>
                <a:lnTo>
                  <a:pt x="837336" y="130858"/>
                </a:lnTo>
                <a:lnTo>
                  <a:pt x="869266" y="162788"/>
                </a:lnTo>
                <a:lnTo>
                  <a:pt x="898225" y="197480"/>
                </a:lnTo>
                <a:lnTo>
                  <a:pt x="924002" y="234725"/>
                </a:lnTo>
                <a:lnTo>
                  <a:pt x="946388" y="274313"/>
                </a:lnTo>
                <a:lnTo>
                  <a:pt x="965175" y="316034"/>
                </a:lnTo>
                <a:lnTo>
                  <a:pt x="980151" y="359679"/>
                </a:lnTo>
                <a:lnTo>
                  <a:pt x="991108" y="405039"/>
                </a:lnTo>
                <a:lnTo>
                  <a:pt x="997835" y="451903"/>
                </a:lnTo>
                <a:lnTo>
                  <a:pt x="1000124" y="500062"/>
                </a:lnTo>
                <a:lnTo>
                  <a:pt x="997835" y="548221"/>
                </a:lnTo>
                <a:lnTo>
                  <a:pt x="991108" y="595085"/>
                </a:lnTo>
                <a:lnTo>
                  <a:pt x="980151" y="640445"/>
                </a:lnTo>
                <a:lnTo>
                  <a:pt x="965175" y="684090"/>
                </a:lnTo>
                <a:lnTo>
                  <a:pt x="946388" y="725811"/>
                </a:lnTo>
                <a:lnTo>
                  <a:pt x="924002" y="765399"/>
                </a:lnTo>
                <a:lnTo>
                  <a:pt x="898225" y="802644"/>
                </a:lnTo>
                <a:lnTo>
                  <a:pt x="869266" y="837336"/>
                </a:lnTo>
                <a:lnTo>
                  <a:pt x="837336" y="869266"/>
                </a:lnTo>
                <a:lnTo>
                  <a:pt x="802644" y="898225"/>
                </a:lnTo>
                <a:lnTo>
                  <a:pt x="765399" y="924002"/>
                </a:lnTo>
                <a:lnTo>
                  <a:pt x="725811" y="946388"/>
                </a:lnTo>
                <a:lnTo>
                  <a:pt x="684090" y="965175"/>
                </a:lnTo>
                <a:lnTo>
                  <a:pt x="640445" y="980151"/>
                </a:lnTo>
                <a:lnTo>
                  <a:pt x="595085" y="991108"/>
                </a:lnTo>
                <a:lnTo>
                  <a:pt x="548221" y="997835"/>
                </a:lnTo>
                <a:lnTo>
                  <a:pt x="500062" y="1000124"/>
                </a:lnTo>
                <a:close/>
              </a:path>
            </a:pathLst>
          </a:custGeom>
          <a:solidFill>
            <a:srgbClr val="F59E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163556" y="3688811"/>
            <a:ext cx="1000125" cy="1000125"/>
          </a:xfrm>
          <a:custGeom>
            <a:avLst/>
            <a:gdLst/>
            <a:ahLst/>
            <a:cxnLst/>
            <a:rect l="l" t="t" r="r" b="b"/>
            <a:pathLst>
              <a:path w="1000125" h="1000125">
                <a:moveTo>
                  <a:pt x="500062" y="1000124"/>
                </a:moveTo>
                <a:lnTo>
                  <a:pt x="451903" y="997835"/>
                </a:lnTo>
                <a:lnTo>
                  <a:pt x="405039" y="991108"/>
                </a:lnTo>
                <a:lnTo>
                  <a:pt x="359679" y="980151"/>
                </a:lnTo>
                <a:lnTo>
                  <a:pt x="316034" y="965175"/>
                </a:lnTo>
                <a:lnTo>
                  <a:pt x="274313" y="946388"/>
                </a:lnTo>
                <a:lnTo>
                  <a:pt x="234725" y="924002"/>
                </a:lnTo>
                <a:lnTo>
                  <a:pt x="197480" y="898225"/>
                </a:lnTo>
                <a:lnTo>
                  <a:pt x="162788" y="869266"/>
                </a:lnTo>
                <a:lnTo>
                  <a:pt x="130858" y="837336"/>
                </a:lnTo>
                <a:lnTo>
                  <a:pt x="101899" y="802644"/>
                </a:lnTo>
                <a:lnTo>
                  <a:pt x="76122" y="765399"/>
                </a:lnTo>
                <a:lnTo>
                  <a:pt x="53736" y="725811"/>
                </a:lnTo>
                <a:lnTo>
                  <a:pt x="34949" y="684090"/>
                </a:lnTo>
                <a:lnTo>
                  <a:pt x="19973" y="640445"/>
                </a:lnTo>
                <a:lnTo>
                  <a:pt x="9016" y="595085"/>
                </a:lnTo>
                <a:lnTo>
                  <a:pt x="2289" y="548221"/>
                </a:lnTo>
                <a:lnTo>
                  <a:pt x="0" y="500062"/>
                </a:lnTo>
                <a:lnTo>
                  <a:pt x="2289" y="451903"/>
                </a:lnTo>
                <a:lnTo>
                  <a:pt x="9016" y="405039"/>
                </a:lnTo>
                <a:lnTo>
                  <a:pt x="19973" y="359679"/>
                </a:lnTo>
                <a:lnTo>
                  <a:pt x="34949" y="316034"/>
                </a:lnTo>
                <a:lnTo>
                  <a:pt x="53736" y="274313"/>
                </a:lnTo>
                <a:lnTo>
                  <a:pt x="76122" y="234725"/>
                </a:lnTo>
                <a:lnTo>
                  <a:pt x="101899" y="197480"/>
                </a:lnTo>
                <a:lnTo>
                  <a:pt x="130858" y="162788"/>
                </a:lnTo>
                <a:lnTo>
                  <a:pt x="162788" y="130858"/>
                </a:lnTo>
                <a:lnTo>
                  <a:pt x="197480" y="101899"/>
                </a:lnTo>
                <a:lnTo>
                  <a:pt x="234725" y="76122"/>
                </a:lnTo>
                <a:lnTo>
                  <a:pt x="274313" y="53736"/>
                </a:lnTo>
                <a:lnTo>
                  <a:pt x="316034" y="34949"/>
                </a:lnTo>
                <a:lnTo>
                  <a:pt x="359679" y="19973"/>
                </a:lnTo>
                <a:lnTo>
                  <a:pt x="405039" y="9016"/>
                </a:lnTo>
                <a:lnTo>
                  <a:pt x="451903" y="2289"/>
                </a:lnTo>
                <a:lnTo>
                  <a:pt x="500062" y="0"/>
                </a:lnTo>
                <a:lnTo>
                  <a:pt x="548221" y="2289"/>
                </a:lnTo>
                <a:lnTo>
                  <a:pt x="595085" y="9016"/>
                </a:lnTo>
                <a:lnTo>
                  <a:pt x="640445" y="19973"/>
                </a:lnTo>
                <a:lnTo>
                  <a:pt x="684090" y="34949"/>
                </a:lnTo>
                <a:lnTo>
                  <a:pt x="725811" y="53736"/>
                </a:lnTo>
                <a:lnTo>
                  <a:pt x="765399" y="76122"/>
                </a:lnTo>
                <a:lnTo>
                  <a:pt x="802644" y="101899"/>
                </a:lnTo>
                <a:lnTo>
                  <a:pt x="837336" y="130858"/>
                </a:lnTo>
                <a:lnTo>
                  <a:pt x="869266" y="162788"/>
                </a:lnTo>
                <a:lnTo>
                  <a:pt x="898225" y="197480"/>
                </a:lnTo>
                <a:lnTo>
                  <a:pt x="924002" y="234725"/>
                </a:lnTo>
                <a:lnTo>
                  <a:pt x="946388" y="274313"/>
                </a:lnTo>
                <a:lnTo>
                  <a:pt x="965175" y="316034"/>
                </a:lnTo>
                <a:lnTo>
                  <a:pt x="980151" y="359679"/>
                </a:lnTo>
                <a:lnTo>
                  <a:pt x="991108" y="405039"/>
                </a:lnTo>
                <a:lnTo>
                  <a:pt x="997835" y="451903"/>
                </a:lnTo>
                <a:lnTo>
                  <a:pt x="1000124" y="500062"/>
                </a:lnTo>
                <a:lnTo>
                  <a:pt x="997835" y="548221"/>
                </a:lnTo>
                <a:lnTo>
                  <a:pt x="991108" y="595085"/>
                </a:lnTo>
                <a:lnTo>
                  <a:pt x="980151" y="640445"/>
                </a:lnTo>
                <a:lnTo>
                  <a:pt x="965175" y="684090"/>
                </a:lnTo>
                <a:lnTo>
                  <a:pt x="946388" y="725811"/>
                </a:lnTo>
                <a:lnTo>
                  <a:pt x="924002" y="765399"/>
                </a:lnTo>
                <a:lnTo>
                  <a:pt x="898225" y="802644"/>
                </a:lnTo>
                <a:lnTo>
                  <a:pt x="869266" y="837336"/>
                </a:lnTo>
                <a:lnTo>
                  <a:pt x="837336" y="869266"/>
                </a:lnTo>
                <a:lnTo>
                  <a:pt x="802644" y="898225"/>
                </a:lnTo>
                <a:lnTo>
                  <a:pt x="765399" y="924002"/>
                </a:lnTo>
                <a:lnTo>
                  <a:pt x="725811" y="946388"/>
                </a:lnTo>
                <a:lnTo>
                  <a:pt x="684090" y="965175"/>
                </a:lnTo>
                <a:lnTo>
                  <a:pt x="640445" y="980151"/>
                </a:lnTo>
                <a:lnTo>
                  <a:pt x="595085" y="991108"/>
                </a:lnTo>
                <a:lnTo>
                  <a:pt x="548221" y="997835"/>
                </a:lnTo>
                <a:lnTo>
                  <a:pt x="500062" y="1000124"/>
                </a:lnTo>
                <a:close/>
              </a:path>
            </a:pathLst>
          </a:custGeom>
          <a:solidFill>
            <a:srgbClr val="BCCC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163556" y="4925964"/>
            <a:ext cx="1000125" cy="1000125"/>
          </a:xfrm>
          <a:custGeom>
            <a:avLst/>
            <a:gdLst/>
            <a:ahLst/>
            <a:cxnLst/>
            <a:rect l="l" t="t" r="r" b="b"/>
            <a:pathLst>
              <a:path w="1000125" h="1000125">
                <a:moveTo>
                  <a:pt x="500062" y="1000124"/>
                </a:moveTo>
                <a:lnTo>
                  <a:pt x="451903" y="997835"/>
                </a:lnTo>
                <a:lnTo>
                  <a:pt x="405039" y="991108"/>
                </a:lnTo>
                <a:lnTo>
                  <a:pt x="359679" y="980151"/>
                </a:lnTo>
                <a:lnTo>
                  <a:pt x="316034" y="965175"/>
                </a:lnTo>
                <a:lnTo>
                  <a:pt x="274313" y="946388"/>
                </a:lnTo>
                <a:lnTo>
                  <a:pt x="234725" y="924002"/>
                </a:lnTo>
                <a:lnTo>
                  <a:pt x="197480" y="898225"/>
                </a:lnTo>
                <a:lnTo>
                  <a:pt x="162788" y="869266"/>
                </a:lnTo>
                <a:lnTo>
                  <a:pt x="130858" y="837336"/>
                </a:lnTo>
                <a:lnTo>
                  <a:pt x="101899" y="802644"/>
                </a:lnTo>
                <a:lnTo>
                  <a:pt x="76122" y="765399"/>
                </a:lnTo>
                <a:lnTo>
                  <a:pt x="53736" y="725811"/>
                </a:lnTo>
                <a:lnTo>
                  <a:pt x="34949" y="684090"/>
                </a:lnTo>
                <a:lnTo>
                  <a:pt x="19973" y="640445"/>
                </a:lnTo>
                <a:lnTo>
                  <a:pt x="9016" y="595085"/>
                </a:lnTo>
                <a:lnTo>
                  <a:pt x="2289" y="548221"/>
                </a:lnTo>
                <a:lnTo>
                  <a:pt x="0" y="500062"/>
                </a:lnTo>
                <a:lnTo>
                  <a:pt x="2289" y="451903"/>
                </a:lnTo>
                <a:lnTo>
                  <a:pt x="9016" y="405039"/>
                </a:lnTo>
                <a:lnTo>
                  <a:pt x="19973" y="359679"/>
                </a:lnTo>
                <a:lnTo>
                  <a:pt x="34949" y="316034"/>
                </a:lnTo>
                <a:lnTo>
                  <a:pt x="53736" y="274313"/>
                </a:lnTo>
                <a:lnTo>
                  <a:pt x="76122" y="234725"/>
                </a:lnTo>
                <a:lnTo>
                  <a:pt x="101899" y="197480"/>
                </a:lnTo>
                <a:lnTo>
                  <a:pt x="130858" y="162788"/>
                </a:lnTo>
                <a:lnTo>
                  <a:pt x="162788" y="130858"/>
                </a:lnTo>
                <a:lnTo>
                  <a:pt x="197480" y="101899"/>
                </a:lnTo>
                <a:lnTo>
                  <a:pt x="234725" y="76122"/>
                </a:lnTo>
                <a:lnTo>
                  <a:pt x="274313" y="53736"/>
                </a:lnTo>
                <a:lnTo>
                  <a:pt x="316034" y="34949"/>
                </a:lnTo>
                <a:lnTo>
                  <a:pt x="359679" y="19973"/>
                </a:lnTo>
                <a:lnTo>
                  <a:pt x="405039" y="9016"/>
                </a:lnTo>
                <a:lnTo>
                  <a:pt x="451903" y="2289"/>
                </a:lnTo>
                <a:lnTo>
                  <a:pt x="500062" y="0"/>
                </a:lnTo>
                <a:lnTo>
                  <a:pt x="548221" y="2289"/>
                </a:lnTo>
                <a:lnTo>
                  <a:pt x="595085" y="9016"/>
                </a:lnTo>
                <a:lnTo>
                  <a:pt x="640445" y="19973"/>
                </a:lnTo>
                <a:lnTo>
                  <a:pt x="684090" y="34949"/>
                </a:lnTo>
                <a:lnTo>
                  <a:pt x="725811" y="53736"/>
                </a:lnTo>
                <a:lnTo>
                  <a:pt x="765399" y="76122"/>
                </a:lnTo>
                <a:lnTo>
                  <a:pt x="802644" y="101899"/>
                </a:lnTo>
                <a:lnTo>
                  <a:pt x="837336" y="130858"/>
                </a:lnTo>
                <a:lnTo>
                  <a:pt x="869266" y="162788"/>
                </a:lnTo>
                <a:lnTo>
                  <a:pt x="898225" y="197480"/>
                </a:lnTo>
                <a:lnTo>
                  <a:pt x="924002" y="234725"/>
                </a:lnTo>
                <a:lnTo>
                  <a:pt x="946388" y="274313"/>
                </a:lnTo>
                <a:lnTo>
                  <a:pt x="965175" y="316034"/>
                </a:lnTo>
                <a:lnTo>
                  <a:pt x="980151" y="359679"/>
                </a:lnTo>
                <a:lnTo>
                  <a:pt x="991108" y="405039"/>
                </a:lnTo>
                <a:lnTo>
                  <a:pt x="997835" y="451903"/>
                </a:lnTo>
                <a:lnTo>
                  <a:pt x="1000124" y="500062"/>
                </a:lnTo>
                <a:lnTo>
                  <a:pt x="997835" y="548221"/>
                </a:lnTo>
                <a:lnTo>
                  <a:pt x="991108" y="595085"/>
                </a:lnTo>
                <a:lnTo>
                  <a:pt x="980151" y="640445"/>
                </a:lnTo>
                <a:lnTo>
                  <a:pt x="965175" y="684090"/>
                </a:lnTo>
                <a:lnTo>
                  <a:pt x="946388" y="725811"/>
                </a:lnTo>
                <a:lnTo>
                  <a:pt x="924002" y="765399"/>
                </a:lnTo>
                <a:lnTo>
                  <a:pt x="898225" y="802644"/>
                </a:lnTo>
                <a:lnTo>
                  <a:pt x="869266" y="837336"/>
                </a:lnTo>
                <a:lnTo>
                  <a:pt x="837336" y="869266"/>
                </a:lnTo>
                <a:lnTo>
                  <a:pt x="802644" y="898225"/>
                </a:lnTo>
                <a:lnTo>
                  <a:pt x="765399" y="924002"/>
                </a:lnTo>
                <a:lnTo>
                  <a:pt x="725811" y="946388"/>
                </a:lnTo>
                <a:lnTo>
                  <a:pt x="684090" y="965175"/>
                </a:lnTo>
                <a:lnTo>
                  <a:pt x="640445" y="980151"/>
                </a:lnTo>
                <a:lnTo>
                  <a:pt x="595085" y="991108"/>
                </a:lnTo>
                <a:lnTo>
                  <a:pt x="548221" y="997835"/>
                </a:lnTo>
                <a:lnTo>
                  <a:pt x="500062" y="1000124"/>
                </a:lnTo>
                <a:close/>
              </a:path>
            </a:pathLst>
          </a:custGeom>
          <a:solidFill>
            <a:srgbClr val="BCCC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163556" y="6188201"/>
            <a:ext cx="1000125" cy="1000125"/>
          </a:xfrm>
          <a:custGeom>
            <a:avLst/>
            <a:gdLst/>
            <a:ahLst/>
            <a:cxnLst/>
            <a:rect l="l" t="t" r="r" b="b"/>
            <a:pathLst>
              <a:path w="1000125" h="1000125">
                <a:moveTo>
                  <a:pt x="500062" y="1000124"/>
                </a:moveTo>
                <a:lnTo>
                  <a:pt x="451903" y="997835"/>
                </a:lnTo>
                <a:lnTo>
                  <a:pt x="405039" y="991108"/>
                </a:lnTo>
                <a:lnTo>
                  <a:pt x="359679" y="980151"/>
                </a:lnTo>
                <a:lnTo>
                  <a:pt x="316034" y="965175"/>
                </a:lnTo>
                <a:lnTo>
                  <a:pt x="274313" y="946388"/>
                </a:lnTo>
                <a:lnTo>
                  <a:pt x="234725" y="924002"/>
                </a:lnTo>
                <a:lnTo>
                  <a:pt x="197480" y="898225"/>
                </a:lnTo>
                <a:lnTo>
                  <a:pt x="162788" y="869266"/>
                </a:lnTo>
                <a:lnTo>
                  <a:pt x="130858" y="837336"/>
                </a:lnTo>
                <a:lnTo>
                  <a:pt x="101899" y="802644"/>
                </a:lnTo>
                <a:lnTo>
                  <a:pt x="76122" y="765399"/>
                </a:lnTo>
                <a:lnTo>
                  <a:pt x="53736" y="725811"/>
                </a:lnTo>
                <a:lnTo>
                  <a:pt x="34949" y="684090"/>
                </a:lnTo>
                <a:lnTo>
                  <a:pt x="19973" y="640445"/>
                </a:lnTo>
                <a:lnTo>
                  <a:pt x="9016" y="595085"/>
                </a:lnTo>
                <a:lnTo>
                  <a:pt x="2289" y="548221"/>
                </a:lnTo>
                <a:lnTo>
                  <a:pt x="0" y="500062"/>
                </a:lnTo>
                <a:lnTo>
                  <a:pt x="2289" y="451903"/>
                </a:lnTo>
                <a:lnTo>
                  <a:pt x="9016" y="405039"/>
                </a:lnTo>
                <a:lnTo>
                  <a:pt x="19973" y="359679"/>
                </a:lnTo>
                <a:lnTo>
                  <a:pt x="34949" y="316034"/>
                </a:lnTo>
                <a:lnTo>
                  <a:pt x="53736" y="274313"/>
                </a:lnTo>
                <a:lnTo>
                  <a:pt x="76122" y="234725"/>
                </a:lnTo>
                <a:lnTo>
                  <a:pt x="101899" y="197480"/>
                </a:lnTo>
                <a:lnTo>
                  <a:pt x="130858" y="162788"/>
                </a:lnTo>
                <a:lnTo>
                  <a:pt x="162788" y="130858"/>
                </a:lnTo>
                <a:lnTo>
                  <a:pt x="197480" y="101899"/>
                </a:lnTo>
                <a:lnTo>
                  <a:pt x="234725" y="76122"/>
                </a:lnTo>
                <a:lnTo>
                  <a:pt x="274313" y="53736"/>
                </a:lnTo>
                <a:lnTo>
                  <a:pt x="316034" y="34949"/>
                </a:lnTo>
                <a:lnTo>
                  <a:pt x="359679" y="19973"/>
                </a:lnTo>
                <a:lnTo>
                  <a:pt x="405039" y="9016"/>
                </a:lnTo>
                <a:lnTo>
                  <a:pt x="451903" y="2289"/>
                </a:lnTo>
                <a:lnTo>
                  <a:pt x="500062" y="0"/>
                </a:lnTo>
                <a:lnTo>
                  <a:pt x="548221" y="2289"/>
                </a:lnTo>
                <a:lnTo>
                  <a:pt x="595085" y="9016"/>
                </a:lnTo>
                <a:lnTo>
                  <a:pt x="640445" y="19973"/>
                </a:lnTo>
                <a:lnTo>
                  <a:pt x="684090" y="34949"/>
                </a:lnTo>
                <a:lnTo>
                  <a:pt x="725811" y="53736"/>
                </a:lnTo>
                <a:lnTo>
                  <a:pt x="765399" y="76122"/>
                </a:lnTo>
                <a:lnTo>
                  <a:pt x="802644" y="101899"/>
                </a:lnTo>
                <a:lnTo>
                  <a:pt x="837336" y="130858"/>
                </a:lnTo>
                <a:lnTo>
                  <a:pt x="869266" y="162788"/>
                </a:lnTo>
                <a:lnTo>
                  <a:pt x="898225" y="197480"/>
                </a:lnTo>
                <a:lnTo>
                  <a:pt x="924002" y="234725"/>
                </a:lnTo>
                <a:lnTo>
                  <a:pt x="946388" y="274313"/>
                </a:lnTo>
                <a:lnTo>
                  <a:pt x="965175" y="316034"/>
                </a:lnTo>
                <a:lnTo>
                  <a:pt x="980151" y="359679"/>
                </a:lnTo>
                <a:lnTo>
                  <a:pt x="991108" y="405039"/>
                </a:lnTo>
                <a:lnTo>
                  <a:pt x="997835" y="451903"/>
                </a:lnTo>
                <a:lnTo>
                  <a:pt x="1000124" y="500062"/>
                </a:lnTo>
                <a:lnTo>
                  <a:pt x="997835" y="548221"/>
                </a:lnTo>
                <a:lnTo>
                  <a:pt x="991108" y="595085"/>
                </a:lnTo>
                <a:lnTo>
                  <a:pt x="980151" y="640445"/>
                </a:lnTo>
                <a:lnTo>
                  <a:pt x="965175" y="684090"/>
                </a:lnTo>
                <a:lnTo>
                  <a:pt x="946388" y="725811"/>
                </a:lnTo>
                <a:lnTo>
                  <a:pt x="924002" y="765399"/>
                </a:lnTo>
                <a:lnTo>
                  <a:pt x="898225" y="802644"/>
                </a:lnTo>
                <a:lnTo>
                  <a:pt x="869266" y="837336"/>
                </a:lnTo>
                <a:lnTo>
                  <a:pt x="837336" y="869266"/>
                </a:lnTo>
                <a:lnTo>
                  <a:pt x="802644" y="898225"/>
                </a:lnTo>
                <a:lnTo>
                  <a:pt x="765399" y="924002"/>
                </a:lnTo>
                <a:lnTo>
                  <a:pt x="725811" y="946388"/>
                </a:lnTo>
                <a:lnTo>
                  <a:pt x="684090" y="965175"/>
                </a:lnTo>
                <a:lnTo>
                  <a:pt x="640445" y="980151"/>
                </a:lnTo>
                <a:lnTo>
                  <a:pt x="595085" y="991108"/>
                </a:lnTo>
                <a:lnTo>
                  <a:pt x="548221" y="997835"/>
                </a:lnTo>
                <a:lnTo>
                  <a:pt x="500062" y="1000124"/>
                </a:lnTo>
                <a:close/>
              </a:path>
            </a:pathLst>
          </a:custGeom>
          <a:solidFill>
            <a:srgbClr val="BCCC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79305" y="6435044"/>
            <a:ext cx="380999" cy="5048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403128" y="5100157"/>
            <a:ext cx="523874" cy="6572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335920" y="6386047"/>
            <a:ext cx="657224" cy="6095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327507" y="3852763"/>
            <a:ext cx="676274" cy="67625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7175" y="5176296"/>
            <a:ext cx="647699" cy="5048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42772" y="3914393"/>
            <a:ext cx="457199" cy="40955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0"/>
            <a:ext cx="1445895" cy="2375535"/>
          </a:xfrm>
          <a:custGeom>
            <a:avLst/>
            <a:gdLst/>
            <a:ahLst/>
            <a:cxnLst/>
            <a:rect l="l" t="t" r="r" b="b"/>
            <a:pathLst>
              <a:path w="1445895" h="2375535">
                <a:moveTo>
                  <a:pt x="0" y="2375307"/>
                </a:moveTo>
                <a:lnTo>
                  <a:pt x="1445616" y="0"/>
                </a:lnTo>
                <a:lnTo>
                  <a:pt x="1443553" y="50357"/>
                </a:lnTo>
                <a:lnTo>
                  <a:pt x="1440766" y="97978"/>
                </a:lnTo>
                <a:lnTo>
                  <a:pt x="1437196" y="145385"/>
                </a:lnTo>
                <a:lnTo>
                  <a:pt x="1432851" y="192571"/>
                </a:lnTo>
                <a:lnTo>
                  <a:pt x="1427736" y="239531"/>
                </a:lnTo>
                <a:lnTo>
                  <a:pt x="1421858" y="286257"/>
                </a:lnTo>
                <a:lnTo>
                  <a:pt x="1415224" y="332744"/>
                </a:lnTo>
                <a:lnTo>
                  <a:pt x="1407839" y="378984"/>
                </a:lnTo>
                <a:lnTo>
                  <a:pt x="1399711" y="424972"/>
                </a:lnTo>
                <a:lnTo>
                  <a:pt x="1390845" y="470701"/>
                </a:lnTo>
                <a:lnTo>
                  <a:pt x="1381248" y="516165"/>
                </a:lnTo>
                <a:lnTo>
                  <a:pt x="1370926" y="561357"/>
                </a:lnTo>
                <a:lnTo>
                  <a:pt x="1359886" y="606272"/>
                </a:lnTo>
                <a:lnTo>
                  <a:pt x="1348134" y="650902"/>
                </a:lnTo>
                <a:lnTo>
                  <a:pt x="1335677" y="695241"/>
                </a:lnTo>
                <a:lnTo>
                  <a:pt x="1322520" y="739283"/>
                </a:lnTo>
                <a:lnTo>
                  <a:pt x="1308671" y="783022"/>
                </a:lnTo>
                <a:lnTo>
                  <a:pt x="1294135" y="826450"/>
                </a:lnTo>
                <a:lnTo>
                  <a:pt x="1278919" y="869563"/>
                </a:lnTo>
                <a:lnTo>
                  <a:pt x="1263029" y="912352"/>
                </a:lnTo>
                <a:lnTo>
                  <a:pt x="1246472" y="954813"/>
                </a:lnTo>
                <a:lnTo>
                  <a:pt x="1229255" y="996939"/>
                </a:lnTo>
                <a:lnTo>
                  <a:pt x="1211383" y="1038722"/>
                </a:lnTo>
                <a:lnTo>
                  <a:pt x="1192862" y="1080157"/>
                </a:lnTo>
                <a:lnTo>
                  <a:pt x="1173700" y="1121238"/>
                </a:lnTo>
                <a:lnTo>
                  <a:pt x="1153903" y="1161958"/>
                </a:lnTo>
                <a:lnTo>
                  <a:pt x="1133476" y="1202310"/>
                </a:lnTo>
                <a:lnTo>
                  <a:pt x="1112427" y="1242289"/>
                </a:lnTo>
                <a:lnTo>
                  <a:pt x="1090762" y="1281888"/>
                </a:lnTo>
                <a:lnTo>
                  <a:pt x="1068487" y="1321100"/>
                </a:lnTo>
                <a:lnTo>
                  <a:pt x="1045608" y="1359920"/>
                </a:lnTo>
                <a:lnTo>
                  <a:pt x="1022133" y="1398340"/>
                </a:lnTo>
                <a:lnTo>
                  <a:pt x="998066" y="1436354"/>
                </a:lnTo>
                <a:lnTo>
                  <a:pt x="973416" y="1473957"/>
                </a:lnTo>
                <a:lnTo>
                  <a:pt x="948187" y="1511141"/>
                </a:lnTo>
                <a:lnTo>
                  <a:pt x="922387" y="1547900"/>
                </a:lnTo>
                <a:lnTo>
                  <a:pt x="896022" y="1584229"/>
                </a:lnTo>
                <a:lnTo>
                  <a:pt x="869098" y="1620119"/>
                </a:lnTo>
                <a:lnTo>
                  <a:pt x="841622" y="1655566"/>
                </a:lnTo>
                <a:lnTo>
                  <a:pt x="813599" y="1690563"/>
                </a:lnTo>
                <a:lnTo>
                  <a:pt x="785037" y="1725103"/>
                </a:lnTo>
                <a:lnTo>
                  <a:pt x="755942" y="1759179"/>
                </a:lnTo>
                <a:lnTo>
                  <a:pt x="726320" y="1792787"/>
                </a:lnTo>
                <a:lnTo>
                  <a:pt x="696177" y="1825918"/>
                </a:lnTo>
                <a:lnTo>
                  <a:pt x="665520" y="1858568"/>
                </a:lnTo>
                <a:lnTo>
                  <a:pt x="634356" y="1890728"/>
                </a:lnTo>
                <a:lnTo>
                  <a:pt x="602690" y="1922394"/>
                </a:lnTo>
                <a:lnTo>
                  <a:pt x="570529" y="1953559"/>
                </a:lnTo>
                <a:lnTo>
                  <a:pt x="537880" y="1984215"/>
                </a:lnTo>
                <a:lnTo>
                  <a:pt x="504748" y="2014358"/>
                </a:lnTo>
                <a:lnTo>
                  <a:pt x="471141" y="2043980"/>
                </a:lnTo>
                <a:lnTo>
                  <a:pt x="437064" y="2073075"/>
                </a:lnTo>
                <a:lnTo>
                  <a:pt x="402524" y="2101638"/>
                </a:lnTo>
                <a:lnTo>
                  <a:pt x="367528" y="2129660"/>
                </a:lnTo>
                <a:lnTo>
                  <a:pt x="332081" y="2157136"/>
                </a:lnTo>
                <a:lnTo>
                  <a:pt x="296190" y="2184060"/>
                </a:lnTo>
                <a:lnTo>
                  <a:pt x="259862" y="2210425"/>
                </a:lnTo>
                <a:lnTo>
                  <a:pt x="223103" y="2236226"/>
                </a:lnTo>
                <a:lnTo>
                  <a:pt x="185919" y="2261454"/>
                </a:lnTo>
                <a:lnTo>
                  <a:pt x="148316" y="2286105"/>
                </a:lnTo>
                <a:lnTo>
                  <a:pt x="110302" y="2310171"/>
                </a:lnTo>
                <a:lnTo>
                  <a:pt x="71881" y="2333647"/>
                </a:lnTo>
                <a:lnTo>
                  <a:pt x="33062" y="2356525"/>
                </a:lnTo>
                <a:lnTo>
                  <a:pt x="0" y="2375307"/>
                </a:lnTo>
                <a:close/>
              </a:path>
            </a:pathLst>
          </a:custGeom>
          <a:solidFill>
            <a:srgbClr val="BCCC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6758939" y="1"/>
            <a:ext cx="1529080" cy="2513330"/>
          </a:xfrm>
          <a:custGeom>
            <a:avLst/>
            <a:gdLst/>
            <a:ahLst/>
            <a:cxnLst/>
            <a:rect l="l" t="t" r="r" b="b"/>
            <a:pathLst>
              <a:path w="1529080" h="2513330">
                <a:moveTo>
                  <a:pt x="1529058" y="2513225"/>
                </a:moveTo>
                <a:lnTo>
                  <a:pt x="1492907" y="2494191"/>
                </a:lnTo>
                <a:lnTo>
                  <a:pt x="1453309" y="2472526"/>
                </a:lnTo>
                <a:lnTo>
                  <a:pt x="1414097" y="2450251"/>
                </a:lnTo>
                <a:lnTo>
                  <a:pt x="1375277" y="2427372"/>
                </a:lnTo>
                <a:lnTo>
                  <a:pt x="1336857" y="2403897"/>
                </a:lnTo>
                <a:lnTo>
                  <a:pt x="1298842" y="2379830"/>
                </a:lnTo>
                <a:lnTo>
                  <a:pt x="1261240" y="2355180"/>
                </a:lnTo>
                <a:lnTo>
                  <a:pt x="1224056" y="2329951"/>
                </a:lnTo>
                <a:lnTo>
                  <a:pt x="1187296" y="2304151"/>
                </a:lnTo>
                <a:lnTo>
                  <a:pt x="1150968" y="2277786"/>
                </a:lnTo>
                <a:lnTo>
                  <a:pt x="1115077" y="2250862"/>
                </a:lnTo>
                <a:lnTo>
                  <a:pt x="1079631" y="2223386"/>
                </a:lnTo>
                <a:lnTo>
                  <a:pt x="1044634" y="2195363"/>
                </a:lnTo>
                <a:lnTo>
                  <a:pt x="1010094" y="2166801"/>
                </a:lnTo>
                <a:lnTo>
                  <a:pt x="976017" y="2137706"/>
                </a:lnTo>
                <a:lnTo>
                  <a:pt x="942410" y="2108084"/>
                </a:lnTo>
                <a:lnTo>
                  <a:pt x="909279" y="2077941"/>
                </a:lnTo>
                <a:lnTo>
                  <a:pt x="876629" y="2047284"/>
                </a:lnTo>
                <a:lnTo>
                  <a:pt x="844468" y="2016120"/>
                </a:lnTo>
                <a:lnTo>
                  <a:pt x="812803" y="1984454"/>
                </a:lnTo>
                <a:lnTo>
                  <a:pt x="781638" y="1952293"/>
                </a:lnTo>
                <a:lnTo>
                  <a:pt x="750981" y="1919644"/>
                </a:lnTo>
                <a:lnTo>
                  <a:pt x="720839" y="1886512"/>
                </a:lnTo>
                <a:lnTo>
                  <a:pt x="691217" y="1852905"/>
                </a:lnTo>
                <a:lnTo>
                  <a:pt x="662121" y="1818828"/>
                </a:lnTo>
                <a:lnTo>
                  <a:pt x="633559" y="1784288"/>
                </a:lnTo>
                <a:lnTo>
                  <a:pt x="605537" y="1749292"/>
                </a:lnTo>
                <a:lnTo>
                  <a:pt x="578060" y="1713845"/>
                </a:lnTo>
                <a:lnTo>
                  <a:pt x="551136" y="1677954"/>
                </a:lnTo>
                <a:lnTo>
                  <a:pt x="524771" y="1641626"/>
                </a:lnTo>
                <a:lnTo>
                  <a:pt x="498971" y="1604867"/>
                </a:lnTo>
                <a:lnTo>
                  <a:pt x="473743" y="1567683"/>
                </a:lnTo>
                <a:lnTo>
                  <a:pt x="449092" y="1530080"/>
                </a:lnTo>
                <a:lnTo>
                  <a:pt x="425026" y="1492065"/>
                </a:lnTo>
                <a:lnTo>
                  <a:pt x="401550" y="1453645"/>
                </a:lnTo>
                <a:lnTo>
                  <a:pt x="378672" y="1414826"/>
                </a:lnTo>
                <a:lnTo>
                  <a:pt x="356397" y="1375614"/>
                </a:lnTo>
                <a:lnTo>
                  <a:pt x="334731" y="1336015"/>
                </a:lnTo>
                <a:lnTo>
                  <a:pt x="313682" y="1296036"/>
                </a:lnTo>
                <a:lnTo>
                  <a:pt x="293256" y="1255684"/>
                </a:lnTo>
                <a:lnTo>
                  <a:pt x="273458" y="1214964"/>
                </a:lnTo>
                <a:lnTo>
                  <a:pt x="254296" y="1173883"/>
                </a:lnTo>
                <a:lnTo>
                  <a:pt x="235776" y="1132448"/>
                </a:lnTo>
                <a:lnTo>
                  <a:pt x="217904" y="1090664"/>
                </a:lnTo>
                <a:lnTo>
                  <a:pt x="200686" y="1048539"/>
                </a:lnTo>
                <a:lnTo>
                  <a:pt x="184129" y="1006078"/>
                </a:lnTo>
                <a:lnTo>
                  <a:pt x="168240" y="963288"/>
                </a:lnTo>
                <a:lnTo>
                  <a:pt x="153024" y="920176"/>
                </a:lnTo>
                <a:lnTo>
                  <a:pt x="138488" y="876747"/>
                </a:lnTo>
                <a:lnTo>
                  <a:pt x="124638" y="833009"/>
                </a:lnTo>
                <a:lnTo>
                  <a:pt x="111482" y="788967"/>
                </a:lnTo>
                <a:lnTo>
                  <a:pt x="99024" y="744627"/>
                </a:lnTo>
                <a:lnTo>
                  <a:pt x="87272" y="699997"/>
                </a:lnTo>
                <a:lnTo>
                  <a:pt x="76232" y="655083"/>
                </a:lnTo>
                <a:lnTo>
                  <a:pt x="65910" y="609891"/>
                </a:lnTo>
                <a:lnTo>
                  <a:pt x="56314" y="564427"/>
                </a:lnTo>
                <a:lnTo>
                  <a:pt x="47448" y="518698"/>
                </a:lnTo>
                <a:lnTo>
                  <a:pt x="39319" y="472710"/>
                </a:lnTo>
                <a:lnTo>
                  <a:pt x="31935" y="426469"/>
                </a:lnTo>
                <a:lnTo>
                  <a:pt x="25300" y="379983"/>
                </a:lnTo>
                <a:lnTo>
                  <a:pt x="19422" y="333257"/>
                </a:lnTo>
                <a:lnTo>
                  <a:pt x="14308" y="286297"/>
                </a:lnTo>
                <a:lnTo>
                  <a:pt x="9962" y="239111"/>
                </a:lnTo>
                <a:lnTo>
                  <a:pt x="6393" y="191704"/>
                </a:lnTo>
                <a:lnTo>
                  <a:pt x="3605" y="144083"/>
                </a:lnTo>
                <a:lnTo>
                  <a:pt x="1606" y="96254"/>
                </a:lnTo>
                <a:lnTo>
                  <a:pt x="402" y="48223"/>
                </a:lnTo>
                <a:lnTo>
                  <a:pt x="0" y="0"/>
                </a:lnTo>
                <a:lnTo>
                  <a:pt x="1529058" y="0"/>
                </a:lnTo>
                <a:lnTo>
                  <a:pt x="1529058" y="2513225"/>
                </a:lnTo>
                <a:close/>
              </a:path>
            </a:pathLst>
          </a:custGeom>
          <a:solidFill>
            <a:srgbClr val="F59E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801438" y="2077936"/>
            <a:ext cx="3202940" cy="6908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4350" b="1" spc="190" dirty="0">
                <a:latin typeface="Arial"/>
                <a:cs typeface="Arial"/>
              </a:rPr>
              <a:t>H</a:t>
            </a:r>
            <a:r>
              <a:rPr sz="4350" b="1" spc="-140" dirty="0">
                <a:latin typeface="Arial"/>
                <a:cs typeface="Arial"/>
              </a:rPr>
              <a:t>A</a:t>
            </a:r>
            <a:r>
              <a:rPr sz="4350" b="1" spc="-270" dirty="0">
                <a:latin typeface="Arial"/>
                <a:cs typeface="Arial"/>
              </a:rPr>
              <a:t>R</a:t>
            </a:r>
            <a:r>
              <a:rPr sz="4350" b="1" spc="80" dirty="0">
                <a:latin typeface="Arial"/>
                <a:cs typeface="Arial"/>
              </a:rPr>
              <a:t>D</a:t>
            </a:r>
            <a:r>
              <a:rPr sz="4350" b="1" spc="105" dirty="0">
                <a:latin typeface="Arial"/>
                <a:cs typeface="Arial"/>
              </a:rPr>
              <a:t>W</a:t>
            </a:r>
            <a:r>
              <a:rPr sz="4350" b="1" spc="-140" dirty="0">
                <a:latin typeface="Arial"/>
                <a:cs typeface="Arial"/>
              </a:rPr>
              <a:t>A</a:t>
            </a:r>
            <a:r>
              <a:rPr sz="4350" b="1" spc="-270" dirty="0">
                <a:latin typeface="Arial"/>
                <a:cs typeface="Arial"/>
              </a:rPr>
              <a:t>R</a:t>
            </a:r>
            <a:r>
              <a:rPr sz="4350" b="1" spc="-459" dirty="0">
                <a:latin typeface="Arial"/>
                <a:cs typeface="Arial"/>
              </a:rPr>
              <a:t>E</a:t>
            </a:r>
            <a:endParaRPr sz="4350">
              <a:latin typeface="Arial"/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12012235" y="2054125"/>
            <a:ext cx="2991485" cy="6908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4350" spc="-200" dirty="0">
                <a:latin typeface="Arial"/>
                <a:cs typeface="Arial"/>
              </a:rPr>
              <a:t>SOFTWARE</a:t>
            </a:r>
            <a:endParaRPr sz="43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808120" y="5163560"/>
            <a:ext cx="1610360" cy="5168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200" b="1" spc="114" dirty="0">
                <a:latin typeface="Arial"/>
                <a:cs typeface="Arial"/>
              </a:rPr>
              <a:t>Camera</a:t>
            </a:r>
            <a:endParaRPr sz="32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732414" y="3920724"/>
            <a:ext cx="3762375" cy="516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200" b="1" spc="120" dirty="0">
                <a:latin typeface="Arial"/>
                <a:cs typeface="Arial"/>
              </a:rPr>
              <a:t>Computer </a:t>
            </a:r>
            <a:r>
              <a:rPr sz="3200" b="1" spc="50" dirty="0">
                <a:latin typeface="Arial"/>
                <a:cs typeface="Arial"/>
              </a:rPr>
              <a:t>(i5,</a:t>
            </a:r>
            <a:r>
              <a:rPr sz="3200" b="1" spc="-290" dirty="0">
                <a:latin typeface="Arial"/>
                <a:cs typeface="Arial"/>
              </a:rPr>
              <a:t> </a:t>
            </a:r>
            <a:r>
              <a:rPr lang="en-IN" sz="3200" b="1" spc="-290" dirty="0">
                <a:latin typeface="Arial"/>
                <a:cs typeface="Arial"/>
              </a:rPr>
              <a:t>4</a:t>
            </a:r>
            <a:r>
              <a:rPr sz="3200" b="1" dirty="0" err="1">
                <a:latin typeface="Arial"/>
                <a:cs typeface="Arial"/>
              </a:rPr>
              <a:t>gb</a:t>
            </a:r>
            <a:r>
              <a:rPr sz="3200" b="1" dirty="0">
                <a:latin typeface="Arial"/>
                <a:cs typeface="Arial"/>
              </a:rPr>
              <a:t>)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052003" y="6403212"/>
            <a:ext cx="3122930" cy="5168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200" b="1" spc="150" dirty="0">
                <a:latin typeface="Arial"/>
                <a:cs typeface="Arial"/>
              </a:rPr>
              <a:t>Hard </a:t>
            </a:r>
            <a:r>
              <a:rPr sz="3200" b="1" dirty="0">
                <a:latin typeface="Arial"/>
                <a:cs typeface="Arial"/>
              </a:rPr>
              <a:t>Disk:-</a:t>
            </a:r>
            <a:r>
              <a:rPr sz="3200" b="1" spc="-325" dirty="0">
                <a:latin typeface="Arial"/>
                <a:cs typeface="Arial"/>
              </a:rPr>
              <a:t> </a:t>
            </a:r>
            <a:r>
              <a:rPr sz="3200" b="1" spc="-65" dirty="0">
                <a:latin typeface="Arial"/>
                <a:cs typeface="Arial"/>
              </a:rPr>
              <a:t>1TB</a:t>
            </a:r>
            <a:endParaRPr sz="32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2282010" y="3920724"/>
            <a:ext cx="2452370" cy="516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200" b="1" spc="75" dirty="0">
                <a:latin typeface="Arial"/>
                <a:cs typeface="Arial"/>
              </a:rPr>
              <a:t>Windows</a:t>
            </a:r>
            <a:r>
              <a:rPr sz="3200" b="1" spc="-140" dirty="0">
                <a:latin typeface="Arial"/>
                <a:cs typeface="Arial"/>
              </a:rPr>
              <a:t> </a:t>
            </a:r>
            <a:r>
              <a:rPr sz="3200" b="1" spc="55" dirty="0">
                <a:latin typeface="Arial"/>
                <a:cs typeface="Arial"/>
              </a:rPr>
              <a:t>10</a:t>
            </a:r>
            <a:endParaRPr sz="32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821701" y="6420115"/>
            <a:ext cx="3794125" cy="516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200" b="1" spc="40" dirty="0">
                <a:latin typeface="Arial"/>
                <a:cs typeface="Arial"/>
              </a:rPr>
              <a:t>Visual </a:t>
            </a:r>
            <a:r>
              <a:rPr sz="3200" b="1" spc="50" dirty="0">
                <a:latin typeface="Arial"/>
                <a:cs typeface="Arial"/>
              </a:rPr>
              <a:t>Studio</a:t>
            </a:r>
            <a:r>
              <a:rPr sz="3200" b="1" spc="-19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Code</a:t>
            </a:r>
            <a:endParaRPr sz="32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2007481" y="5183998"/>
            <a:ext cx="3001010" cy="50783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200" b="1" spc="50" dirty="0">
                <a:latin typeface="Arial"/>
                <a:cs typeface="Arial"/>
              </a:rPr>
              <a:t>Python</a:t>
            </a:r>
            <a:endParaRPr lang="en-IN" sz="3200" b="1" spc="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14792980" y="2330642"/>
            <a:ext cx="1951355" cy="1628775"/>
          </a:xfrm>
          <a:custGeom>
            <a:avLst/>
            <a:gdLst/>
            <a:ahLst/>
            <a:cxnLst/>
            <a:rect l="l" t="t" r="r" b="b"/>
            <a:pathLst>
              <a:path w="1951355" h="1628775">
                <a:moveTo>
                  <a:pt x="1788624" y="1303022"/>
                </a:moveTo>
                <a:lnTo>
                  <a:pt x="487806" y="1303022"/>
                </a:lnTo>
                <a:lnTo>
                  <a:pt x="444568" y="1297206"/>
                </a:lnTo>
                <a:lnTo>
                  <a:pt x="405722" y="1280792"/>
                </a:lnTo>
                <a:lnTo>
                  <a:pt x="372816" y="1255329"/>
                </a:lnTo>
                <a:lnTo>
                  <a:pt x="347396" y="1222367"/>
                </a:lnTo>
                <a:lnTo>
                  <a:pt x="331010" y="1183456"/>
                </a:lnTo>
                <a:lnTo>
                  <a:pt x="325204" y="1140144"/>
                </a:lnTo>
                <a:lnTo>
                  <a:pt x="326017" y="162877"/>
                </a:lnTo>
                <a:lnTo>
                  <a:pt x="331763" y="119566"/>
                </a:lnTo>
                <a:lnTo>
                  <a:pt x="347998" y="80654"/>
                </a:lnTo>
                <a:lnTo>
                  <a:pt x="373223" y="47692"/>
                </a:lnTo>
                <a:lnTo>
                  <a:pt x="405933" y="22229"/>
                </a:lnTo>
                <a:lnTo>
                  <a:pt x="444628" y="5815"/>
                </a:lnTo>
                <a:lnTo>
                  <a:pt x="487806" y="0"/>
                </a:lnTo>
                <a:lnTo>
                  <a:pt x="975613" y="0"/>
                </a:lnTo>
                <a:lnTo>
                  <a:pt x="1138215" y="162877"/>
                </a:lnTo>
                <a:lnTo>
                  <a:pt x="1788624" y="162877"/>
                </a:lnTo>
                <a:lnTo>
                  <a:pt x="1831863" y="168693"/>
                </a:lnTo>
                <a:lnTo>
                  <a:pt x="1870708" y="185107"/>
                </a:lnTo>
                <a:lnTo>
                  <a:pt x="1903615" y="210570"/>
                </a:lnTo>
                <a:lnTo>
                  <a:pt x="1929034" y="243532"/>
                </a:lnTo>
                <a:lnTo>
                  <a:pt x="1945421" y="282444"/>
                </a:lnTo>
                <a:lnTo>
                  <a:pt x="1951227" y="325755"/>
                </a:lnTo>
                <a:lnTo>
                  <a:pt x="1951227" y="570072"/>
                </a:lnTo>
                <a:lnTo>
                  <a:pt x="934963" y="570072"/>
                </a:lnTo>
                <a:lnTo>
                  <a:pt x="569107" y="1058705"/>
                </a:lnTo>
                <a:lnTo>
                  <a:pt x="1951227" y="1058705"/>
                </a:lnTo>
                <a:lnTo>
                  <a:pt x="1951227" y="1140144"/>
                </a:lnTo>
                <a:lnTo>
                  <a:pt x="1945421" y="1183456"/>
                </a:lnTo>
                <a:lnTo>
                  <a:pt x="1929034" y="1222367"/>
                </a:lnTo>
                <a:lnTo>
                  <a:pt x="1903615" y="1255329"/>
                </a:lnTo>
                <a:lnTo>
                  <a:pt x="1870708" y="1280792"/>
                </a:lnTo>
                <a:lnTo>
                  <a:pt x="1831863" y="1297206"/>
                </a:lnTo>
                <a:lnTo>
                  <a:pt x="1788624" y="1303022"/>
                </a:lnTo>
                <a:close/>
              </a:path>
              <a:path w="1951355" h="1628775">
                <a:moveTo>
                  <a:pt x="1626022" y="1628778"/>
                </a:moveTo>
                <a:lnTo>
                  <a:pt x="162602" y="1628778"/>
                </a:lnTo>
                <a:lnTo>
                  <a:pt x="119363" y="1622962"/>
                </a:lnTo>
                <a:lnTo>
                  <a:pt x="80518" y="1606548"/>
                </a:lnTo>
                <a:lnTo>
                  <a:pt x="47611" y="1581085"/>
                </a:lnTo>
                <a:lnTo>
                  <a:pt x="22192" y="1548123"/>
                </a:lnTo>
                <a:lnTo>
                  <a:pt x="5805" y="1509211"/>
                </a:lnTo>
                <a:lnTo>
                  <a:pt x="0" y="1465900"/>
                </a:lnTo>
                <a:lnTo>
                  <a:pt x="813" y="732950"/>
                </a:lnTo>
                <a:lnTo>
                  <a:pt x="0" y="732950"/>
                </a:lnTo>
                <a:lnTo>
                  <a:pt x="0" y="325755"/>
                </a:lnTo>
                <a:lnTo>
                  <a:pt x="162602" y="325755"/>
                </a:lnTo>
                <a:lnTo>
                  <a:pt x="162602" y="1465900"/>
                </a:lnTo>
                <a:lnTo>
                  <a:pt x="1626022" y="1465900"/>
                </a:lnTo>
                <a:lnTo>
                  <a:pt x="1626022" y="1628778"/>
                </a:lnTo>
                <a:close/>
              </a:path>
              <a:path w="1951355" h="1628775">
                <a:moveTo>
                  <a:pt x="1219516" y="936954"/>
                </a:moveTo>
                <a:lnTo>
                  <a:pt x="934963" y="570072"/>
                </a:lnTo>
                <a:lnTo>
                  <a:pt x="1951227" y="570072"/>
                </a:lnTo>
                <a:lnTo>
                  <a:pt x="1951227" y="692230"/>
                </a:lnTo>
                <a:lnTo>
                  <a:pt x="1422769" y="692230"/>
                </a:lnTo>
                <a:lnTo>
                  <a:pt x="1219516" y="936954"/>
                </a:lnTo>
                <a:close/>
              </a:path>
              <a:path w="1951355" h="1628775">
                <a:moveTo>
                  <a:pt x="1951227" y="1058705"/>
                </a:moveTo>
                <a:lnTo>
                  <a:pt x="1707323" y="1058705"/>
                </a:lnTo>
                <a:lnTo>
                  <a:pt x="1422769" y="692230"/>
                </a:lnTo>
                <a:lnTo>
                  <a:pt x="1951227" y="692230"/>
                </a:lnTo>
                <a:lnTo>
                  <a:pt x="1951227" y="1058705"/>
                </a:lnTo>
                <a:close/>
              </a:path>
            </a:pathLst>
          </a:custGeom>
          <a:solidFill>
            <a:srgbClr val="24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1639811" y="4040344"/>
            <a:ext cx="1928495" cy="2248535"/>
            <a:chOff x="11639811" y="4040344"/>
            <a:chExt cx="1928495" cy="2248535"/>
          </a:xfrm>
        </p:grpSpPr>
        <p:sp>
          <p:nvSpPr>
            <p:cNvPr id="9" name="object 9"/>
            <p:cNvSpPr/>
            <p:nvPr/>
          </p:nvSpPr>
          <p:spPr>
            <a:xfrm>
              <a:off x="11829399" y="4040344"/>
              <a:ext cx="1739264" cy="2248535"/>
            </a:xfrm>
            <a:custGeom>
              <a:avLst/>
              <a:gdLst/>
              <a:ahLst/>
              <a:cxnLst/>
              <a:rect l="l" t="t" r="r" b="b"/>
              <a:pathLst>
                <a:path w="1739265" h="2248535">
                  <a:moveTo>
                    <a:pt x="1544930" y="2248073"/>
                  </a:moveTo>
                  <a:lnTo>
                    <a:pt x="193898" y="2248073"/>
                  </a:lnTo>
                  <a:lnTo>
                    <a:pt x="149440" y="2242953"/>
                  </a:lnTo>
                  <a:lnTo>
                    <a:pt x="108627" y="2228369"/>
                  </a:lnTo>
                  <a:lnTo>
                    <a:pt x="72625" y="2205484"/>
                  </a:lnTo>
                  <a:lnTo>
                    <a:pt x="42598" y="2175462"/>
                  </a:lnTo>
                  <a:lnTo>
                    <a:pt x="19708" y="2139467"/>
                  </a:lnTo>
                  <a:lnTo>
                    <a:pt x="5121" y="2098663"/>
                  </a:lnTo>
                  <a:lnTo>
                    <a:pt x="0" y="2054213"/>
                  </a:lnTo>
                  <a:lnTo>
                    <a:pt x="8" y="2048750"/>
                  </a:lnTo>
                  <a:lnTo>
                    <a:pt x="129471" y="2048750"/>
                  </a:lnTo>
                  <a:lnTo>
                    <a:pt x="160654" y="2042407"/>
                  </a:lnTo>
                  <a:lnTo>
                    <a:pt x="186120" y="2025101"/>
                  </a:lnTo>
                  <a:lnTo>
                    <a:pt x="203290" y="1999419"/>
                  </a:lnTo>
                  <a:lnTo>
                    <a:pt x="209586" y="1967945"/>
                  </a:lnTo>
                  <a:lnTo>
                    <a:pt x="203290" y="1936444"/>
                  </a:lnTo>
                  <a:lnTo>
                    <a:pt x="186120" y="1910701"/>
                  </a:lnTo>
                  <a:lnTo>
                    <a:pt x="160654" y="1893335"/>
                  </a:lnTo>
                  <a:lnTo>
                    <a:pt x="129471" y="1886965"/>
                  </a:lnTo>
                  <a:lnTo>
                    <a:pt x="0" y="1886965"/>
                  </a:lnTo>
                  <a:lnTo>
                    <a:pt x="8" y="1637854"/>
                  </a:lnTo>
                  <a:lnTo>
                    <a:pt x="129471" y="1637854"/>
                  </a:lnTo>
                  <a:lnTo>
                    <a:pt x="160654" y="1631496"/>
                  </a:lnTo>
                  <a:lnTo>
                    <a:pt x="186120" y="1614150"/>
                  </a:lnTo>
                  <a:lnTo>
                    <a:pt x="203290" y="1588411"/>
                  </a:lnTo>
                  <a:lnTo>
                    <a:pt x="209586" y="1556873"/>
                  </a:lnTo>
                  <a:lnTo>
                    <a:pt x="203290" y="1525400"/>
                  </a:lnTo>
                  <a:lnTo>
                    <a:pt x="186120" y="1499718"/>
                  </a:lnTo>
                  <a:lnTo>
                    <a:pt x="160654" y="1482412"/>
                  </a:lnTo>
                  <a:lnTo>
                    <a:pt x="129471" y="1476069"/>
                  </a:lnTo>
                  <a:lnTo>
                    <a:pt x="8" y="1476069"/>
                  </a:lnTo>
                  <a:lnTo>
                    <a:pt x="0" y="1226959"/>
                  </a:lnTo>
                  <a:lnTo>
                    <a:pt x="129471" y="1226959"/>
                  </a:lnTo>
                  <a:lnTo>
                    <a:pt x="160654" y="1220588"/>
                  </a:lnTo>
                  <a:lnTo>
                    <a:pt x="186120" y="1203222"/>
                  </a:lnTo>
                  <a:lnTo>
                    <a:pt x="203290" y="1177479"/>
                  </a:lnTo>
                  <a:lnTo>
                    <a:pt x="209586" y="1145978"/>
                  </a:lnTo>
                  <a:lnTo>
                    <a:pt x="203290" y="1114491"/>
                  </a:lnTo>
                  <a:lnTo>
                    <a:pt x="186120" y="1088778"/>
                  </a:lnTo>
                  <a:lnTo>
                    <a:pt x="160654" y="1071442"/>
                  </a:lnTo>
                  <a:lnTo>
                    <a:pt x="129471" y="1065085"/>
                  </a:lnTo>
                  <a:lnTo>
                    <a:pt x="8" y="1065085"/>
                  </a:lnTo>
                  <a:lnTo>
                    <a:pt x="0" y="815975"/>
                  </a:lnTo>
                  <a:lnTo>
                    <a:pt x="129471" y="815975"/>
                  </a:lnTo>
                  <a:lnTo>
                    <a:pt x="160654" y="809618"/>
                  </a:lnTo>
                  <a:lnTo>
                    <a:pt x="186120" y="792282"/>
                  </a:lnTo>
                  <a:lnTo>
                    <a:pt x="203290" y="766569"/>
                  </a:lnTo>
                  <a:lnTo>
                    <a:pt x="209586" y="735082"/>
                  </a:lnTo>
                  <a:lnTo>
                    <a:pt x="203290" y="703581"/>
                  </a:lnTo>
                  <a:lnTo>
                    <a:pt x="186120" y="677838"/>
                  </a:lnTo>
                  <a:lnTo>
                    <a:pt x="160654" y="660472"/>
                  </a:lnTo>
                  <a:lnTo>
                    <a:pt x="129471" y="654102"/>
                  </a:lnTo>
                  <a:lnTo>
                    <a:pt x="0" y="654102"/>
                  </a:lnTo>
                  <a:lnTo>
                    <a:pt x="8" y="404991"/>
                  </a:lnTo>
                  <a:lnTo>
                    <a:pt x="129471" y="404991"/>
                  </a:lnTo>
                  <a:lnTo>
                    <a:pt x="160654" y="398634"/>
                  </a:lnTo>
                  <a:lnTo>
                    <a:pt x="186120" y="381298"/>
                  </a:lnTo>
                  <a:lnTo>
                    <a:pt x="203290" y="355586"/>
                  </a:lnTo>
                  <a:lnTo>
                    <a:pt x="209586" y="324099"/>
                  </a:lnTo>
                  <a:lnTo>
                    <a:pt x="203290" y="292611"/>
                  </a:lnTo>
                  <a:lnTo>
                    <a:pt x="186120" y="266899"/>
                  </a:lnTo>
                  <a:lnTo>
                    <a:pt x="160654" y="249563"/>
                  </a:lnTo>
                  <a:lnTo>
                    <a:pt x="129471" y="243206"/>
                  </a:lnTo>
                  <a:lnTo>
                    <a:pt x="0" y="243206"/>
                  </a:lnTo>
                  <a:lnTo>
                    <a:pt x="0" y="193860"/>
                  </a:lnTo>
                  <a:lnTo>
                    <a:pt x="5121" y="149410"/>
                  </a:lnTo>
                  <a:lnTo>
                    <a:pt x="19708" y="108606"/>
                  </a:lnTo>
                  <a:lnTo>
                    <a:pt x="42598" y="72611"/>
                  </a:lnTo>
                  <a:lnTo>
                    <a:pt x="72625" y="42589"/>
                  </a:lnTo>
                  <a:lnTo>
                    <a:pt x="108627" y="19704"/>
                  </a:lnTo>
                  <a:lnTo>
                    <a:pt x="149440" y="5120"/>
                  </a:lnTo>
                  <a:lnTo>
                    <a:pt x="193898" y="0"/>
                  </a:lnTo>
                  <a:lnTo>
                    <a:pt x="1545006" y="8"/>
                  </a:lnTo>
                  <a:lnTo>
                    <a:pt x="1245956" y="8"/>
                  </a:lnTo>
                  <a:lnTo>
                    <a:pt x="1245956" y="390557"/>
                  </a:lnTo>
                  <a:lnTo>
                    <a:pt x="1248940" y="407380"/>
                  </a:lnTo>
                  <a:lnTo>
                    <a:pt x="1257066" y="416254"/>
                  </a:lnTo>
                  <a:lnTo>
                    <a:pt x="1269094" y="416611"/>
                  </a:lnTo>
                  <a:lnTo>
                    <a:pt x="1738828" y="416611"/>
                  </a:lnTo>
                  <a:lnTo>
                    <a:pt x="1738828" y="864801"/>
                  </a:lnTo>
                  <a:lnTo>
                    <a:pt x="499455" y="864801"/>
                  </a:lnTo>
                  <a:lnTo>
                    <a:pt x="466972" y="886329"/>
                  </a:lnTo>
                  <a:lnTo>
                    <a:pt x="464201" y="900049"/>
                  </a:lnTo>
                  <a:lnTo>
                    <a:pt x="466972" y="913768"/>
                  </a:lnTo>
                  <a:lnTo>
                    <a:pt x="474527" y="924972"/>
                  </a:lnTo>
                  <a:lnTo>
                    <a:pt x="485733" y="932526"/>
                  </a:lnTo>
                  <a:lnTo>
                    <a:pt x="499455" y="935296"/>
                  </a:lnTo>
                  <a:lnTo>
                    <a:pt x="1738828" y="935296"/>
                  </a:lnTo>
                  <a:lnTo>
                    <a:pt x="1738828" y="1022445"/>
                  </a:lnTo>
                  <a:lnTo>
                    <a:pt x="499455" y="1022445"/>
                  </a:lnTo>
                  <a:lnTo>
                    <a:pt x="466972" y="1043973"/>
                  </a:lnTo>
                  <a:lnTo>
                    <a:pt x="464201" y="1057692"/>
                  </a:lnTo>
                  <a:lnTo>
                    <a:pt x="466972" y="1071411"/>
                  </a:lnTo>
                  <a:lnTo>
                    <a:pt x="474527" y="1082615"/>
                  </a:lnTo>
                  <a:lnTo>
                    <a:pt x="485733" y="1090169"/>
                  </a:lnTo>
                  <a:lnTo>
                    <a:pt x="499455" y="1092939"/>
                  </a:lnTo>
                  <a:lnTo>
                    <a:pt x="1738828" y="1092939"/>
                  </a:lnTo>
                  <a:lnTo>
                    <a:pt x="1738828" y="1194813"/>
                  </a:lnTo>
                  <a:lnTo>
                    <a:pt x="499455" y="1194813"/>
                  </a:lnTo>
                  <a:lnTo>
                    <a:pt x="485733" y="1197583"/>
                  </a:lnTo>
                  <a:lnTo>
                    <a:pt x="474527" y="1205137"/>
                  </a:lnTo>
                  <a:lnTo>
                    <a:pt x="466972" y="1216341"/>
                  </a:lnTo>
                  <a:lnTo>
                    <a:pt x="464201" y="1230060"/>
                  </a:lnTo>
                  <a:lnTo>
                    <a:pt x="466972" y="1243780"/>
                  </a:lnTo>
                  <a:lnTo>
                    <a:pt x="474527" y="1254983"/>
                  </a:lnTo>
                  <a:lnTo>
                    <a:pt x="485733" y="1262538"/>
                  </a:lnTo>
                  <a:lnTo>
                    <a:pt x="499455" y="1265308"/>
                  </a:lnTo>
                  <a:lnTo>
                    <a:pt x="1738828" y="1265308"/>
                  </a:lnTo>
                  <a:lnTo>
                    <a:pt x="1738828" y="2054213"/>
                  </a:lnTo>
                  <a:lnTo>
                    <a:pt x="1733707" y="2098663"/>
                  </a:lnTo>
                  <a:lnTo>
                    <a:pt x="1719119" y="2139467"/>
                  </a:lnTo>
                  <a:lnTo>
                    <a:pt x="1696230" y="2175462"/>
                  </a:lnTo>
                  <a:lnTo>
                    <a:pt x="1666202" y="2205484"/>
                  </a:lnTo>
                  <a:lnTo>
                    <a:pt x="1630200" y="2228369"/>
                  </a:lnTo>
                  <a:lnTo>
                    <a:pt x="1589388" y="2242953"/>
                  </a:lnTo>
                  <a:lnTo>
                    <a:pt x="1544930" y="2248073"/>
                  </a:lnTo>
                  <a:close/>
                </a:path>
                <a:path w="1739265" h="2248535">
                  <a:moveTo>
                    <a:pt x="1738828" y="416611"/>
                  </a:moveTo>
                  <a:lnTo>
                    <a:pt x="1454037" y="416611"/>
                  </a:lnTo>
                  <a:lnTo>
                    <a:pt x="1466066" y="416254"/>
                  </a:lnTo>
                  <a:lnTo>
                    <a:pt x="1474194" y="407380"/>
                  </a:lnTo>
                  <a:lnTo>
                    <a:pt x="1477180" y="390557"/>
                  </a:lnTo>
                  <a:lnTo>
                    <a:pt x="1477180" y="8"/>
                  </a:lnTo>
                  <a:lnTo>
                    <a:pt x="1545006" y="8"/>
                  </a:lnTo>
                  <a:lnTo>
                    <a:pt x="1589388" y="5120"/>
                  </a:lnTo>
                  <a:lnTo>
                    <a:pt x="1630200" y="19704"/>
                  </a:lnTo>
                  <a:lnTo>
                    <a:pt x="1666202" y="42589"/>
                  </a:lnTo>
                  <a:lnTo>
                    <a:pt x="1696230" y="72611"/>
                  </a:lnTo>
                  <a:lnTo>
                    <a:pt x="1719119" y="108606"/>
                  </a:lnTo>
                  <a:lnTo>
                    <a:pt x="1733707" y="149410"/>
                  </a:lnTo>
                  <a:lnTo>
                    <a:pt x="1738828" y="193860"/>
                  </a:lnTo>
                  <a:lnTo>
                    <a:pt x="1738828" y="416611"/>
                  </a:lnTo>
                  <a:close/>
                </a:path>
                <a:path w="1739265" h="2248535">
                  <a:moveTo>
                    <a:pt x="1454037" y="416611"/>
                  </a:moveTo>
                  <a:lnTo>
                    <a:pt x="1269094" y="416611"/>
                  </a:lnTo>
                  <a:lnTo>
                    <a:pt x="1283784" y="407881"/>
                  </a:lnTo>
                  <a:lnTo>
                    <a:pt x="1323735" y="373418"/>
                  </a:lnTo>
                  <a:lnTo>
                    <a:pt x="1341410" y="363322"/>
                  </a:lnTo>
                  <a:lnTo>
                    <a:pt x="1361568" y="359956"/>
                  </a:lnTo>
                  <a:lnTo>
                    <a:pt x="1381725" y="363322"/>
                  </a:lnTo>
                  <a:lnTo>
                    <a:pt x="1399400" y="373418"/>
                  </a:lnTo>
                  <a:lnTo>
                    <a:pt x="1439352" y="407881"/>
                  </a:lnTo>
                  <a:lnTo>
                    <a:pt x="1454037" y="416611"/>
                  </a:lnTo>
                  <a:close/>
                </a:path>
                <a:path w="1739265" h="2248535">
                  <a:moveTo>
                    <a:pt x="1738828" y="935296"/>
                  </a:moveTo>
                  <a:lnTo>
                    <a:pt x="1401233" y="935296"/>
                  </a:lnTo>
                  <a:lnTo>
                    <a:pt x="1414955" y="932526"/>
                  </a:lnTo>
                  <a:lnTo>
                    <a:pt x="1426161" y="924972"/>
                  </a:lnTo>
                  <a:lnTo>
                    <a:pt x="1433717" y="913768"/>
                  </a:lnTo>
                  <a:lnTo>
                    <a:pt x="1436487" y="900049"/>
                  </a:lnTo>
                  <a:lnTo>
                    <a:pt x="1433717" y="886329"/>
                  </a:lnTo>
                  <a:lnTo>
                    <a:pt x="1426161" y="875125"/>
                  </a:lnTo>
                  <a:lnTo>
                    <a:pt x="1414955" y="867571"/>
                  </a:lnTo>
                  <a:lnTo>
                    <a:pt x="1401233" y="864801"/>
                  </a:lnTo>
                  <a:lnTo>
                    <a:pt x="1738828" y="864801"/>
                  </a:lnTo>
                  <a:lnTo>
                    <a:pt x="1738828" y="935296"/>
                  </a:lnTo>
                  <a:close/>
                </a:path>
                <a:path w="1739265" h="2248535">
                  <a:moveTo>
                    <a:pt x="1738828" y="1092939"/>
                  </a:moveTo>
                  <a:lnTo>
                    <a:pt x="1401233" y="1092939"/>
                  </a:lnTo>
                  <a:lnTo>
                    <a:pt x="1414955" y="1090169"/>
                  </a:lnTo>
                  <a:lnTo>
                    <a:pt x="1426161" y="1082615"/>
                  </a:lnTo>
                  <a:lnTo>
                    <a:pt x="1433717" y="1071411"/>
                  </a:lnTo>
                  <a:lnTo>
                    <a:pt x="1436487" y="1057692"/>
                  </a:lnTo>
                  <a:lnTo>
                    <a:pt x="1433717" y="1043973"/>
                  </a:lnTo>
                  <a:lnTo>
                    <a:pt x="1426161" y="1032769"/>
                  </a:lnTo>
                  <a:lnTo>
                    <a:pt x="1414955" y="1025215"/>
                  </a:lnTo>
                  <a:lnTo>
                    <a:pt x="1401233" y="1022445"/>
                  </a:lnTo>
                  <a:lnTo>
                    <a:pt x="1738828" y="1022445"/>
                  </a:lnTo>
                  <a:lnTo>
                    <a:pt x="1738828" y="1092939"/>
                  </a:lnTo>
                  <a:close/>
                </a:path>
                <a:path w="1739265" h="2248535">
                  <a:moveTo>
                    <a:pt x="1738828" y="1265308"/>
                  </a:moveTo>
                  <a:lnTo>
                    <a:pt x="1401233" y="1265308"/>
                  </a:lnTo>
                  <a:lnTo>
                    <a:pt x="1414955" y="1262538"/>
                  </a:lnTo>
                  <a:lnTo>
                    <a:pt x="1426161" y="1254983"/>
                  </a:lnTo>
                  <a:lnTo>
                    <a:pt x="1433717" y="1243780"/>
                  </a:lnTo>
                  <a:lnTo>
                    <a:pt x="1436487" y="1230060"/>
                  </a:lnTo>
                  <a:lnTo>
                    <a:pt x="1433717" y="1216341"/>
                  </a:lnTo>
                  <a:lnTo>
                    <a:pt x="1426161" y="1205137"/>
                  </a:lnTo>
                  <a:lnTo>
                    <a:pt x="1414955" y="1197583"/>
                  </a:lnTo>
                  <a:lnTo>
                    <a:pt x="1401233" y="1194813"/>
                  </a:lnTo>
                  <a:lnTo>
                    <a:pt x="1738828" y="1194813"/>
                  </a:lnTo>
                  <a:lnTo>
                    <a:pt x="1738828" y="1265308"/>
                  </a:lnTo>
                  <a:close/>
                </a:path>
              </a:pathLst>
            </a:custGeom>
            <a:solidFill>
              <a:srgbClr val="B024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639811" y="4283568"/>
              <a:ext cx="189597" cy="16180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639811" y="4694490"/>
              <a:ext cx="189597" cy="1618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639811" y="5105394"/>
              <a:ext cx="189606" cy="16189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639811" y="5516404"/>
              <a:ext cx="189597" cy="16180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639811" y="5927317"/>
              <a:ext cx="189597" cy="16180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8113806" y="2330652"/>
            <a:ext cx="1657349" cy="17525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15631205" y="3984144"/>
            <a:ext cx="219075" cy="1494790"/>
            <a:chOff x="15631205" y="3984144"/>
            <a:chExt cx="219075" cy="1494790"/>
          </a:xfrm>
        </p:grpSpPr>
        <p:sp>
          <p:nvSpPr>
            <p:cNvPr id="17" name="object 17"/>
            <p:cNvSpPr/>
            <p:nvPr/>
          </p:nvSpPr>
          <p:spPr>
            <a:xfrm>
              <a:off x="15740726" y="3984144"/>
              <a:ext cx="0" cy="1267460"/>
            </a:xfrm>
            <a:custGeom>
              <a:avLst/>
              <a:gdLst/>
              <a:ahLst/>
              <a:cxnLst/>
              <a:rect l="l" t="t" r="r" b="b"/>
              <a:pathLst>
                <a:path h="1267460">
                  <a:moveTo>
                    <a:pt x="0" y="0"/>
                  </a:moveTo>
                  <a:lnTo>
                    <a:pt x="0" y="1267156"/>
                  </a:lnTo>
                </a:path>
              </a:pathLst>
            </a:custGeom>
            <a:ln w="57083">
              <a:solidFill>
                <a:srgbClr val="AC7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631205" y="5251933"/>
              <a:ext cx="219041" cy="22700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7446089" y="4602235"/>
            <a:ext cx="2941320" cy="619125"/>
            <a:chOff x="7446089" y="4602235"/>
            <a:chExt cx="2941320" cy="619125"/>
          </a:xfrm>
        </p:grpSpPr>
        <p:sp>
          <p:nvSpPr>
            <p:cNvPr id="20" name="object 20"/>
            <p:cNvSpPr/>
            <p:nvPr/>
          </p:nvSpPr>
          <p:spPr>
            <a:xfrm>
              <a:off x="7476468" y="4641894"/>
              <a:ext cx="1422400" cy="548640"/>
            </a:xfrm>
            <a:custGeom>
              <a:avLst/>
              <a:gdLst/>
              <a:ahLst/>
              <a:cxnLst/>
              <a:rect l="l" t="t" r="r" b="b"/>
              <a:pathLst>
                <a:path w="1422400" h="548639">
                  <a:moveTo>
                    <a:pt x="1422042" y="0"/>
                  </a:moveTo>
                  <a:lnTo>
                    <a:pt x="0" y="548460"/>
                  </a:lnTo>
                </a:path>
              </a:pathLst>
            </a:custGeom>
            <a:ln w="60285">
              <a:solidFill>
                <a:srgbClr val="AC7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938029" y="4632614"/>
              <a:ext cx="1419225" cy="556895"/>
            </a:xfrm>
            <a:custGeom>
              <a:avLst/>
              <a:gdLst/>
              <a:ahLst/>
              <a:cxnLst/>
              <a:rect l="l" t="t" r="r" b="b"/>
              <a:pathLst>
                <a:path w="1419225" h="556895">
                  <a:moveTo>
                    <a:pt x="1418764" y="556499"/>
                  </a:moveTo>
                  <a:lnTo>
                    <a:pt x="0" y="0"/>
                  </a:lnTo>
                </a:path>
              </a:pathLst>
            </a:custGeom>
            <a:ln w="60280">
              <a:solidFill>
                <a:srgbClr val="AC7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8939296" y="6308278"/>
            <a:ext cx="0" cy="1061085"/>
          </a:xfrm>
          <a:custGeom>
            <a:avLst/>
            <a:gdLst/>
            <a:ahLst/>
            <a:cxnLst/>
            <a:rect l="l" t="t" r="r" b="b"/>
            <a:pathLst>
              <a:path h="1061084">
                <a:moveTo>
                  <a:pt x="0" y="0"/>
                </a:moveTo>
                <a:lnTo>
                  <a:pt x="0" y="1060669"/>
                </a:lnTo>
              </a:path>
            </a:pathLst>
          </a:custGeom>
          <a:ln w="60757">
            <a:solidFill>
              <a:srgbClr val="AC78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939296" y="4120865"/>
            <a:ext cx="0" cy="1549400"/>
          </a:xfrm>
          <a:custGeom>
            <a:avLst/>
            <a:gdLst/>
            <a:ahLst/>
            <a:cxnLst/>
            <a:rect l="l" t="t" r="r" b="b"/>
            <a:pathLst>
              <a:path h="1549400">
                <a:moveTo>
                  <a:pt x="0" y="0"/>
                </a:moveTo>
                <a:lnTo>
                  <a:pt x="0" y="1549237"/>
                </a:lnTo>
              </a:path>
            </a:pathLst>
          </a:custGeom>
          <a:ln w="60757">
            <a:solidFill>
              <a:srgbClr val="AC78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7544042" y="5918303"/>
            <a:ext cx="2856865" cy="2707005"/>
            <a:chOff x="7544042" y="5918303"/>
            <a:chExt cx="2856865" cy="2707005"/>
          </a:xfrm>
        </p:grpSpPr>
        <p:sp>
          <p:nvSpPr>
            <p:cNvPr id="25" name="object 25"/>
            <p:cNvSpPr/>
            <p:nvPr/>
          </p:nvSpPr>
          <p:spPr>
            <a:xfrm>
              <a:off x="8948203" y="5958124"/>
              <a:ext cx="1422400" cy="958215"/>
            </a:xfrm>
            <a:custGeom>
              <a:avLst/>
              <a:gdLst/>
              <a:ahLst/>
              <a:cxnLst/>
              <a:rect l="l" t="t" r="r" b="b"/>
              <a:pathLst>
                <a:path w="1422400" h="958215">
                  <a:moveTo>
                    <a:pt x="0" y="957684"/>
                  </a:moveTo>
                  <a:lnTo>
                    <a:pt x="1422235" y="0"/>
                  </a:lnTo>
                </a:path>
              </a:pathLst>
            </a:custGeom>
            <a:ln w="59623">
              <a:solidFill>
                <a:srgbClr val="AC7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574421" y="5948682"/>
              <a:ext cx="1362075" cy="944880"/>
            </a:xfrm>
            <a:custGeom>
              <a:avLst/>
              <a:gdLst/>
              <a:ahLst/>
              <a:cxnLst/>
              <a:rect l="l" t="t" r="r" b="b"/>
              <a:pathLst>
                <a:path w="1362075" h="944879">
                  <a:moveTo>
                    <a:pt x="0" y="0"/>
                  </a:moveTo>
                  <a:lnTo>
                    <a:pt x="1361956" y="944516"/>
                  </a:lnTo>
                </a:path>
              </a:pathLst>
            </a:custGeom>
            <a:ln w="59568">
              <a:solidFill>
                <a:srgbClr val="AC7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947922" y="6909526"/>
              <a:ext cx="0" cy="514984"/>
            </a:xfrm>
            <a:custGeom>
              <a:avLst/>
              <a:gdLst/>
              <a:ahLst/>
              <a:cxnLst/>
              <a:rect l="l" t="t" r="r" b="b"/>
              <a:pathLst>
                <a:path h="514984">
                  <a:moveTo>
                    <a:pt x="0" y="0"/>
                  </a:moveTo>
                  <a:lnTo>
                    <a:pt x="0" y="514472"/>
                  </a:lnTo>
                </a:path>
              </a:pathLst>
            </a:custGeom>
            <a:ln w="60757">
              <a:solidFill>
                <a:srgbClr val="AC7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009243" y="7434625"/>
              <a:ext cx="942975" cy="1149350"/>
            </a:xfrm>
            <a:custGeom>
              <a:avLst/>
              <a:gdLst/>
              <a:ahLst/>
              <a:cxnLst/>
              <a:rect l="l" t="t" r="r" b="b"/>
              <a:pathLst>
                <a:path w="942975" h="1149350">
                  <a:moveTo>
                    <a:pt x="942513" y="0"/>
                  </a:moveTo>
                  <a:lnTo>
                    <a:pt x="0" y="1148992"/>
                  </a:lnTo>
                </a:path>
              </a:pathLst>
            </a:custGeom>
            <a:ln w="58522">
              <a:solidFill>
                <a:srgbClr val="AC7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960481" y="7436410"/>
              <a:ext cx="735330" cy="1158240"/>
            </a:xfrm>
            <a:custGeom>
              <a:avLst/>
              <a:gdLst/>
              <a:ahLst/>
              <a:cxnLst/>
              <a:rect l="l" t="t" r="r" b="b"/>
              <a:pathLst>
                <a:path w="735329" h="1158240">
                  <a:moveTo>
                    <a:pt x="0" y="0"/>
                  </a:moveTo>
                  <a:lnTo>
                    <a:pt x="734918" y="1158070"/>
                  </a:lnTo>
                </a:path>
              </a:pathLst>
            </a:custGeom>
            <a:ln w="58245">
              <a:solidFill>
                <a:srgbClr val="AC7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687998" y="7455549"/>
              <a:ext cx="1235075" cy="358140"/>
            </a:xfrm>
            <a:custGeom>
              <a:avLst/>
              <a:gdLst/>
              <a:ahLst/>
              <a:cxnLst/>
              <a:rect l="l" t="t" r="r" b="b"/>
              <a:pathLst>
                <a:path w="1235075" h="358140">
                  <a:moveTo>
                    <a:pt x="1235042" y="0"/>
                  </a:moveTo>
                  <a:lnTo>
                    <a:pt x="0" y="357733"/>
                  </a:lnTo>
                </a:path>
              </a:pathLst>
            </a:custGeom>
            <a:ln w="60491">
              <a:solidFill>
                <a:srgbClr val="AC7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959421" y="7459989"/>
              <a:ext cx="1397000" cy="302260"/>
            </a:xfrm>
            <a:custGeom>
              <a:avLst/>
              <a:gdLst/>
              <a:ahLst/>
              <a:cxnLst/>
              <a:rect l="l" t="t" r="r" b="b"/>
              <a:pathLst>
                <a:path w="1397000" h="302259">
                  <a:moveTo>
                    <a:pt x="1396461" y="301916"/>
                  </a:moveTo>
                  <a:lnTo>
                    <a:pt x="0" y="0"/>
                  </a:lnTo>
                </a:path>
              </a:pathLst>
            </a:custGeom>
            <a:ln w="60598">
              <a:solidFill>
                <a:srgbClr val="AC7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11967061" y="6290318"/>
            <a:ext cx="1534160" cy="1163955"/>
            <a:chOff x="11967061" y="6290318"/>
            <a:chExt cx="1534160" cy="1163955"/>
          </a:xfrm>
        </p:grpSpPr>
        <p:sp>
          <p:nvSpPr>
            <p:cNvPr id="33" name="object 33"/>
            <p:cNvSpPr/>
            <p:nvPr/>
          </p:nvSpPr>
          <p:spPr>
            <a:xfrm>
              <a:off x="11992210" y="6843141"/>
              <a:ext cx="615315" cy="555625"/>
            </a:xfrm>
            <a:custGeom>
              <a:avLst/>
              <a:gdLst/>
              <a:ahLst/>
              <a:cxnLst/>
              <a:rect l="l" t="t" r="r" b="b"/>
              <a:pathLst>
                <a:path w="615315" h="555625">
                  <a:moveTo>
                    <a:pt x="614752" y="0"/>
                  </a:moveTo>
                  <a:lnTo>
                    <a:pt x="0" y="555434"/>
                  </a:lnTo>
                </a:path>
              </a:pathLst>
            </a:custGeom>
            <a:ln w="49209">
              <a:solidFill>
                <a:srgbClr val="AC7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2637246" y="6832788"/>
              <a:ext cx="838835" cy="596265"/>
            </a:xfrm>
            <a:custGeom>
              <a:avLst/>
              <a:gdLst/>
              <a:ahLst/>
              <a:cxnLst/>
              <a:rect l="l" t="t" r="r" b="b"/>
              <a:pathLst>
                <a:path w="838834" h="596265">
                  <a:moveTo>
                    <a:pt x="838828" y="595754"/>
                  </a:moveTo>
                  <a:lnTo>
                    <a:pt x="0" y="0"/>
                  </a:lnTo>
                </a:path>
              </a:pathLst>
            </a:custGeom>
            <a:ln w="49365">
              <a:solidFill>
                <a:srgbClr val="AC7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2629111" y="6315467"/>
              <a:ext cx="15875" cy="524510"/>
            </a:xfrm>
            <a:custGeom>
              <a:avLst/>
              <a:gdLst/>
              <a:ahLst/>
              <a:cxnLst/>
              <a:rect l="l" t="t" r="r" b="b"/>
              <a:pathLst>
                <a:path w="15875" h="524509">
                  <a:moveTo>
                    <a:pt x="0" y="524023"/>
                  </a:moveTo>
                  <a:lnTo>
                    <a:pt x="15490" y="0"/>
                  </a:lnTo>
                </a:path>
              </a:pathLst>
            </a:custGeom>
            <a:ln w="47282">
              <a:solidFill>
                <a:srgbClr val="AC7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/>
          <p:nvPr/>
        </p:nvSpPr>
        <p:spPr>
          <a:xfrm>
            <a:off x="14955377" y="5221924"/>
            <a:ext cx="1524000" cy="514350"/>
          </a:xfrm>
          <a:custGeom>
            <a:avLst/>
            <a:gdLst/>
            <a:ahLst/>
            <a:cxnLst/>
            <a:rect l="l" t="t" r="r" b="b"/>
            <a:pathLst>
              <a:path w="1524000" h="514350">
                <a:moveTo>
                  <a:pt x="1523809" y="514347"/>
                </a:moveTo>
                <a:lnTo>
                  <a:pt x="0" y="514347"/>
                </a:lnTo>
                <a:lnTo>
                  <a:pt x="0" y="0"/>
                </a:lnTo>
                <a:lnTo>
                  <a:pt x="1523809" y="0"/>
                </a:lnTo>
                <a:lnTo>
                  <a:pt x="1523809" y="514347"/>
                </a:lnTo>
                <a:close/>
              </a:path>
            </a:pathLst>
          </a:custGeom>
          <a:solidFill>
            <a:srgbClr val="ABC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373770" y="5670102"/>
            <a:ext cx="1228725" cy="638175"/>
          </a:xfrm>
          <a:custGeom>
            <a:avLst/>
            <a:gdLst/>
            <a:ahLst/>
            <a:cxnLst/>
            <a:rect l="l" t="t" r="r" b="b"/>
            <a:pathLst>
              <a:path w="1228725" h="638175">
                <a:moveTo>
                  <a:pt x="1228613" y="638176"/>
                </a:moveTo>
                <a:lnTo>
                  <a:pt x="0" y="638176"/>
                </a:lnTo>
                <a:lnTo>
                  <a:pt x="0" y="0"/>
                </a:lnTo>
                <a:lnTo>
                  <a:pt x="1228613" y="0"/>
                </a:lnTo>
                <a:lnTo>
                  <a:pt x="1228613" y="638176"/>
                </a:lnTo>
                <a:close/>
              </a:path>
            </a:pathLst>
          </a:custGeom>
          <a:solidFill>
            <a:srgbClr val="ABC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726990" y="5190591"/>
            <a:ext cx="1323975" cy="752475"/>
          </a:xfrm>
          <a:custGeom>
            <a:avLst/>
            <a:gdLst/>
            <a:ahLst/>
            <a:cxnLst/>
            <a:rect l="l" t="t" r="r" b="b"/>
            <a:pathLst>
              <a:path w="1323975" h="752475">
                <a:moveTo>
                  <a:pt x="1323935" y="752474"/>
                </a:moveTo>
                <a:lnTo>
                  <a:pt x="0" y="752474"/>
                </a:lnTo>
                <a:lnTo>
                  <a:pt x="0" y="0"/>
                </a:lnTo>
                <a:lnTo>
                  <a:pt x="1323935" y="0"/>
                </a:lnTo>
                <a:lnTo>
                  <a:pt x="1323935" y="752474"/>
                </a:lnTo>
                <a:close/>
              </a:path>
            </a:pathLst>
          </a:custGeom>
          <a:solidFill>
            <a:srgbClr val="ABC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4955377" y="5221924"/>
            <a:ext cx="1524000" cy="51435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9539">
              <a:lnSpc>
                <a:spcPct val="100000"/>
              </a:lnSpc>
              <a:spcBef>
                <a:spcPts val="455"/>
              </a:spcBef>
            </a:pPr>
            <a:r>
              <a:rPr sz="2600" b="1" spc="-85" dirty="0">
                <a:latin typeface="Arial"/>
                <a:cs typeface="Arial"/>
              </a:rPr>
              <a:t>SAMPLE</a:t>
            </a:r>
            <a:endParaRPr sz="26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1311798" y="7430200"/>
            <a:ext cx="1333500" cy="476250"/>
          </a:xfrm>
          <a:prstGeom prst="rect">
            <a:avLst/>
          </a:prstGeom>
          <a:solidFill>
            <a:srgbClr val="ABCCE3"/>
          </a:solidFill>
        </p:spPr>
        <p:txBody>
          <a:bodyPr vert="horz" wrap="square" lIns="0" tIns="53340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420"/>
              </a:spcBef>
            </a:pPr>
            <a:r>
              <a:rPr sz="2250" b="1" spc="30" dirty="0">
                <a:latin typeface="Arial"/>
                <a:cs typeface="Arial"/>
              </a:rPr>
              <a:t>IMPORT</a:t>
            </a:r>
            <a:endParaRPr sz="22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2788981" y="7402616"/>
            <a:ext cx="1371600" cy="466725"/>
          </a:xfrm>
          <a:prstGeom prst="rect">
            <a:avLst/>
          </a:prstGeom>
          <a:solidFill>
            <a:srgbClr val="ABCCE3"/>
          </a:solidFill>
        </p:spPr>
        <p:txBody>
          <a:bodyPr vert="horz" wrap="square" lIns="0" tIns="56515" rIns="0" bIns="0" rtlCol="0">
            <a:spAutoFit/>
          </a:bodyPr>
          <a:lstStyle/>
          <a:p>
            <a:pPr marL="125095">
              <a:lnSpc>
                <a:spcPct val="100000"/>
              </a:lnSpc>
              <a:spcBef>
                <a:spcPts val="445"/>
              </a:spcBef>
            </a:pPr>
            <a:r>
              <a:rPr sz="2250" b="1" spc="-70" dirty="0">
                <a:latin typeface="Arial"/>
                <a:cs typeface="Arial"/>
              </a:rPr>
              <a:t>EXPORT</a:t>
            </a:r>
            <a:endParaRPr sz="225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833250" y="7840157"/>
            <a:ext cx="1323975" cy="466725"/>
          </a:xfrm>
          <a:prstGeom prst="rect">
            <a:avLst/>
          </a:prstGeom>
          <a:solidFill>
            <a:srgbClr val="ABCCE3"/>
          </a:solidFill>
        </p:spPr>
        <p:txBody>
          <a:bodyPr vert="horz" wrap="square" lIns="0" tIns="55880" rIns="0" bIns="0" rtlCol="0">
            <a:spAutoFit/>
          </a:bodyPr>
          <a:lstStyle/>
          <a:p>
            <a:pPr marL="309245">
              <a:lnSpc>
                <a:spcPct val="100000"/>
              </a:lnSpc>
              <a:spcBef>
                <a:spcPts val="440"/>
              </a:spcBef>
            </a:pPr>
            <a:r>
              <a:rPr sz="2250" b="1" spc="-150" dirty="0">
                <a:latin typeface="Arial"/>
                <a:cs typeface="Arial"/>
              </a:rPr>
              <a:t>SAVE</a:t>
            </a:r>
            <a:endParaRPr sz="225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309561" y="8621663"/>
            <a:ext cx="1323975" cy="466725"/>
          </a:xfrm>
          <a:prstGeom prst="rect">
            <a:avLst/>
          </a:prstGeom>
          <a:solidFill>
            <a:srgbClr val="ABCCE3"/>
          </a:solidFill>
        </p:spPr>
        <p:txBody>
          <a:bodyPr vert="horz" wrap="square" lIns="0" tIns="55880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440"/>
              </a:spcBef>
            </a:pPr>
            <a:r>
              <a:rPr sz="2250" b="1" spc="-55" dirty="0">
                <a:latin typeface="Arial"/>
                <a:cs typeface="Arial"/>
              </a:rPr>
              <a:t>UPDATE</a:t>
            </a:r>
            <a:endParaRPr sz="225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066062" y="8621663"/>
            <a:ext cx="1323975" cy="466725"/>
          </a:xfrm>
          <a:prstGeom prst="rect">
            <a:avLst/>
          </a:prstGeom>
          <a:solidFill>
            <a:srgbClr val="ABCCE3"/>
          </a:solidFill>
        </p:spPr>
        <p:txBody>
          <a:bodyPr vert="horz" wrap="square" lIns="0" tIns="55880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440"/>
              </a:spcBef>
            </a:pPr>
            <a:r>
              <a:rPr sz="2250" b="1" spc="-140" dirty="0">
                <a:latin typeface="Arial"/>
                <a:cs typeface="Arial"/>
              </a:rPr>
              <a:t>DELETE</a:t>
            </a:r>
            <a:endParaRPr sz="225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726960" y="7803794"/>
            <a:ext cx="1323975" cy="466725"/>
          </a:xfrm>
          <a:prstGeom prst="rect">
            <a:avLst/>
          </a:prstGeom>
          <a:solidFill>
            <a:srgbClr val="ABCCE3"/>
          </a:solidFill>
        </p:spPr>
        <p:txBody>
          <a:bodyPr vert="horz" wrap="square" lIns="0" tIns="55880" rIns="0" bIns="0" rtlCol="0">
            <a:spAutoFit/>
          </a:bodyPr>
          <a:lstStyle/>
          <a:p>
            <a:pPr marL="244475">
              <a:lnSpc>
                <a:spcPct val="100000"/>
              </a:lnSpc>
              <a:spcBef>
                <a:spcPts val="440"/>
              </a:spcBef>
            </a:pPr>
            <a:r>
              <a:rPr sz="2250" b="1" spc="-190" dirty="0">
                <a:latin typeface="Arial"/>
                <a:cs typeface="Arial"/>
              </a:rPr>
              <a:t>RESET</a:t>
            </a:r>
            <a:endParaRPr sz="225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792011" y="5218998"/>
            <a:ext cx="1323975" cy="723900"/>
          </a:xfrm>
          <a:prstGeom prst="rect">
            <a:avLst/>
          </a:prstGeom>
          <a:solidFill>
            <a:srgbClr val="ABCCE3"/>
          </a:solidFill>
        </p:spPr>
        <p:txBody>
          <a:bodyPr vert="horz" wrap="square" lIns="0" tIns="4445" rIns="0" bIns="0" rtlCol="0">
            <a:spAutoFit/>
          </a:bodyPr>
          <a:lstStyle/>
          <a:p>
            <a:pPr marL="182245" marR="167005" indent="-95885">
              <a:lnSpc>
                <a:spcPts val="2740"/>
              </a:lnSpc>
              <a:spcBef>
                <a:spcPts val="35"/>
              </a:spcBef>
            </a:pPr>
            <a:r>
              <a:rPr sz="1800" b="1" spc="-20" dirty="0">
                <a:latin typeface="Arial"/>
                <a:cs typeface="Arial"/>
              </a:rPr>
              <a:t>STUDENT  </a:t>
            </a:r>
            <a:r>
              <a:rPr sz="1800" b="1" spc="-55" dirty="0">
                <a:latin typeface="Arial"/>
                <a:cs typeface="Arial"/>
              </a:rPr>
              <a:t>DETAILS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373770" y="5670102"/>
            <a:ext cx="1228725" cy="638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2405">
              <a:lnSpc>
                <a:spcPts val="2190"/>
              </a:lnSpc>
            </a:pPr>
            <a:r>
              <a:rPr sz="1850" b="1" spc="5" dirty="0">
                <a:latin typeface="Arial"/>
                <a:cs typeface="Arial"/>
              </a:rPr>
              <a:t>PHOTO</a:t>
            </a:r>
            <a:endParaRPr sz="1850">
              <a:latin typeface="Arial"/>
              <a:cs typeface="Arial"/>
            </a:endParaRPr>
          </a:p>
          <a:p>
            <a:pPr marL="148590">
              <a:lnSpc>
                <a:spcPct val="100000"/>
              </a:lnSpc>
              <a:spcBef>
                <a:spcPts val="560"/>
              </a:spcBef>
            </a:pPr>
            <a:r>
              <a:rPr sz="1850" b="1" spc="-70" dirty="0">
                <a:latin typeface="Arial"/>
                <a:cs typeface="Arial"/>
              </a:rPr>
              <a:t>SAMPLE</a:t>
            </a:r>
            <a:endParaRPr sz="185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9726990" y="5190591"/>
            <a:ext cx="1323975" cy="375920"/>
          </a:xfrm>
          <a:prstGeom prst="rect">
            <a:avLst/>
          </a:prstGeom>
          <a:solidFill>
            <a:srgbClr val="ABCCE3"/>
          </a:solidFill>
        </p:spPr>
        <p:txBody>
          <a:bodyPr vert="horz" wrap="square" lIns="0" tIns="19685" rIns="0" bIns="0" rtlCol="0">
            <a:spAutoFit/>
          </a:bodyPr>
          <a:lstStyle/>
          <a:p>
            <a:pPr marL="244475">
              <a:lnSpc>
                <a:spcPct val="100000"/>
              </a:lnSpc>
              <a:spcBef>
                <a:spcPts val="155"/>
              </a:spcBef>
            </a:pPr>
            <a:r>
              <a:rPr sz="2050" b="1" spc="15" dirty="0">
                <a:latin typeface="Arial"/>
                <a:cs typeface="Arial"/>
              </a:rPr>
              <a:t>TRAIN</a:t>
            </a:r>
            <a:endParaRPr sz="205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726990" y="5566226"/>
            <a:ext cx="1323975" cy="377190"/>
          </a:xfrm>
          <a:prstGeom prst="rect">
            <a:avLst/>
          </a:prstGeom>
          <a:solidFill>
            <a:srgbClr val="ABCCE3"/>
          </a:solidFill>
        </p:spPr>
        <p:txBody>
          <a:bodyPr vert="horz" wrap="square" lIns="0" tIns="38735" rIns="0" bIns="0" rtlCol="0">
            <a:spAutoFit/>
          </a:bodyPr>
          <a:lstStyle/>
          <a:p>
            <a:pPr marL="327660">
              <a:lnSpc>
                <a:spcPct val="100000"/>
              </a:lnSpc>
              <a:spcBef>
                <a:spcPts val="305"/>
              </a:spcBef>
            </a:pPr>
            <a:r>
              <a:rPr sz="2050" b="1" spc="-30" dirty="0">
                <a:latin typeface="Arial"/>
                <a:cs typeface="Arial"/>
              </a:rPr>
              <a:t>DATA</a:t>
            </a:r>
            <a:endParaRPr sz="2050">
              <a:latin typeface="Arial"/>
              <a:cs typeface="Arial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2557945" y="1052509"/>
            <a:ext cx="12963741" cy="8229595"/>
            <a:chOff x="2557945" y="1052509"/>
            <a:chExt cx="14697710" cy="8229595"/>
          </a:xfrm>
        </p:grpSpPr>
        <p:sp>
          <p:nvSpPr>
            <p:cNvPr id="62" name="object 62"/>
            <p:cNvSpPr/>
            <p:nvPr/>
          </p:nvSpPr>
          <p:spPr>
            <a:xfrm>
              <a:off x="6276380" y="1052512"/>
              <a:ext cx="0" cy="8181975"/>
            </a:xfrm>
            <a:custGeom>
              <a:avLst/>
              <a:gdLst/>
              <a:ahLst/>
              <a:cxnLst/>
              <a:rect l="l" t="t" r="r" b="b"/>
              <a:pathLst>
                <a:path h="8181975">
                  <a:moveTo>
                    <a:pt x="0" y="8181975"/>
                  </a:moveTo>
                  <a:lnTo>
                    <a:pt x="0" y="0"/>
                  </a:lnTo>
                </a:path>
              </a:pathLst>
            </a:custGeom>
            <a:ln w="47625">
              <a:solidFill>
                <a:srgbClr val="AC7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300203" y="1052509"/>
              <a:ext cx="10955449" cy="45719"/>
            </a:xfrm>
            <a:custGeom>
              <a:avLst/>
              <a:gdLst/>
              <a:ahLst/>
              <a:cxnLst/>
              <a:rect l="l" t="t" r="r" b="b"/>
              <a:pathLst>
                <a:path w="9373235">
                  <a:moveTo>
                    <a:pt x="0" y="0"/>
                  </a:moveTo>
                  <a:lnTo>
                    <a:pt x="9372674" y="0"/>
                  </a:lnTo>
                </a:path>
              </a:pathLst>
            </a:custGeom>
            <a:ln w="47625">
              <a:solidFill>
                <a:srgbClr val="AC7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5692781" y="1081185"/>
              <a:ext cx="0" cy="752475"/>
            </a:xfrm>
            <a:custGeom>
              <a:avLst/>
              <a:gdLst/>
              <a:ahLst/>
              <a:cxnLst/>
              <a:rect l="l" t="t" r="r" b="b"/>
              <a:pathLst>
                <a:path h="752475">
                  <a:moveTo>
                    <a:pt x="0" y="0"/>
                  </a:moveTo>
                  <a:lnTo>
                    <a:pt x="0" y="752433"/>
                  </a:lnTo>
                </a:path>
              </a:pathLst>
            </a:custGeom>
            <a:ln w="57203">
              <a:solidFill>
                <a:srgbClr val="AC785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5" name="object 65"/>
            <p:cNvSpPr/>
            <p:nvPr/>
          </p:nvSpPr>
          <p:spPr>
            <a:xfrm>
              <a:off x="15578462" y="1833636"/>
              <a:ext cx="228637" cy="17159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946946" y="1104996"/>
              <a:ext cx="0" cy="752475"/>
            </a:xfrm>
            <a:custGeom>
              <a:avLst/>
              <a:gdLst/>
              <a:ahLst/>
              <a:cxnLst/>
              <a:rect l="l" t="t" r="r" b="b"/>
              <a:pathLst>
                <a:path h="752475">
                  <a:moveTo>
                    <a:pt x="0" y="0"/>
                  </a:moveTo>
                  <a:lnTo>
                    <a:pt x="0" y="752433"/>
                  </a:lnTo>
                </a:path>
              </a:pathLst>
            </a:custGeom>
            <a:ln w="57203">
              <a:solidFill>
                <a:srgbClr val="AC7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832628" y="1857447"/>
              <a:ext cx="228637" cy="17159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2511095" y="1081136"/>
              <a:ext cx="0" cy="2705100"/>
            </a:xfrm>
            <a:custGeom>
              <a:avLst/>
              <a:gdLst/>
              <a:ahLst/>
              <a:cxnLst/>
              <a:rect l="l" t="t" r="r" b="b"/>
              <a:pathLst>
                <a:path h="2705100">
                  <a:moveTo>
                    <a:pt x="0" y="0"/>
                  </a:moveTo>
                  <a:lnTo>
                    <a:pt x="0" y="2705032"/>
                  </a:lnTo>
                </a:path>
              </a:pathLst>
            </a:custGeom>
            <a:ln w="57191">
              <a:solidFill>
                <a:srgbClr val="AC7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2396780" y="3786169"/>
              <a:ext cx="228628" cy="17156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029925" y="2028193"/>
              <a:ext cx="199390" cy="0"/>
            </a:xfrm>
            <a:custGeom>
              <a:avLst/>
              <a:gdLst/>
              <a:ahLst/>
              <a:cxnLst/>
              <a:rect l="l" t="t" r="r" b="b"/>
              <a:pathLst>
                <a:path w="199389">
                  <a:moveTo>
                    <a:pt x="0" y="0"/>
                  </a:moveTo>
                  <a:lnTo>
                    <a:pt x="198962" y="0"/>
                  </a:lnTo>
                </a:path>
              </a:pathLst>
            </a:custGeom>
            <a:ln w="57150">
              <a:solidFill>
                <a:srgbClr val="AC7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557945" y="9282104"/>
              <a:ext cx="14697710" cy="0"/>
            </a:xfrm>
            <a:custGeom>
              <a:avLst/>
              <a:gdLst/>
              <a:ahLst/>
              <a:cxnLst/>
              <a:rect l="l" t="t" r="r" b="b"/>
              <a:pathLst>
                <a:path w="14697710">
                  <a:moveTo>
                    <a:pt x="0" y="0"/>
                  </a:moveTo>
                  <a:lnTo>
                    <a:pt x="14697221" y="0"/>
                  </a:lnTo>
                </a:path>
              </a:pathLst>
            </a:custGeom>
            <a:ln w="47625">
              <a:solidFill>
                <a:srgbClr val="AC7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/>
          <p:nvPr/>
        </p:nvSpPr>
        <p:spPr>
          <a:xfrm>
            <a:off x="2127250" y="0"/>
            <a:ext cx="13868400" cy="767080"/>
          </a:xfrm>
          <a:custGeom>
            <a:avLst/>
            <a:gdLst/>
            <a:ahLst/>
            <a:cxnLst/>
            <a:rect l="l" t="t" r="r" b="b"/>
            <a:pathLst>
              <a:path w="13868400" h="767080">
                <a:moveTo>
                  <a:pt x="0" y="0"/>
                </a:moveTo>
                <a:lnTo>
                  <a:pt x="13868401" y="0"/>
                </a:lnTo>
                <a:lnTo>
                  <a:pt x="13868401" y="766974"/>
                </a:lnTo>
                <a:lnTo>
                  <a:pt x="0" y="766974"/>
                </a:lnTo>
                <a:lnTo>
                  <a:pt x="0" y="0"/>
                </a:lnTo>
                <a:close/>
              </a:path>
            </a:pathLst>
          </a:custGeom>
          <a:solidFill>
            <a:srgbClr val="B1866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814165" cy="10287000"/>
          </a:xfrm>
          <a:custGeom>
            <a:avLst/>
            <a:gdLst/>
            <a:ahLst/>
            <a:cxnLst/>
            <a:rect l="l" t="t" r="r" b="b"/>
            <a:pathLst>
              <a:path w="16814165" h="10287000">
                <a:moveTo>
                  <a:pt x="0" y="10287000"/>
                </a:moveTo>
                <a:lnTo>
                  <a:pt x="16813926" y="10287000"/>
                </a:lnTo>
                <a:lnTo>
                  <a:pt x="16813926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FF9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813925" y="166"/>
            <a:ext cx="1474470" cy="10287000"/>
          </a:xfrm>
          <a:custGeom>
            <a:avLst/>
            <a:gdLst/>
            <a:ahLst/>
            <a:cxnLst/>
            <a:rect l="l" t="t" r="r" b="b"/>
            <a:pathLst>
              <a:path w="1474469" h="10287000">
                <a:moveTo>
                  <a:pt x="0" y="0"/>
                </a:moveTo>
                <a:lnTo>
                  <a:pt x="1474073" y="0"/>
                </a:lnTo>
                <a:lnTo>
                  <a:pt x="1474073" y="10286650"/>
                </a:lnTo>
                <a:lnTo>
                  <a:pt x="0" y="10286650"/>
                </a:lnTo>
                <a:lnTo>
                  <a:pt x="0" y="0"/>
                </a:lnTo>
                <a:close/>
              </a:path>
            </a:pathLst>
          </a:custGeom>
          <a:solidFill>
            <a:srgbClr val="ABC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728846" y="3785676"/>
            <a:ext cx="3046095" cy="3356610"/>
            <a:chOff x="1728846" y="3785676"/>
            <a:chExt cx="3046095" cy="3356610"/>
          </a:xfrm>
        </p:grpSpPr>
        <p:sp>
          <p:nvSpPr>
            <p:cNvPr id="5" name="object 5"/>
            <p:cNvSpPr/>
            <p:nvPr/>
          </p:nvSpPr>
          <p:spPr>
            <a:xfrm>
              <a:off x="1728846" y="3785676"/>
              <a:ext cx="3046095" cy="3356610"/>
            </a:xfrm>
            <a:custGeom>
              <a:avLst/>
              <a:gdLst/>
              <a:ahLst/>
              <a:cxnLst/>
              <a:rect l="l" t="t" r="r" b="b"/>
              <a:pathLst>
                <a:path w="3046095" h="3356609">
                  <a:moveTo>
                    <a:pt x="3045477" y="3356066"/>
                  </a:moveTo>
                  <a:lnTo>
                    <a:pt x="0" y="3356066"/>
                  </a:lnTo>
                  <a:lnTo>
                    <a:pt x="0" y="0"/>
                  </a:lnTo>
                  <a:lnTo>
                    <a:pt x="3045477" y="0"/>
                  </a:lnTo>
                  <a:lnTo>
                    <a:pt x="3045477" y="3356066"/>
                  </a:lnTo>
                  <a:close/>
                </a:path>
              </a:pathLst>
            </a:custGeom>
            <a:solidFill>
              <a:srgbClr val="EF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45013" y="4450506"/>
              <a:ext cx="2015773" cy="20157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7178519" y="2580153"/>
            <a:ext cx="354965" cy="168910"/>
            <a:chOff x="7178519" y="2580153"/>
            <a:chExt cx="354965" cy="168910"/>
          </a:xfrm>
        </p:grpSpPr>
        <p:sp>
          <p:nvSpPr>
            <p:cNvPr id="8" name="object 8"/>
            <p:cNvSpPr/>
            <p:nvPr/>
          </p:nvSpPr>
          <p:spPr>
            <a:xfrm>
              <a:off x="7191631" y="2593305"/>
              <a:ext cx="328295" cy="142875"/>
            </a:xfrm>
            <a:custGeom>
              <a:avLst/>
              <a:gdLst/>
              <a:ahLst/>
              <a:cxnLst/>
              <a:rect l="l" t="t" r="r" b="b"/>
              <a:pathLst>
                <a:path w="328295" h="142875">
                  <a:moveTo>
                    <a:pt x="257106" y="142484"/>
                  </a:moveTo>
                  <a:lnTo>
                    <a:pt x="70982" y="142484"/>
                  </a:lnTo>
                  <a:lnTo>
                    <a:pt x="43353" y="136882"/>
                  </a:lnTo>
                  <a:lnTo>
                    <a:pt x="20790" y="121609"/>
                  </a:lnTo>
                  <a:lnTo>
                    <a:pt x="5578" y="98963"/>
                  </a:lnTo>
                  <a:lnTo>
                    <a:pt x="0" y="71242"/>
                  </a:lnTo>
                  <a:lnTo>
                    <a:pt x="5578" y="43504"/>
                  </a:lnTo>
                  <a:lnTo>
                    <a:pt x="20790" y="20860"/>
                  </a:lnTo>
                  <a:lnTo>
                    <a:pt x="43353" y="5596"/>
                  </a:lnTo>
                  <a:lnTo>
                    <a:pt x="70982" y="0"/>
                  </a:lnTo>
                  <a:lnTo>
                    <a:pt x="257106" y="0"/>
                  </a:lnTo>
                  <a:lnTo>
                    <a:pt x="284741" y="5596"/>
                  </a:lnTo>
                  <a:lnTo>
                    <a:pt x="307317" y="20860"/>
                  </a:lnTo>
                  <a:lnTo>
                    <a:pt x="322542" y="43504"/>
                  </a:lnTo>
                  <a:lnTo>
                    <a:pt x="328127" y="71242"/>
                  </a:lnTo>
                  <a:lnTo>
                    <a:pt x="322542" y="98963"/>
                  </a:lnTo>
                  <a:lnTo>
                    <a:pt x="307317" y="121609"/>
                  </a:lnTo>
                  <a:lnTo>
                    <a:pt x="284741" y="136882"/>
                  </a:lnTo>
                  <a:lnTo>
                    <a:pt x="257106" y="142484"/>
                  </a:lnTo>
                  <a:close/>
                </a:path>
              </a:pathLst>
            </a:custGeom>
            <a:solidFill>
              <a:srgbClr val="908F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178519" y="2580153"/>
              <a:ext cx="354965" cy="168910"/>
            </a:xfrm>
            <a:custGeom>
              <a:avLst/>
              <a:gdLst/>
              <a:ahLst/>
              <a:cxnLst/>
              <a:rect l="l" t="t" r="r" b="b"/>
              <a:pathLst>
                <a:path w="354965" h="168910">
                  <a:moveTo>
                    <a:pt x="270217" y="168788"/>
                  </a:moveTo>
                  <a:lnTo>
                    <a:pt x="84093" y="168788"/>
                  </a:lnTo>
                  <a:lnTo>
                    <a:pt x="51364" y="162136"/>
                  </a:lnTo>
                  <a:lnTo>
                    <a:pt x="24633" y="144044"/>
                  </a:lnTo>
                  <a:lnTo>
                    <a:pt x="6609" y="117226"/>
                  </a:lnTo>
                  <a:lnTo>
                    <a:pt x="0" y="84394"/>
                  </a:lnTo>
                  <a:lnTo>
                    <a:pt x="6615" y="51529"/>
                  </a:lnTo>
                  <a:lnTo>
                    <a:pt x="24648" y="24712"/>
                  </a:lnTo>
                  <a:lnTo>
                    <a:pt x="51380" y="6637"/>
                  </a:lnTo>
                  <a:lnTo>
                    <a:pt x="84093" y="0"/>
                  </a:lnTo>
                  <a:lnTo>
                    <a:pt x="270217" y="0"/>
                  </a:lnTo>
                  <a:lnTo>
                    <a:pt x="302974" y="6637"/>
                  </a:lnTo>
                  <a:lnTo>
                    <a:pt x="329719" y="24712"/>
                  </a:lnTo>
                  <a:lnTo>
                    <a:pt x="330795" y="26313"/>
                  </a:lnTo>
                  <a:lnTo>
                    <a:pt x="84093" y="26313"/>
                  </a:lnTo>
                  <a:lnTo>
                    <a:pt x="72425" y="27490"/>
                  </a:lnTo>
                  <a:lnTo>
                    <a:pt x="36107" y="51919"/>
                  </a:lnTo>
                  <a:lnTo>
                    <a:pt x="26194" y="84394"/>
                  </a:lnTo>
                  <a:lnTo>
                    <a:pt x="27390" y="96105"/>
                  </a:lnTo>
                  <a:lnTo>
                    <a:pt x="51760" y="132556"/>
                  </a:lnTo>
                  <a:lnTo>
                    <a:pt x="84093" y="142475"/>
                  </a:lnTo>
                  <a:lnTo>
                    <a:pt x="330774" y="142475"/>
                  </a:lnTo>
                  <a:lnTo>
                    <a:pt x="329719" y="144044"/>
                  </a:lnTo>
                  <a:lnTo>
                    <a:pt x="302974" y="162136"/>
                  </a:lnTo>
                  <a:lnTo>
                    <a:pt x="270217" y="168788"/>
                  </a:lnTo>
                  <a:close/>
                </a:path>
                <a:path w="354965" h="168910">
                  <a:moveTo>
                    <a:pt x="330774" y="142475"/>
                  </a:moveTo>
                  <a:lnTo>
                    <a:pt x="270217" y="142475"/>
                  </a:lnTo>
                  <a:lnTo>
                    <a:pt x="281898" y="141297"/>
                  </a:lnTo>
                  <a:lnTo>
                    <a:pt x="292759" y="137915"/>
                  </a:lnTo>
                  <a:lnTo>
                    <a:pt x="323583" y="106993"/>
                  </a:lnTo>
                  <a:lnTo>
                    <a:pt x="328127" y="84394"/>
                  </a:lnTo>
                  <a:lnTo>
                    <a:pt x="326952" y="72667"/>
                  </a:lnTo>
                  <a:lnTo>
                    <a:pt x="302592" y="36212"/>
                  </a:lnTo>
                  <a:lnTo>
                    <a:pt x="270217" y="26313"/>
                  </a:lnTo>
                  <a:lnTo>
                    <a:pt x="330795" y="26313"/>
                  </a:lnTo>
                  <a:lnTo>
                    <a:pt x="347748" y="51529"/>
                  </a:lnTo>
                  <a:lnTo>
                    <a:pt x="354358" y="84394"/>
                  </a:lnTo>
                  <a:lnTo>
                    <a:pt x="347748" y="117226"/>
                  </a:lnTo>
                  <a:lnTo>
                    <a:pt x="330774" y="142475"/>
                  </a:lnTo>
                  <a:close/>
                </a:path>
              </a:pathLst>
            </a:custGeom>
            <a:solidFill>
              <a:srgbClr val="122B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6012360" y="2535772"/>
            <a:ext cx="503555" cy="257810"/>
            <a:chOff x="6012360" y="2535772"/>
            <a:chExt cx="503555" cy="257810"/>
          </a:xfrm>
        </p:grpSpPr>
        <p:sp>
          <p:nvSpPr>
            <p:cNvPr id="11" name="object 11"/>
            <p:cNvSpPr/>
            <p:nvPr/>
          </p:nvSpPr>
          <p:spPr>
            <a:xfrm>
              <a:off x="6025471" y="2548933"/>
              <a:ext cx="477520" cy="231775"/>
            </a:xfrm>
            <a:custGeom>
              <a:avLst/>
              <a:gdLst/>
              <a:ahLst/>
              <a:cxnLst/>
              <a:rect l="l" t="t" r="r" b="b"/>
              <a:pathLst>
                <a:path w="477520" h="231775">
                  <a:moveTo>
                    <a:pt x="374016" y="231190"/>
                  </a:moveTo>
                  <a:lnTo>
                    <a:pt x="103280" y="231190"/>
                  </a:lnTo>
                  <a:lnTo>
                    <a:pt x="63070" y="222108"/>
                  </a:lnTo>
                  <a:lnTo>
                    <a:pt x="30241" y="197340"/>
                  </a:lnTo>
                  <a:lnTo>
                    <a:pt x="8113" y="160603"/>
                  </a:lnTo>
                  <a:lnTo>
                    <a:pt x="0" y="115614"/>
                  </a:lnTo>
                  <a:lnTo>
                    <a:pt x="8113" y="70602"/>
                  </a:lnTo>
                  <a:lnTo>
                    <a:pt x="30241" y="33854"/>
                  </a:lnTo>
                  <a:lnTo>
                    <a:pt x="63070" y="9082"/>
                  </a:lnTo>
                  <a:lnTo>
                    <a:pt x="103280" y="0"/>
                  </a:lnTo>
                  <a:lnTo>
                    <a:pt x="374016" y="0"/>
                  </a:lnTo>
                  <a:lnTo>
                    <a:pt x="414205" y="9082"/>
                  </a:lnTo>
                  <a:lnTo>
                    <a:pt x="447032" y="33854"/>
                  </a:lnTo>
                  <a:lnTo>
                    <a:pt x="469169" y="70602"/>
                  </a:lnTo>
                  <a:lnTo>
                    <a:pt x="477287" y="115614"/>
                  </a:lnTo>
                  <a:lnTo>
                    <a:pt x="469169" y="160603"/>
                  </a:lnTo>
                  <a:lnTo>
                    <a:pt x="447032" y="197340"/>
                  </a:lnTo>
                  <a:lnTo>
                    <a:pt x="414205" y="222108"/>
                  </a:lnTo>
                  <a:lnTo>
                    <a:pt x="374016" y="231190"/>
                  </a:lnTo>
                  <a:close/>
                </a:path>
              </a:pathLst>
            </a:custGeom>
            <a:solidFill>
              <a:srgbClr val="908F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12360" y="2535772"/>
              <a:ext cx="503555" cy="257810"/>
            </a:xfrm>
            <a:custGeom>
              <a:avLst/>
              <a:gdLst/>
              <a:ahLst/>
              <a:cxnLst/>
              <a:rect l="l" t="t" r="r" b="b"/>
              <a:pathLst>
                <a:path w="503554" h="257810">
                  <a:moveTo>
                    <a:pt x="387127" y="257504"/>
                  </a:moveTo>
                  <a:lnTo>
                    <a:pt x="116392" y="257504"/>
                  </a:lnTo>
                  <a:lnTo>
                    <a:pt x="92654" y="254818"/>
                  </a:lnTo>
                  <a:lnTo>
                    <a:pt x="50760" y="235119"/>
                  </a:lnTo>
                  <a:lnTo>
                    <a:pt x="19541" y="200214"/>
                  </a:lnTo>
                  <a:lnTo>
                    <a:pt x="2312" y="154446"/>
                  </a:lnTo>
                  <a:lnTo>
                    <a:pt x="0" y="128775"/>
                  </a:lnTo>
                  <a:lnTo>
                    <a:pt x="2312" y="103099"/>
                  </a:lnTo>
                  <a:lnTo>
                    <a:pt x="19541" y="57305"/>
                  </a:lnTo>
                  <a:lnTo>
                    <a:pt x="50760" y="22389"/>
                  </a:lnTo>
                  <a:lnTo>
                    <a:pt x="92654" y="2674"/>
                  </a:lnTo>
                  <a:lnTo>
                    <a:pt x="116392" y="0"/>
                  </a:lnTo>
                  <a:lnTo>
                    <a:pt x="387127" y="0"/>
                  </a:lnTo>
                  <a:lnTo>
                    <a:pt x="410864" y="2674"/>
                  </a:lnTo>
                  <a:lnTo>
                    <a:pt x="432910" y="10339"/>
                  </a:lnTo>
                  <a:lnTo>
                    <a:pt x="452759" y="22389"/>
                  </a:lnTo>
                  <a:lnTo>
                    <a:pt x="457019" y="26323"/>
                  </a:lnTo>
                  <a:lnTo>
                    <a:pt x="116392" y="26323"/>
                  </a:lnTo>
                  <a:lnTo>
                    <a:pt x="98490" y="28333"/>
                  </a:lnTo>
                  <a:lnTo>
                    <a:pt x="53121" y="55806"/>
                  </a:lnTo>
                  <a:lnTo>
                    <a:pt x="28113" y="107837"/>
                  </a:lnTo>
                  <a:lnTo>
                    <a:pt x="26231" y="128775"/>
                  </a:lnTo>
                  <a:lnTo>
                    <a:pt x="28113" y="149692"/>
                  </a:lnTo>
                  <a:lnTo>
                    <a:pt x="41960" y="186575"/>
                  </a:lnTo>
                  <a:lnTo>
                    <a:pt x="81766" y="223372"/>
                  </a:lnTo>
                  <a:lnTo>
                    <a:pt x="116392" y="231190"/>
                  </a:lnTo>
                  <a:lnTo>
                    <a:pt x="457015" y="231190"/>
                  </a:lnTo>
                  <a:lnTo>
                    <a:pt x="452759" y="235119"/>
                  </a:lnTo>
                  <a:lnTo>
                    <a:pt x="432910" y="247158"/>
                  </a:lnTo>
                  <a:lnTo>
                    <a:pt x="410864" y="254818"/>
                  </a:lnTo>
                  <a:lnTo>
                    <a:pt x="387127" y="257504"/>
                  </a:lnTo>
                  <a:close/>
                </a:path>
                <a:path w="503554" h="257810">
                  <a:moveTo>
                    <a:pt x="457015" y="231190"/>
                  </a:moveTo>
                  <a:lnTo>
                    <a:pt x="387127" y="231190"/>
                  </a:lnTo>
                  <a:lnTo>
                    <a:pt x="405008" y="229180"/>
                  </a:lnTo>
                  <a:lnTo>
                    <a:pt x="421734" y="223372"/>
                  </a:lnTo>
                  <a:lnTo>
                    <a:pt x="461556" y="186575"/>
                  </a:lnTo>
                  <a:lnTo>
                    <a:pt x="475420" y="149692"/>
                  </a:lnTo>
                  <a:lnTo>
                    <a:pt x="477287" y="128775"/>
                  </a:lnTo>
                  <a:lnTo>
                    <a:pt x="475420" y="107837"/>
                  </a:lnTo>
                  <a:lnTo>
                    <a:pt x="461556" y="70939"/>
                  </a:lnTo>
                  <a:lnTo>
                    <a:pt x="421734" y="34141"/>
                  </a:lnTo>
                  <a:lnTo>
                    <a:pt x="387127" y="26323"/>
                  </a:lnTo>
                  <a:lnTo>
                    <a:pt x="457019" y="26323"/>
                  </a:lnTo>
                  <a:lnTo>
                    <a:pt x="483973" y="57305"/>
                  </a:lnTo>
                  <a:lnTo>
                    <a:pt x="501206" y="103099"/>
                  </a:lnTo>
                  <a:lnTo>
                    <a:pt x="503519" y="128775"/>
                  </a:lnTo>
                  <a:lnTo>
                    <a:pt x="501206" y="154446"/>
                  </a:lnTo>
                  <a:lnTo>
                    <a:pt x="494549" y="178428"/>
                  </a:lnTo>
                  <a:lnTo>
                    <a:pt x="483973" y="200214"/>
                  </a:lnTo>
                  <a:lnTo>
                    <a:pt x="469904" y="219293"/>
                  </a:lnTo>
                  <a:lnTo>
                    <a:pt x="457015" y="231190"/>
                  </a:lnTo>
                  <a:close/>
                </a:path>
              </a:pathLst>
            </a:custGeom>
            <a:solidFill>
              <a:srgbClr val="122B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7566240" y="2558887"/>
            <a:ext cx="195580" cy="255904"/>
            <a:chOff x="7566240" y="2558887"/>
            <a:chExt cx="195580" cy="255904"/>
          </a:xfrm>
        </p:grpSpPr>
        <p:sp>
          <p:nvSpPr>
            <p:cNvPr id="14" name="object 14"/>
            <p:cNvSpPr/>
            <p:nvPr/>
          </p:nvSpPr>
          <p:spPr>
            <a:xfrm>
              <a:off x="7579351" y="2572039"/>
              <a:ext cx="169372" cy="2291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566240" y="2558887"/>
              <a:ext cx="195580" cy="255904"/>
            </a:xfrm>
            <a:custGeom>
              <a:avLst/>
              <a:gdLst/>
              <a:ahLst/>
              <a:cxnLst/>
              <a:rect l="l" t="t" r="r" b="b"/>
              <a:pathLst>
                <a:path w="195579" h="255905">
                  <a:moveTo>
                    <a:pt x="185973" y="255513"/>
                  </a:moveTo>
                  <a:lnTo>
                    <a:pt x="9659" y="255513"/>
                  </a:lnTo>
                  <a:lnTo>
                    <a:pt x="6282" y="254107"/>
                  </a:lnTo>
                  <a:lnTo>
                    <a:pt x="1429" y="249211"/>
                  </a:lnTo>
                  <a:lnTo>
                    <a:pt x="15" y="245852"/>
                  </a:lnTo>
                  <a:lnTo>
                    <a:pt x="0" y="86941"/>
                  </a:lnTo>
                  <a:lnTo>
                    <a:pt x="2079" y="69036"/>
                  </a:lnTo>
                  <a:lnTo>
                    <a:pt x="29316" y="24841"/>
                  </a:lnTo>
                  <a:lnTo>
                    <a:pt x="78428" y="1699"/>
                  </a:lnTo>
                  <a:lnTo>
                    <a:pt x="97797" y="0"/>
                  </a:lnTo>
                  <a:lnTo>
                    <a:pt x="117153" y="1699"/>
                  </a:lnTo>
                  <a:lnTo>
                    <a:pt x="166240" y="24841"/>
                  </a:lnTo>
                  <a:lnTo>
                    <a:pt x="97797" y="26313"/>
                  </a:lnTo>
                  <a:lnTo>
                    <a:pt x="83015" y="27594"/>
                  </a:lnTo>
                  <a:lnTo>
                    <a:pt x="46509" y="44664"/>
                  </a:lnTo>
                  <a:lnTo>
                    <a:pt x="26231" y="86941"/>
                  </a:lnTo>
                  <a:lnTo>
                    <a:pt x="26231" y="229199"/>
                  </a:lnTo>
                  <a:lnTo>
                    <a:pt x="169363" y="229199"/>
                  </a:lnTo>
                  <a:lnTo>
                    <a:pt x="169363" y="242351"/>
                  </a:lnTo>
                  <a:lnTo>
                    <a:pt x="195567" y="242351"/>
                  </a:lnTo>
                  <a:lnTo>
                    <a:pt x="195567" y="245852"/>
                  </a:lnTo>
                  <a:lnTo>
                    <a:pt x="194203" y="249173"/>
                  </a:lnTo>
                  <a:lnTo>
                    <a:pt x="191739" y="251673"/>
                  </a:lnTo>
                  <a:lnTo>
                    <a:pt x="189246" y="254145"/>
                  </a:lnTo>
                  <a:lnTo>
                    <a:pt x="185973" y="255513"/>
                  </a:lnTo>
                  <a:close/>
                </a:path>
                <a:path w="195579" h="255905">
                  <a:moveTo>
                    <a:pt x="182484" y="242351"/>
                  </a:moveTo>
                  <a:lnTo>
                    <a:pt x="169363" y="242351"/>
                  </a:lnTo>
                  <a:lnTo>
                    <a:pt x="169363" y="86941"/>
                  </a:lnTo>
                  <a:lnTo>
                    <a:pt x="167981" y="75095"/>
                  </a:lnTo>
                  <a:lnTo>
                    <a:pt x="138483" y="37079"/>
                  </a:lnTo>
                  <a:lnTo>
                    <a:pt x="97797" y="26313"/>
                  </a:lnTo>
                  <a:lnTo>
                    <a:pt x="167637" y="26313"/>
                  </a:lnTo>
                  <a:lnTo>
                    <a:pt x="178346" y="37599"/>
                  </a:lnTo>
                  <a:lnTo>
                    <a:pt x="187598" y="52459"/>
                  </a:lnTo>
                  <a:lnTo>
                    <a:pt x="193503" y="69036"/>
                  </a:lnTo>
                  <a:lnTo>
                    <a:pt x="195567" y="86941"/>
                  </a:lnTo>
                  <a:lnTo>
                    <a:pt x="195567" y="229199"/>
                  </a:lnTo>
                  <a:lnTo>
                    <a:pt x="182484" y="229199"/>
                  </a:lnTo>
                  <a:lnTo>
                    <a:pt x="182484" y="242351"/>
                  </a:lnTo>
                  <a:close/>
                </a:path>
                <a:path w="195579" h="255905">
                  <a:moveTo>
                    <a:pt x="195567" y="242351"/>
                  </a:moveTo>
                  <a:lnTo>
                    <a:pt x="182484" y="242351"/>
                  </a:lnTo>
                  <a:lnTo>
                    <a:pt x="182484" y="229199"/>
                  </a:lnTo>
                  <a:lnTo>
                    <a:pt x="195567" y="229199"/>
                  </a:lnTo>
                  <a:lnTo>
                    <a:pt x="195567" y="242351"/>
                  </a:lnTo>
                  <a:close/>
                </a:path>
              </a:pathLst>
            </a:custGeom>
            <a:solidFill>
              <a:srgbClr val="122B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5759475" y="2917108"/>
            <a:ext cx="217804" cy="339725"/>
            <a:chOff x="5759475" y="2917108"/>
            <a:chExt cx="217804" cy="339725"/>
          </a:xfrm>
        </p:grpSpPr>
        <p:sp>
          <p:nvSpPr>
            <p:cNvPr id="17" name="object 17"/>
            <p:cNvSpPr/>
            <p:nvPr/>
          </p:nvSpPr>
          <p:spPr>
            <a:xfrm>
              <a:off x="5772592" y="2930269"/>
              <a:ext cx="191135" cy="313055"/>
            </a:xfrm>
            <a:custGeom>
              <a:avLst/>
              <a:gdLst/>
              <a:ahLst/>
              <a:cxnLst/>
              <a:rect l="l" t="t" r="r" b="b"/>
              <a:pathLst>
                <a:path w="191135" h="313055">
                  <a:moveTo>
                    <a:pt x="191010" y="312820"/>
                  </a:moveTo>
                  <a:lnTo>
                    <a:pt x="0" y="312820"/>
                  </a:lnTo>
                  <a:lnTo>
                    <a:pt x="0" y="0"/>
                  </a:lnTo>
                  <a:lnTo>
                    <a:pt x="191010" y="0"/>
                  </a:lnTo>
                  <a:lnTo>
                    <a:pt x="191010" y="31282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759475" y="2917108"/>
              <a:ext cx="217804" cy="339725"/>
            </a:xfrm>
            <a:custGeom>
              <a:avLst/>
              <a:gdLst/>
              <a:ahLst/>
              <a:cxnLst/>
              <a:rect l="l" t="t" r="r" b="b"/>
              <a:pathLst>
                <a:path w="217804" h="339725">
                  <a:moveTo>
                    <a:pt x="207616" y="339143"/>
                  </a:moveTo>
                  <a:lnTo>
                    <a:pt x="9663" y="339143"/>
                  </a:lnTo>
                  <a:lnTo>
                    <a:pt x="6282" y="337700"/>
                  </a:lnTo>
                  <a:lnTo>
                    <a:pt x="1396" y="332841"/>
                  </a:lnTo>
                  <a:lnTo>
                    <a:pt x="15" y="329482"/>
                  </a:lnTo>
                  <a:lnTo>
                    <a:pt x="0" y="9698"/>
                  </a:lnTo>
                  <a:lnTo>
                    <a:pt x="1396" y="6302"/>
                  </a:lnTo>
                  <a:lnTo>
                    <a:pt x="6282" y="1405"/>
                  </a:lnTo>
                  <a:lnTo>
                    <a:pt x="9663" y="0"/>
                  </a:lnTo>
                  <a:lnTo>
                    <a:pt x="207578" y="0"/>
                  </a:lnTo>
                  <a:lnTo>
                    <a:pt x="210964" y="1405"/>
                  </a:lnTo>
                  <a:lnTo>
                    <a:pt x="215808" y="6302"/>
                  </a:lnTo>
                  <a:lnTo>
                    <a:pt x="217247" y="9698"/>
                  </a:lnTo>
                  <a:lnTo>
                    <a:pt x="217247" y="26313"/>
                  </a:lnTo>
                  <a:lnTo>
                    <a:pt x="26232" y="26313"/>
                  </a:lnTo>
                  <a:lnTo>
                    <a:pt x="26232" y="312829"/>
                  </a:lnTo>
                  <a:lnTo>
                    <a:pt x="191015" y="312829"/>
                  </a:lnTo>
                  <a:lnTo>
                    <a:pt x="191015" y="325982"/>
                  </a:lnTo>
                  <a:lnTo>
                    <a:pt x="217247" y="325982"/>
                  </a:lnTo>
                  <a:lnTo>
                    <a:pt x="217247" y="329482"/>
                  </a:lnTo>
                  <a:lnTo>
                    <a:pt x="215846" y="332803"/>
                  </a:lnTo>
                  <a:lnTo>
                    <a:pt x="210927" y="337737"/>
                  </a:lnTo>
                  <a:lnTo>
                    <a:pt x="207616" y="339143"/>
                  </a:lnTo>
                  <a:close/>
                </a:path>
                <a:path w="217804" h="339725">
                  <a:moveTo>
                    <a:pt x="204126" y="325982"/>
                  </a:moveTo>
                  <a:lnTo>
                    <a:pt x="191015" y="325982"/>
                  </a:lnTo>
                  <a:lnTo>
                    <a:pt x="191015" y="26313"/>
                  </a:lnTo>
                  <a:lnTo>
                    <a:pt x="217247" y="26313"/>
                  </a:lnTo>
                  <a:lnTo>
                    <a:pt x="217247" y="312829"/>
                  </a:lnTo>
                  <a:lnTo>
                    <a:pt x="204126" y="312829"/>
                  </a:lnTo>
                  <a:lnTo>
                    <a:pt x="204126" y="325982"/>
                  </a:lnTo>
                  <a:close/>
                </a:path>
                <a:path w="217804" h="339725">
                  <a:moveTo>
                    <a:pt x="217247" y="325982"/>
                  </a:moveTo>
                  <a:lnTo>
                    <a:pt x="204126" y="325982"/>
                  </a:lnTo>
                  <a:lnTo>
                    <a:pt x="204126" y="312829"/>
                  </a:lnTo>
                  <a:lnTo>
                    <a:pt x="217247" y="312829"/>
                  </a:lnTo>
                  <a:lnTo>
                    <a:pt x="217247" y="325982"/>
                  </a:lnTo>
                  <a:close/>
                </a:path>
              </a:pathLst>
            </a:custGeom>
            <a:solidFill>
              <a:srgbClr val="122B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5861064" y="2560132"/>
            <a:ext cx="2146935" cy="1565910"/>
            <a:chOff x="5861064" y="2560132"/>
            <a:chExt cx="2146935" cy="1565910"/>
          </a:xfrm>
        </p:grpSpPr>
        <p:sp>
          <p:nvSpPr>
            <p:cNvPr id="20" name="object 20"/>
            <p:cNvSpPr/>
            <p:nvPr/>
          </p:nvSpPr>
          <p:spPr>
            <a:xfrm>
              <a:off x="7803501" y="2930269"/>
              <a:ext cx="191135" cy="313055"/>
            </a:xfrm>
            <a:custGeom>
              <a:avLst/>
              <a:gdLst/>
              <a:ahLst/>
              <a:cxnLst/>
              <a:rect l="l" t="t" r="r" b="b"/>
              <a:pathLst>
                <a:path w="191134" h="313055">
                  <a:moveTo>
                    <a:pt x="191014" y="312820"/>
                  </a:moveTo>
                  <a:lnTo>
                    <a:pt x="0" y="312820"/>
                  </a:lnTo>
                  <a:lnTo>
                    <a:pt x="0" y="0"/>
                  </a:lnTo>
                  <a:lnTo>
                    <a:pt x="191014" y="0"/>
                  </a:lnTo>
                  <a:lnTo>
                    <a:pt x="191014" y="31282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790427" y="2917108"/>
              <a:ext cx="217804" cy="339725"/>
            </a:xfrm>
            <a:custGeom>
              <a:avLst/>
              <a:gdLst/>
              <a:ahLst/>
              <a:cxnLst/>
              <a:rect l="l" t="t" r="r" b="b"/>
              <a:pathLst>
                <a:path w="217804" h="339725">
                  <a:moveTo>
                    <a:pt x="207577" y="339143"/>
                  </a:moveTo>
                  <a:lnTo>
                    <a:pt x="9659" y="339143"/>
                  </a:lnTo>
                  <a:lnTo>
                    <a:pt x="6273" y="337700"/>
                  </a:lnTo>
                  <a:lnTo>
                    <a:pt x="3818" y="335275"/>
                  </a:lnTo>
                  <a:lnTo>
                    <a:pt x="1392" y="332841"/>
                  </a:lnTo>
                  <a:lnTo>
                    <a:pt x="15" y="329482"/>
                  </a:lnTo>
                  <a:lnTo>
                    <a:pt x="0" y="9698"/>
                  </a:lnTo>
                  <a:lnTo>
                    <a:pt x="1392" y="6302"/>
                  </a:lnTo>
                  <a:lnTo>
                    <a:pt x="3818" y="3839"/>
                  </a:lnTo>
                  <a:lnTo>
                    <a:pt x="6273" y="1405"/>
                  </a:lnTo>
                  <a:lnTo>
                    <a:pt x="9659" y="0"/>
                  </a:lnTo>
                  <a:lnTo>
                    <a:pt x="207540" y="0"/>
                  </a:lnTo>
                  <a:lnTo>
                    <a:pt x="210916" y="1405"/>
                  </a:lnTo>
                  <a:lnTo>
                    <a:pt x="215807" y="6302"/>
                  </a:lnTo>
                  <a:lnTo>
                    <a:pt x="217199" y="9698"/>
                  </a:lnTo>
                  <a:lnTo>
                    <a:pt x="217199" y="26313"/>
                  </a:lnTo>
                  <a:lnTo>
                    <a:pt x="26194" y="26313"/>
                  </a:lnTo>
                  <a:lnTo>
                    <a:pt x="26194" y="312829"/>
                  </a:lnTo>
                  <a:lnTo>
                    <a:pt x="190967" y="312829"/>
                  </a:lnTo>
                  <a:lnTo>
                    <a:pt x="190967" y="325982"/>
                  </a:lnTo>
                  <a:lnTo>
                    <a:pt x="217199" y="325982"/>
                  </a:lnTo>
                  <a:lnTo>
                    <a:pt x="217199" y="329482"/>
                  </a:lnTo>
                  <a:lnTo>
                    <a:pt x="215845" y="332803"/>
                  </a:lnTo>
                  <a:lnTo>
                    <a:pt x="210879" y="337737"/>
                  </a:lnTo>
                  <a:lnTo>
                    <a:pt x="207577" y="339143"/>
                  </a:lnTo>
                  <a:close/>
                </a:path>
                <a:path w="217804" h="339725">
                  <a:moveTo>
                    <a:pt x="204088" y="325982"/>
                  </a:moveTo>
                  <a:lnTo>
                    <a:pt x="190967" y="325982"/>
                  </a:lnTo>
                  <a:lnTo>
                    <a:pt x="190967" y="26313"/>
                  </a:lnTo>
                  <a:lnTo>
                    <a:pt x="217199" y="26313"/>
                  </a:lnTo>
                  <a:lnTo>
                    <a:pt x="217199" y="312829"/>
                  </a:lnTo>
                  <a:lnTo>
                    <a:pt x="204088" y="312829"/>
                  </a:lnTo>
                  <a:lnTo>
                    <a:pt x="204088" y="325982"/>
                  </a:lnTo>
                  <a:close/>
                </a:path>
                <a:path w="217804" h="339725">
                  <a:moveTo>
                    <a:pt x="217199" y="325982"/>
                  </a:moveTo>
                  <a:lnTo>
                    <a:pt x="204088" y="325982"/>
                  </a:lnTo>
                  <a:lnTo>
                    <a:pt x="204088" y="312829"/>
                  </a:lnTo>
                  <a:lnTo>
                    <a:pt x="217199" y="312829"/>
                  </a:lnTo>
                  <a:lnTo>
                    <a:pt x="217199" y="325982"/>
                  </a:lnTo>
                  <a:close/>
                </a:path>
              </a:pathLst>
            </a:custGeom>
            <a:solidFill>
              <a:srgbClr val="122B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874137" y="2679473"/>
              <a:ext cx="2025014" cy="1433195"/>
            </a:xfrm>
            <a:custGeom>
              <a:avLst/>
              <a:gdLst/>
              <a:ahLst/>
              <a:cxnLst/>
              <a:rect l="l" t="t" r="r" b="b"/>
              <a:pathLst>
                <a:path w="2025015" h="1433195">
                  <a:moveTo>
                    <a:pt x="1898833" y="1432798"/>
                  </a:moveTo>
                  <a:lnTo>
                    <a:pt x="126060" y="1432798"/>
                  </a:lnTo>
                  <a:lnTo>
                    <a:pt x="77005" y="1422868"/>
                  </a:lnTo>
                  <a:lnTo>
                    <a:pt x="36933" y="1395783"/>
                  </a:lnTo>
                  <a:lnTo>
                    <a:pt x="9910" y="1355604"/>
                  </a:lnTo>
                  <a:lnTo>
                    <a:pt x="0" y="1306390"/>
                  </a:lnTo>
                  <a:lnTo>
                    <a:pt x="0" y="126445"/>
                  </a:lnTo>
                  <a:lnTo>
                    <a:pt x="9910" y="77241"/>
                  </a:lnTo>
                  <a:lnTo>
                    <a:pt x="36933" y="37048"/>
                  </a:lnTo>
                  <a:lnTo>
                    <a:pt x="77005" y="9941"/>
                  </a:lnTo>
                  <a:lnTo>
                    <a:pt x="126060" y="0"/>
                  </a:lnTo>
                  <a:lnTo>
                    <a:pt x="1898833" y="0"/>
                  </a:lnTo>
                  <a:lnTo>
                    <a:pt x="1947893" y="9941"/>
                  </a:lnTo>
                  <a:lnTo>
                    <a:pt x="1987947" y="37048"/>
                  </a:lnTo>
                  <a:lnTo>
                    <a:pt x="2014947" y="77241"/>
                  </a:lnTo>
                  <a:lnTo>
                    <a:pt x="2024847" y="126445"/>
                  </a:lnTo>
                  <a:lnTo>
                    <a:pt x="2024847" y="1306390"/>
                  </a:lnTo>
                  <a:lnTo>
                    <a:pt x="2014947" y="1355604"/>
                  </a:lnTo>
                  <a:lnTo>
                    <a:pt x="1987947" y="1395783"/>
                  </a:lnTo>
                  <a:lnTo>
                    <a:pt x="1947893" y="1422868"/>
                  </a:lnTo>
                  <a:lnTo>
                    <a:pt x="1898833" y="1432798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861064" y="2666312"/>
              <a:ext cx="2051050" cy="1459230"/>
            </a:xfrm>
            <a:custGeom>
              <a:avLst/>
              <a:gdLst/>
              <a:ahLst/>
              <a:cxnLst/>
              <a:rect l="l" t="t" r="r" b="b"/>
              <a:pathLst>
                <a:path w="2051050" h="1459229">
                  <a:moveTo>
                    <a:pt x="1911907" y="1459121"/>
                  </a:moveTo>
                  <a:lnTo>
                    <a:pt x="139134" y="1459121"/>
                  </a:lnTo>
                  <a:lnTo>
                    <a:pt x="95164" y="1452008"/>
                  </a:lnTo>
                  <a:lnTo>
                    <a:pt x="56971" y="1432198"/>
                  </a:lnTo>
                  <a:lnTo>
                    <a:pt x="26850" y="1401988"/>
                  </a:lnTo>
                  <a:lnTo>
                    <a:pt x="7089" y="1363641"/>
                  </a:lnTo>
                  <a:lnTo>
                    <a:pt x="0" y="1319552"/>
                  </a:lnTo>
                  <a:lnTo>
                    <a:pt x="0" y="139606"/>
                  </a:lnTo>
                  <a:lnTo>
                    <a:pt x="7091" y="95484"/>
                  </a:lnTo>
                  <a:lnTo>
                    <a:pt x="26839" y="57168"/>
                  </a:lnTo>
                  <a:lnTo>
                    <a:pt x="56955" y="26952"/>
                  </a:lnTo>
                  <a:lnTo>
                    <a:pt x="95149" y="7131"/>
                  </a:lnTo>
                  <a:lnTo>
                    <a:pt x="139134" y="0"/>
                  </a:lnTo>
                  <a:lnTo>
                    <a:pt x="1911907" y="0"/>
                  </a:lnTo>
                  <a:lnTo>
                    <a:pt x="1955891" y="7135"/>
                  </a:lnTo>
                  <a:lnTo>
                    <a:pt x="1992834" y="26313"/>
                  </a:lnTo>
                  <a:lnTo>
                    <a:pt x="139134" y="26313"/>
                  </a:lnTo>
                  <a:lnTo>
                    <a:pt x="116359" y="28615"/>
                  </a:lnTo>
                  <a:lnTo>
                    <a:pt x="76008" y="45673"/>
                  </a:lnTo>
                  <a:lnTo>
                    <a:pt x="45495" y="76298"/>
                  </a:lnTo>
                  <a:lnTo>
                    <a:pt x="28504" y="116782"/>
                  </a:lnTo>
                  <a:lnTo>
                    <a:pt x="26194" y="139606"/>
                  </a:lnTo>
                  <a:lnTo>
                    <a:pt x="26194" y="1319552"/>
                  </a:lnTo>
                  <a:lnTo>
                    <a:pt x="35103" y="1363674"/>
                  </a:lnTo>
                  <a:lnTo>
                    <a:pt x="59291" y="1399635"/>
                  </a:lnTo>
                  <a:lnTo>
                    <a:pt x="95174" y="1423925"/>
                  </a:lnTo>
                  <a:lnTo>
                    <a:pt x="139134" y="1432845"/>
                  </a:lnTo>
                  <a:lnTo>
                    <a:pt x="1992838" y="1432845"/>
                  </a:lnTo>
                  <a:lnTo>
                    <a:pt x="1955891" y="1452008"/>
                  </a:lnTo>
                  <a:lnTo>
                    <a:pt x="1911907" y="1459121"/>
                  </a:lnTo>
                  <a:close/>
                </a:path>
                <a:path w="2051050" h="1459229">
                  <a:moveTo>
                    <a:pt x="1992838" y="1432845"/>
                  </a:moveTo>
                  <a:lnTo>
                    <a:pt x="1911907" y="1432845"/>
                  </a:lnTo>
                  <a:lnTo>
                    <a:pt x="1934677" y="1430527"/>
                  </a:lnTo>
                  <a:lnTo>
                    <a:pt x="1955862" y="1423925"/>
                  </a:lnTo>
                  <a:lnTo>
                    <a:pt x="1991740" y="1399635"/>
                  </a:lnTo>
                  <a:lnTo>
                    <a:pt x="2015968" y="1363641"/>
                  </a:lnTo>
                  <a:lnTo>
                    <a:pt x="2024847" y="1319552"/>
                  </a:lnTo>
                  <a:lnTo>
                    <a:pt x="2024847" y="139606"/>
                  </a:lnTo>
                  <a:lnTo>
                    <a:pt x="2015953" y="95484"/>
                  </a:lnTo>
                  <a:lnTo>
                    <a:pt x="1991740" y="59486"/>
                  </a:lnTo>
                  <a:lnTo>
                    <a:pt x="1955862" y="35215"/>
                  </a:lnTo>
                  <a:lnTo>
                    <a:pt x="1911907" y="26313"/>
                  </a:lnTo>
                  <a:lnTo>
                    <a:pt x="1992834" y="26313"/>
                  </a:lnTo>
                  <a:lnTo>
                    <a:pt x="1994086" y="26963"/>
                  </a:lnTo>
                  <a:lnTo>
                    <a:pt x="2024202" y="57184"/>
                  </a:lnTo>
                  <a:lnTo>
                    <a:pt x="2043955" y="95532"/>
                  </a:lnTo>
                  <a:lnTo>
                    <a:pt x="2051041" y="139606"/>
                  </a:lnTo>
                  <a:lnTo>
                    <a:pt x="2051041" y="1319552"/>
                  </a:lnTo>
                  <a:lnTo>
                    <a:pt x="2043950" y="1363674"/>
                  </a:lnTo>
                  <a:lnTo>
                    <a:pt x="2024202" y="1401988"/>
                  </a:lnTo>
                  <a:lnTo>
                    <a:pt x="1994086" y="1432198"/>
                  </a:lnTo>
                  <a:lnTo>
                    <a:pt x="1992838" y="1432845"/>
                  </a:lnTo>
                  <a:close/>
                </a:path>
              </a:pathLst>
            </a:custGeom>
            <a:solidFill>
              <a:srgbClr val="122B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861064" y="2745149"/>
              <a:ext cx="2051041" cy="12159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114567" y="2560141"/>
              <a:ext cx="313055" cy="119380"/>
            </a:xfrm>
            <a:custGeom>
              <a:avLst/>
              <a:gdLst/>
              <a:ahLst/>
              <a:cxnLst/>
              <a:rect l="l" t="t" r="r" b="b"/>
              <a:pathLst>
                <a:path w="313054" h="119380">
                  <a:moveTo>
                    <a:pt x="26187" y="0"/>
                  </a:moveTo>
                  <a:lnTo>
                    <a:pt x="0" y="0"/>
                  </a:lnTo>
                  <a:lnTo>
                    <a:pt x="0" y="119341"/>
                  </a:lnTo>
                  <a:lnTo>
                    <a:pt x="26187" y="119341"/>
                  </a:lnTo>
                  <a:lnTo>
                    <a:pt x="26187" y="0"/>
                  </a:lnTo>
                  <a:close/>
                </a:path>
                <a:path w="313054" h="119380">
                  <a:moveTo>
                    <a:pt x="121716" y="0"/>
                  </a:moveTo>
                  <a:lnTo>
                    <a:pt x="95478" y="0"/>
                  </a:lnTo>
                  <a:lnTo>
                    <a:pt x="95478" y="119341"/>
                  </a:lnTo>
                  <a:lnTo>
                    <a:pt x="121716" y="119341"/>
                  </a:lnTo>
                  <a:lnTo>
                    <a:pt x="121716" y="0"/>
                  </a:lnTo>
                  <a:close/>
                </a:path>
                <a:path w="313054" h="119380">
                  <a:moveTo>
                    <a:pt x="217208" y="0"/>
                  </a:moveTo>
                  <a:lnTo>
                    <a:pt x="190995" y="0"/>
                  </a:lnTo>
                  <a:lnTo>
                    <a:pt x="190995" y="119341"/>
                  </a:lnTo>
                  <a:lnTo>
                    <a:pt x="217208" y="119341"/>
                  </a:lnTo>
                  <a:lnTo>
                    <a:pt x="217208" y="0"/>
                  </a:lnTo>
                  <a:close/>
                </a:path>
                <a:path w="313054" h="119380">
                  <a:moveTo>
                    <a:pt x="312686" y="0"/>
                  </a:moveTo>
                  <a:lnTo>
                    <a:pt x="286499" y="0"/>
                  </a:lnTo>
                  <a:lnTo>
                    <a:pt x="286499" y="119341"/>
                  </a:lnTo>
                  <a:lnTo>
                    <a:pt x="312686" y="119341"/>
                  </a:lnTo>
                  <a:lnTo>
                    <a:pt x="312686" y="0"/>
                  </a:lnTo>
                  <a:close/>
                </a:path>
              </a:pathLst>
            </a:custGeom>
            <a:solidFill>
              <a:srgbClr val="122B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9087825" y="4459534"/>
            <a:ext cx="2006406" cy="2006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861493" y="2535752"/>
            <a:ext cx="1628774" cy="21335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28700" y="9234495"/>
            <a:ext cx="14268450" cy="0"/>
          </a:xfrm>
          <a:custGeom>
            <a:avLst/>
            <a:gdLst/>
            <a:ahLst/>
            <a:cxnLst/>
            <a:rect l="l" t="t" r="r" b="b"/>
            <a:pathLst>
              <a:path w="14268450">
                <a:moveTo>
                  <a:pt x="0" y="0"/>
                </a:moveTo>
                <a:lnTo>
                  <a:pt x="14268447" y="0"/>
                </a:lnTo>
              </a:path>
            </a:pathLst>
          </a:custGeom>
          <a:ln w="47625">
            <a:solidFill>
              <a:srgbClr val="AC78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0"/>
            <a:ext cx="1445895" cy="2375535"/>
          </a:xfrm>
          <a:custGeom>
            <a:avLst/>
            <a:gdLst/>
            <a:ahLst/>
            <a:cxnLst/>
            <a:rect l="l" t="t" r="r" b="b"/>
            <a:pathLst>
              <a:path w="1445895" h="2375535">
                <a:moveTo>
                  <a:pt x="0" y="2375301"/>
                </a:moveTo>
                <a:lnTo>
                  <a:pt x="1445615" y="0"/>
                </a:lnTo>
                <a:lnTo>
                  <a:pt x="1443553" y="50351"/>
                </a:lnTo>
                <a:lnTo>
                  <a:pt x="1440766" y="97972"/>
                </a:lnTo>
                <a:lnTo>
                  <a:pt x="1437196" y="145379"/>
                </a:lnTo>
                <a:lnTo>
                  <a:pt x="1432851" y="192565"/>
                </a:lnTo>
                <a:lnTo>
                  <a:pt x="1427736" y="239525"/>
                </a:lnTo>
                <a:lnTo>
                  <a:pt x="1421858" y="286251"/>
                </a:lnTo>
                <a:lnTo>
                  <a:pt x="1415224" y="332738"/>
                </a:lnTo>
                <a:lnTo>
                  <a:pt x="1407839" y="378978"/>
                </a:lnTo>
                <a:lnTo>
                  <a:pt x="1399711" y="424966"/>
                </a:lnTo>
                <a:lnTo>
                  <a:pt x="1390845" y="470695"/>
                </a:lnTo>
                <a:lnTo>
                  <a:pt x="1381248" y="516159"/>
                </a:lnTo>
                <a:lnTo>
                  <a:pt x="1370926" y="561351"/>
                </a:lnTo>
                <a:lnTo>
                  <a:pt x="1359886" y="606266"/>
                </a:lnTo>
                <a:lnTo>
                  <a:pt x="1348134" y="650896"/>
                </a:lnTo>
                <a:lnTo>
                  <a:pt x="1335677" y="695235"/>
                </a:lnTo>
                <a:lnTo>
                  <a:pt x="1322520" y="739277"/>
                </a:lnTo>
                <a:lnTo>
                  <a:pt x="1308671" y="783015"/>
                </a:lnTo>
                <a:lnTo>
                  <a:pt x="1294135" y="826444"/>
                </a:lnTo>
                <a:lnTo>
                  <a:pt x="1278919" y="869557"/>
                </a:lnTo>
                <a:lnTo>
                  <a:pt x="1263029" y="912346"/>
                </a:lnTo>
                <a:lnTo>
                  <a:pt x="1246472" y="954807"/>
                </a:lnTo>
                <a:lnTo>
                  <a:pt x="1229255" y="996932"/>
                </a:lnTo>
                <a:lnTo>
                  <a:pt x="1211383" y="1038716"/>
                </a:lnTo>
                <a:lnTo>
                  <a:pt x="1192862" y="1080151"/>
                </a:lnTo>
                <a:lnTo>
                  <a:pt x="1173700" y="1121232"/>
                </a:lnTo>
                <a:lnTo>
                  <a:pt x="1153903" y="1161952"/>
                </a:lnTo>
                <a:lnTo>
                  <a:pt x="1133476" y="1202304"/>
                </a:lnTo>
                <a:lnTo>
                  <a:pt x="1112427" y="1242283"/>
                </a:lnTo>
                <a:lnTo>
                  <a:pt x="1090762" y="1281882"/>
                </a:lnTo>
                <a:lnTo>
                  <a:pt x="1068487" y="1321094"/>
                </a:lnTo>
                <a:lnTo>
                  <a:pt x="1045608" y="1359914"/>
                </a:lnTo>
                <a:lnTo>
                  <a:pt x="1022133" y="1398334"/>
                </a:lnTo>
                <a:lnTo>
                  <a:pt x="998066" y="1436348"/>
                </a:lnTo>
                <a:lnTo>
                  <a:pt x="973416" y="1473951"/>
                </a:lnTo>
                <a:lnTo>
                  <a:pt x="948187" y="1511135"/>
                </a:lnTo>
                <a:lnTo>
                  <a:pt x="922387" y="1547894"/>
                </a:lnTo>
                <a:lnTo>
                  <a:pt x="896022" y="1584222"/>
                </a:lnTo>
                <a:lnTo>
                  <a:pt x="869098" y="1620113"/>
                </a:lnTo>
                <a:lnTo>
                  <a:pt x="841622" y="1655560"/>
                </a:lnTo>
                <a:lnTo>
                  <a:pt x="813599" y="1690557"/>
                </a:lnTo>
                <a:lnTo>
                  <a:pt x="785037" y="1725096"/>
                </a:lnTo>
                <a:lnTo>
                  <a:pt x="755942" y="1759173"/>
                </a:lnTo>
                <a:lnTo>
                  <a:pt x="726320" y="1792781"/>
                </a:lnTo>
                <a:lnTo>
                  <a:pt x="696177" y="1825912"/>
                </a:lnTo>
                <a:lnTo>
                  <a:pt x="665520" y="1858561"/>
                </a:lnTo>
                <a:lnTo>
                  <a:pt x="634356" y="1890722"/>
                </a:lnTo>
                <a:lnTo>
                  <a:pt x="602690" y="1922388"/>
                </a:lnTo>
                <a:lnTo>
                  <a:pt x="570529" y="1953553"/>
                </a:lnTo>
                <a:lnTo>
                  <a:pt x="537880" y="1984209"/>
                </a:lnTo>
                <a:lnTo>
                  <a:pt x="504748" y="2014352"/>
                </a:lnTo>
                <a:lnTo>
                  <a:pt x="471141" y="2043974"/>
                </a:lnTo>
                <a:lnTo>
                  <a:pt x="437064" y="2073069"/>
                </a:lnTo>
                <a:lnTo>
                  <a:pt x="402524" y="2101631"/>
                </a:lnTo>
                <a:lnTo>
                  <a:pt x="367528" y="2129654"/>
                </a:lnTo>
                <a:lnTo>
                  <a:pt x="332081" y="2157130"/>
                </a:lnTo>
                <a:lnTo>
                  <a:pt x="296190" y="2184054"/>
                </a:lnTo>
                <a:lnTo>
                  <a:pt x="259862" y="2210419"/>
                </a:lnTo>
                <a:lnTo>
                  <a:pt x="223103" y="2236219"/>
                </a:lnTo>
                <a:lnTo>
                  <a:pt x="185919" y="2261448"/>
                </a:lnTo>
                <a:lnTo>
                  <a:pt x="148316" y="2286099"/>
                </a:lnTo>
                <a:lnTo>
                  <a:pt x="110302" y="2310165"/>
                </a:lnTo>
                <a:lnTo>
                  <a:pt x="71881" y="2333640"/>
                </a:lnTo>
                <a:lnTo>
                  <a:pt x="33062" y="2356519"/>
                </a:lnTo>
                <a:lnTo>
                  <a:pt x="0" y="2375301"/>
                </a:lnTo>
                <a:close/>
              </a:path>
            </a:pathLst>
          </a:custGeom>
          <a:solidFill>
            <a:srgbClr val="B186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971203" y="6463015"/>
            <a:ext cx="2563495" cy="6908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350" b="1" spc="-505" dirty="0">
                <a:latin typeface="Arial"/>
                <a:cs typeface="Arial"/>
              </a:rPr>
              <a:t>S</a:t>
            </a:r>
            <a:r>
              <a:rPr sz="4350" b="1" spc="-135" dirty="0">
                <a:latin typeface="Arial"/>
                <a:cs typeface="Arial"/>
              </a:rPr>
              <a:t>T</a:t>
            </a:r>
            <a:r>
              <a:rPr sz="4350" b="1" spc="150" dirty="0">
                <a:latin typeface="Arial"/>
                <a:cs typeface="Arial"/>
              </a:rPr>
              <a:t>U</a:t>
            </a:r>
            <a:r>
              <a:rPr sz="4350" b="1" spc="85" dirty="0">
                <a:latin typeface="Arial"/>
                <a:cs typeface="Arial"/>
              </a:rPr>
              <a:t>D</a:t>
            </a:r>
            <a:r>
              <a:rPr sz="4350" b="1" spc="-465" dirty="0">
                <a:latin typeface="Arial"/>
                <a:cs typeface="Arial"/>
              </a:rPr>
              <a:t>E</a:t>
            </a:r>
            <a:r>
              <a:rPr sz="4350" b="1" spc="400" dirty="0">
                <a:latin typeface="Arial"/>
                <a:cs typeface="Arial"/>
              </a:rPr>
              <a:t>N</a:t>
            </a:r>
            <a:r>
              <a:rPr sz="4350" b="1" spc="-130" dirty="0">
                <a:latin typeface="Arial"/>
                <a:cs typeface="Arial"/>
              </a:rPr>
              <a:t>T</a:t>
            </a:r>
            <a:endParaRPr sz="435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5713242" y="4107643"/>
            <a:ext cx="2343150" cy="6908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350" spc="-365" dirty="0">
                <a:latin typeface="Arial"/>
                <a:cs typeface="Arial"/>
              </a:rPr>
              <a:t>C</a:t>
            </a:r>
            <a:r>
              <a:rPr sz="4350" spc="-135" dirty="0">
                <a:latin typeface="Arial"/>
                <a:cs typeface="Arial"/>
              </a:rPr>
              <a:t>A</a:t>
            </a:r>
            <a:r>
              <a:rPr sz="4350" spc="484" dirty="0">
                <a:latin typeface="Arial"/>
                <a:cs typeface="Arial"/>
              </a:rPr>
              <a:t>M</a:t>
            </a:r>
            <a:r>
              <a:rPr sz="4350" spc="-465" dirty="0">
                <a:latin typeface="Arial"/>
                <a:cs typeface="Arial"/>
              </a:rPr>
              <a:t>E</a:t>
            </a:r>
            <a:r>
              <a:rPr sz="4350" spc="-265" dirty="0">
                <a:latin typeface="Arial"/>
                <a:cs typeface="Arial"/>
              </a:rPr>
              <a:t>R</a:t>
            </a:r>
            <a:r>
              <a:rPr sz="4350" spc="-130" dirty="0">
                <a:latin typeface="Arial"/>
                <a:cs typeface="Arial"/>
              </a:rPr>
              <a:t>A</a:t>
            </a:r>
            <a:endParaRPr sz="43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848986" y="6446076"/>
            <a:ext cx="2774950" cy="615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850" b="1" spc="-75" dirty="0">
                <a:latin typeface="Arial"/>
                <a:cs typeface="Arial"/>
              </a:rPr>
              <a:t>DETECTION</a:t>
            </a:r>
            <a:endParaRPr sz="38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2322399" y="4647965"/>
            <a:ext cx="2873375" cy="5384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350" b="1" spc="-105" dirty="0">
                <a:latin typeface="Arial"/>
                <a:cs typeface="Arial"/>
              </a:rPr>
              <a:t>ATT</a:t>
            </a:r>
            <a:r>
              <a:rPr sz="3350" b="1" spc="-355" dirty="0">
                <a:latin typeface="Arial"/>
                <a:cs typeface="Arial"/>
              </a:rPr>
              <a:t>E</a:t>
            </a:r>
            <a:r>
              <a:rPr sz="3350" b="1" spc="310" dirty="0">
                <a:latin typeface="Arial"/>
                <a:cs typeface="Arial"/>
              </a:rPr>
              <a:t>N</a:t>
            </a:r>
            <a:r>
              <a:rPr sz="3350" b="1" spc="65" dirty="0">
                <a:latin typeface="Arial"/>
                <a:cs typeface="Arial"/>
              </a:rPr>
              <a:t>D</a:t>
            </a:r>
            <a:r>
              <a:rPr sz="3350" b="1" spc="-105" dirty="0">
                <a:latin typeface="Arial"/>
                <a:cs typeface="Arial"/>
              </a:rPr>
              <a:t>A</a:t>
            </a:r>
            <a:r>
              <a:rPr sz="3350" b="1" spc="310" dirty="0">
                <a:latin typeface="Arial"/>
                <a:cs typeface="Arial"/>
              </a:rPr>
              <a:t>N</a:t>
            </a:r>
            <a:r>
              <a:rPr sz="3350" b="1" spc="-280" dirty="0">
                <a:latin typeface="Arial"/>
                <a:cs typeface="Arial"/>
              </a:rPr>
              <a:t>C</a:t>
            </a:r>
            <a:r>
              <a:rPr sz="3350" b="1" spc="-350" dirty="0">
                <a:latin typeface="Arial"/>
                <a:cs typeface="Arial"/>
              </a:rPr>
              <a:t>E</a:t>
            </a:r>
            <a:endParaRPr sz="335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817837" y="3612652"/>
            <a:ext cx="938530" cy="282575"/>
            <a:chOff x="4817837" y="3612652"/>
            <a:chExt cx="938530" cy="282575"/>
          </a:xfrm>
        </p:grpSpPr>
        <p:sp>
          <p:nvSpPr>
            <p:cNvPr id="35" name="object 35"/>
            <p:cNvSpPr/>
            <p:nvPr/>
          </p:nvSpPr>
          <p:spPr>
            <a:xfrm>
              <a:off x="4846412" y="3730696"/>
              <a:ext cx="740410" cy="135890"/>
            </a:xfrm>
            <a:custGeom>
              <a:avLst/>
              <a:gdLst/>
              <a:ahLst/>
              <a:cxnLst/>
              <a:rect l="l" t="t" r="r" b="b"/>
              <a:pathLst>
                <a:path w="740410" h="135889">
                  <a:moveTo>
                    <a:pt x="0" y="135508"/>
                  </a:moveTo>
                  <a:lnTo>
                    <a:pt x="740129" y="0"/>
                  </a:lnTo>
                </a:path>
              </a:pathLst>
            </a:custGeom>
            <a:ln w="57151">
              <a:solidFill>
                <a:srgbClr val="AC7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570653" y="3612652"/>
              <a:ext cx="185161" cy="22583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8259209" y="4134042"/>
            <a:ext cx="819150" cy="541655"/>
            <a:chOff x="8259209" y="4134042"/>
            <a:chExt cx="819150" cy="541655"/>
          </a:xfrm>
        </p:grpSpPr>
        <p:sp>
          <p:nvSpPr>
            <p:cNvPr id="38" name="object 38"/>
            <p:cNvSpPr/>
            <p:nvPr/>
          </p:nvSpPr>
          <p:spPr>
            <a:xfrm>
              <a:off x="8287784" y="4162617"/>
              <a:ext cx="640080" cy="396240"/>
            </a:xfrm>
            <a:custGeom>
              <a:avLst/>
              <a:gdLst/>
              <a:ahLst/>
              <a:cxnLst/>
              <a:rect l="l" t="t" r="r" b="b"/>
              <a:pathLst>
                <a:path w="640079" h="396239">
                  <a:moveTo>
                    <a:pt x="0" y="0"/>
                  </a:moveTo>
                  <a:lnTo>
                    <a:pt x="639818" y="395963"/>
                  </a:lnTo>
                </a:path>
              </a:pathLst>
            </a:custGeom>
            <a:ln w="57164">
              <a:solidFill>
                <a:srgbClr val="AC7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878218" y="4472123"/>
              <a:ext cx="199583" cy="20297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11440182" y="4164426"/>
            <a:ext cx="887094" cy="430530"/>
            <a:chOff x="11440182" y="4164426"/>
            <a:chExt cx="887094" cy="430530"/>
          </a:xfrm>
        </p:grpSpPr>
        <p:sp>
          <p:nvSpPr>
            <p:cNvPr id="41" name="object 41"/>
            <p:cNvSpPr/>
            <p:nvPr/>
          </p:nvSpPr>
          <p:spPr>
            <a:xfrm>
              <a:off x="11468757" y="4283215"/>
              <a:ext cx="697865" cy="283210"/>
            </a:xfrm>
            <a:custGeom>
              <a:avLst/>
              <a:gdLst/>
              <a:ahLst/>
              <a:cxnLst/>
              <a:rect l="l" t="t" r="r" b="b"/>
              <a:pathLst>
                <a:path w="697865" h="283210">
                  <a:moveTo>
                    <a:pt x="0" y="282819"/>
                  </a:moveTo>
                  <a:lnTo>
                    <a:pt x="697258" y="0"/>
                  </a:lnTo>
                </a:path>
              </a:pathLst>
            </a:custGeom>
            <a:ln w="57157">
              <a:solidFill>
                <a:srgbClr val="AC7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2131676" y="4164426"/>
              <a:ext cx="195426" cy="21606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/>
          <p:nvPr/>
        </p:nvSpPr>
        <p:spPr>
          <a:xfrm>
            <a:off x="16681215" y="7735037"/>
            <a:ext cx="1607185" cy="2552065"/>
          </a:xfrm>
          <a:custGeom>
            <a:avLst/>
            <a:gdLst/>
            <a:ahLst/>
            <a:cxnLst/>
            <a:rect l="l" t="t" r="r" b="b"/>
            <a:pathLst>
              <a:path w="1607184" h="2552065">
                <a:moveTo>
                  <a:pt x="1606783" y="2551961"/>
                </a:moveTo>
                <a:lnTo>
                  <a:pt x="0" y="2551961"/>
                </a:lnTo>
                <a:lnTo>
                  <a:pt x="402" y="2503751"/>
                </a:lnTo>
                <a:lnTo>
                  <a:pt x="1606" y="2455721"/>
                </a:lnTo>
                <a:lnTo>
                  <a:pt x="3605" y="2407892"/>
                </a:lnTo>
                <a:lnTo>
                  <a:pt x="6393" y="2360271"/>
                </a:lnTo>
                <a:lnTo>
                  <a:pt x="9962" y="2312864"/>
                </a:lnTo>
                <a:lnTo>
                  <a:pt x="14308" y="2265678"/>
                </a:lnTo>
                <a:lnTo>
                  <a:pt x="19422" y="2218718"/>
                </a:lnTo>
                <a:lnTo>
                  <a:pt x="25300" y="2171992"/>
                </a:lnTo>
                <a:lnTo>
                  <a:pt x="31934" y="2125506"/>
                </a:lnTo>
                <a:lnTo>
                  <a:pt x="39319" y="2079265"/>
                </a:lnTo>
                <a:lnTo>
                  <a:pt x="47447" y="2033277"/>
                </a:lnTo>
                <a:lnTo>
                  <a:pt x="56313" y="1987548"/>
                </a:lnTo>
                <a:lnTo>
                  <a:pt x="65910" y="1942084"/>
                </a:lnTo>
                <a:lnTo>
                  <a:pt x="76232" y="1896892"/>
                </a:lnTo>
                <a:lnTo>
                  <a:pt x="87272" y="1851977"/>
                </a:lnTo>
                <a:lnTo>
                  <a:pt x="99024" y="1807347"/>
                </a:lnTo>
                <a:lnTo>
                  <a:pt x="111482" y="1763008"/>
                </a:lnTo>
                <a:lnTo>
                  <a:pt x="124638" y="1718966"/>
                </a:lnTo>
                <a:lnTo>
                  <a:pt x="138488" y="1675228"/>
                </a:lnTo>
                <a:lnTo>
                  <a:pt x="153024" y="1631799"/>
                </a:lnTo>
                <a:lnTo>
                  <a:pt x="168240" y="1588686"/>
                </a:lnTo>
                <a:lnTo>
                  <a:pt x="184129" y="1545897"/>
                </a:lnTo>
                <a:lnTo>
                  <a:pt x="200686" y="1503436"/>
                </a:lnTo>
                <a:lnTo>
                  <a:pt x="217904" y="1461311"/>
                </a:lnTo>
                <a:lnTo>
                  <a:pt x="235776" y="1419527"/>
                </a:lnTo>
                <a:lnTo>
                  <a:pt x="254296" y="1378092"/>
                </a:lnTo>
                <a:lnTo>
                  <a:pt x="273458" y="1337011"/>
                </a:lnTo>
                <a:lnTo>
                  <a:pt x="293256" y="1296291"/>
                </a:lnTo>
                <a:lnTo>
                  <a:pt x="313682" y="1255939"/>
                </a:lnTo>
                <a:lnTo>
                  <a:pt x="334731" y="1215960"/>
                </a:lnTo>
                <a:lnTo>
                  <a:pt x="356397" y="1176361"/>
                </a:lnTo>
                <a:lnTo>
                  <a:pt x="378672" y="1137149"/>
                </a:lnTo>
                <a:lnTo>
                  <a:pt x="401550" y="1098330"/>
                </a:lnTo>
                <a:lnTo>
                  <a:pt x="425026" y="1059909"/>
                </a:lnTo>
                <a:lnTo>
                  <a:pt x="449092" y="1021895"/>
                </a:lnTo>
                <a:lnTo>
                  <a:pt x="473743" y="984292"/>
                </a:lnTo>
                <a:lnTo>
                  <a:pt x="498971" y="947108"/>
                </a:lnTo>
                <a:lnTo>
                  <a:pt x="524771" y="910349"/>
                </a:lnTo>
                <a:lnTo>
                  <a:pt x="551136" y="874021"/>
                </a:lnTo>
                <a:lnTo>
                  <a:pt x="578060" y="838130"/>
                </a:lnTo>
                <a:lnTo>
                  <a:pt x="605537" y="802683"/>
                </a:lnTo>
                <a:lnTo>
                  <a:pt x="633559" y="767687"/>
                </a:lnTo>
                <a:lnTo>
                  <a:pt x="662121" y="733147"/>
                </a:lnTo>
                <a:lnTo>
                  <a:pt x="691216" y="699070"/>
                </a:lnTo>
                <a:lnTo>
                  <a:pt x="720839" y="665462"/>
                </a:lnTo>
                <a:lnTo>
                  <a:pt x="750981" y="632331"/>
                </a:lnTo>
                <a:lnTo>
                  <a:pt x="781638" y="599682"/>
                </a:lnTo>
                <a:lnTo>
                  <a:pt x="812802" y="567521"/>
                </a:lnTo>
                <a:lnTo>
                  <a:pt x="844468" y="535855"/>
                </a:lnTo>
                <a:lnTo>
                  <a:pt x="876629" y="504691"/>
                </a:lnTo>
                <a:lnTo>
                  <a:pt x="909278" y="474034"/>
                </a:lnTo>
                <a:lnTo>
                  <a:pt x="942410" y="443891"/>
                </a:lnTo>
                <a:lnTo>
                  <a:pt x="976017" y="414269"/>
                </a:lnTo>
                <a:lnTo>
                  <a:pt x="1010094" y="385174"/>
                </a:lnTo>
                <a:lnTo>
                  <a:pt x="1044634" y="356612"/>
                </a:lnTo>
                <a:lnTo>
                  <a:pt x="1079630" y="328589"/>
                </a:lnTo>
                <a:lnTo>
                  <a:pt x="1115077" y="301113"/>
                </a:lnTo>
                <a:lnTo>
                  <a:pt x="1150968" y="274189"/>
                </a:lnTo>
                <a:lnTo>
                  <a:pt x="1187296" y="247824"/>
                </a:lnTo>
                <a:lnTo>
                  <a:pt x="1224056" y="222024"/>
                </a:lnTo>
                <a:lnTo>
                  <a:pt x="1261240" y="196795"/>
                </a:lnTo>
                <a:lnTo>
                  <a:pt x="1298842" y="172145"/>
                </a:lnTo>
                <a:lnTo>
                  <a:pt x="1336857" y="148078"/>
                </a:lnTo>
                <a:lnTo>
                  <a:pt x="1375277" y="124603"/>
                </a:lnTo>
                <a:lnTo>
                  <a:pt x="1414096" y="101724"/>
                </a:lnTo>
                <a:lnTo>
                  <a:pt x="1453309" y="79449"/>
                </a:lnTo>
                <a:lnTo>
                  <a:pt x="1492907" y="57784"/>
                </a:lnTo>
                <a:lnTo>
                  <a:pt x="1532886" y="36735"/>
                </a:lnTo>
                <a:lnTo>
                  <a:pt x="1573239" y="16308"/>
                </a:lnTo>
                <a:lnTo>
                  <a:pt x="1606783" y="0"/>
                </a:lnTo>
                <a:lnTo>
                  <a:pt x="1606783" y="2551961"/>
                </a:lnTo>
                <a:close/>
              </a:path>
            </a:pathLst>
          </a:custGeom>
          <a:solidFill>
            <a:srgbClr val="F59E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6368552" y="154"/>
            <a:ext cx="895350" cy="1952625"/>
          </a:xfrm>
          <a:custGeom>
            <a:avLst/>
            <a:gdLst/>
            <a:ahLst/>
            <a:cxnLst/>
            <a:rect l="l" t="t" r="r" b="b"/>
            <a:pathLst>
              <a:path w="895350" h="1952625">
                <a:moveTo>
                  <a:pt x="447446" y="1952316"/>
                </a:moveTo>
                <a:lnTo>
                  <a:pt x="0" y="1796217"/>
                </a:lnTo>
                <a:lnTo>
                  <a:pt x="228" y="1667879"/>
                </a:lnTo>
                <a:lnTo>
                  <a:pt x="1142" y="468822"/>
                </a:lnTo>
                <a:lnTo>
                  <a:pt x="0" y="0"/>
                </a:lnTo>
                <a:lnTo>
                  <a:pt x="895350" y="0"/>
                </a:lnTo>
                <a:lnTo>
                  <a:pt x="895350" y="1796217"/>
                </a:lnTo>
                <a:lnTo>
                  <a:pt x="447446" y="1952316"/>
                </a:lnTo>
                <a:close/>
              </a:path>
            </a:pathLst>
          </a:custGeom>
          <a:solidFill>
            <a:srgbClr val="B186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127250" y="0"/>
            <a:ext cx="13868400" cy="767080"/>
          </a:xfrm>
          <a:custGeom>
            <a:avLst/>
            <a:gdLst/>
            <a:ahLst/>
            <a:cxnLst/>
            <a:rect l="l" t="t" r="r" b="b"/>
            <a:pathLst>
              <a:path w="13868400" h="767080">
                <a:moveTo>
                  <a:pt x="0" y="0"/>
                </a:moveTo>
                <a:lnTo>
                  <a:pt x="13868401" y="0"/>
                </a:lnTo>
                <a:lnTo>
                  <a:pt x="13868401" y="766974"/>
                </a:lnTo>
                <a:lnTo>
                  <a:pt x="0" y="766974"/>
                </a:lnTo>
                <a:lnTo>
                  <a:pt x="0" y="0"/>
                </a:lnTo>
                <a:close/>
              </a:path>
            </a:pathLst>
          </a:custGeom>
          <a:solidFill>
            <a:srgbClr val="BCCC77"/>
          </a:solidFill>
        </p:spPr>
        <p:txBody>
          <a:bodyPr wrap="square" lIns="0" tIns="0" rIns="0" bIns="0" rtlCol="0"/>
          <a:lstStyle/>
          <a:p>
            <a:pPr algn="ctr"/>
            <a:r>
              <a:rPr lang="en-IN" sz="5400" dirty="0"/>
              <a:t>ADMIN</a:t>
            </a:r>
            <a:endParaRPr sz="5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429530"/>
            <a:ext cx="447675" cy="6257925"/>
          </a:xfrm>
          <a:custGeom>
            <a:avLst/>
            <a:gdLst/>
            <a:ahLst/>
            <a:cxnLst/>
            <a:rect l="l" t="t" r="r" b="b"/>
            <a:pathLst>
              <a:path w="447675" h="6257925">
                <a:moveTo>
                  <a:pt x="447675" y="6257617"/>
                </a:moveTo>
                <a:lnTo>
                  <a:pt x="0" y="6257617"/>
                </a:lnTo>
                <a:lnTo>
                  <a:pt x="0" y="0"/>
                </a:lnTo>
                <a:lnTo>
                  <a:pt x="447675" y="0"/>
                </a:lnTo>
                <a:lnTo>
                  <a:pt x="447675" y="6257617"/>
                </a:lnTo>
                <a:close/>
              </a:path>
            </a:pathLst>
          </a:custGeom>
          <a:solidFill>
            <a:srgbClr val="6261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681215" y="7735037"/>
            <a:ext cx="1607185" cy="2552065"/>
          </a:xfrm>
          <a:custGeom>
            <a:avLst/>
            <a:gdLst/>
            <a:ahLst/>
            <a:cxnLst/>
            <a:rect l="l" t="t" r="r" b="b"/>
            <a:pathLst>
              <a:path w="1607184" h="2552065">
                <a:moveTo>
                  <a:pt x="1606783" y="2551961"/>
                </a:moveTo>
                <a:lnTo>
                  <a:pt x="0" y="2551961"/>
                </a:lnTo>
                <a:lnTo>
                  <a:pt x="402" y="2503751"/>
                </a:lnTo>
                <a:lnTo>
                  <a:pt x="1606" y="2455721"/>
                </a:lnTo>
                <a:lnTo>
                  <a:pt x="3605" y="2407892"/>
                </a:lnTo>
                <a:lnTo>
                  <a:pt x="6393" y="2360271"/>
                </a:lnTo>
                <a:lnTo>
                  <a:pt x="9962" y="2312864"/>
                </a:lnTo>
                <a:lnTo>
                  <a:pt x="14308" y="2265678"/>
                </a:lnTo>
                <a:lnTo>
                  <a:pt x="19422" y="2218718"/>
                </a:lnTo>
                <a:lnTo>
                  <a:pt x="25300" y="2171992"/>
                </a:lnTo>
                <a:lnTo>
                  <a:pt x="31934" y="2125506"/>
                </a:lnTo>
                <a:lnTo>
                  <a:pt x="39319" y="2079265"/>
                </a:lnTo>
                <a:lnTo>
                  <a:pt x="47447" y="2033277"/>
                </a:lnTo>
                <a:lnTo>
                  <a:pt x="56313" y="1987548"/>
                </a:lnTo>
                <a:lnTo>
                  <a:pt x="65910" y="1942084"/>
                </a:lnTo>
                <a:lnTo>
                  <a:pt x="76232" y="1896892"/>
                </a:lnTo>
                <a:lnTo>
                  <a:pt x="87272" y="1851977"/>
                </a:lnTo>
                <a:lnTo>
                  <a:pt x="99024" y="1807347"/>
                </a:lnTo>
                <a:lnTo>
                  <a:pt x="111482" y="1763008"/>
                </a:lnTo>
                <a:lnTo>
                  <a:pt x="124638" y="1718966"/>
                </a:lnTo>
                <a:lnTo>
                  <a:pt x="138488" y="1675228"/>
                </a:lnTo>
                <a:lnTo>
                  <a:pt x="153024" y="1631799"/>
                </a:lnTo>
                <a:lnTo>
                  <a:pt x="168240" y="1588686"/>
                </a:lnTo>
                <a:lnTo>
                  <a:pt x="184129" y="1545897"/>
                </a:lnTo>
                <a:lnTo>
                  <a:pt x="200686" y="1503436"/>
                </a:lnTo>
                <a:lnTo>
                  <a:pt x="217904" y="1461311"/>
                </a:lnTo>
                <a:lnTo>
                  <a:pt x="235776" y="1419527"/>
                </a:lnTo>
                <a:lnTo>
                  <a:pt x="254296" y="1378092"/>
                </a:lnTo>
                <a:lnTo>
                  <a:pt x="273458" y="1337011"/>
                </a:lnTo>
                <a:lnTo>
                  <a:pt x="293256" y="1296291"/>
                </a:lnTo>
                <a:lnTo>
                  <a:pt x="313682" y="1255939"/>
                </a:lnTo>
                <a:lnTo>
                  <a:pt x="334731" y="1215960"/>
                </a:lnTo>
                <a:lnTo>
                  <a:pt x="356397" y="1176361"/>
                </a:lnTo>
                <a:lnTo>
                  <a:pt x="378672" y="1137149"/>
                </a:lnTo>
                <a:lnTo>
                  <a:pt x="401550" y="1098330"/>
                </a:lnTo>
                <a:lnTo>
                  <a:pt x="425026" y="1059909"/>
                </a:lnTo>
                <a:lnTo>
                  <a:pt x="449092" y="1021895"/>
                </a:lnTo>
                <a:lnTo>
                  <a:pt x="473743" y="984292"/>
                </a:lnTo>
                <a:lnTo>
                  <a:pt x="498971" y="947108"/>
                </a:lnTo>
                <a:lnTo>
                  <a:pt x="524771" y="910349"/>
                </a:lnTo>
                <a:lnTo>
                  <a:pt x="551136" y="874021"/>
                </a:lnTo>
                <a:lnTo>
                  <a:pt x="578060" y="838130"/>
                </a:lnTo>
                <a:lnTo>
                  <a:pt x="605537" y="802683"/>
                </a:lnTo>
                <a:lnTo>
                  <a:pt x="633559" y="767687"/>
                </a:lnTo>
                <a:lnTo>
                  <a:pt x="662121" y="733147"/>
                </a:lnTo>
                <a:lnTo>
                  <a:pt x="691216" y="699070"/>
                </a:lnTo>
                <a:lnTo>
                  <a:pt x="720839" y="665462"/>
                </a:lnTo>
                <a:lnTo>
                  <a:pt x="750981" y="632331"/>
                </a:lnTo>
                <a:lnTo>
                  <a:pt x="781638" y="599682"/>
                </a:lnTo>
                <a:lnTo>
                  <a:pt x="812802" y="567521"/>
                </a:lnTo>
                <a:lnTo>
                  <a:pt x="844468" y="535855"/>
                </a:lnTo>
                <a:lnTo>
                  <a:pt x="876629" y="504691"/>
                </a:lnTo>
                <a:lnTo>
                  <a:pt x="909278" y="474034"/>
                </a:lnTo>
                <a:lnTo>
                  <a:pt x="942410" y="443891"/>
                </a:lnTo>
                <a:lnTo>
                  <a:pt x="976017" y="414269"/>
                </a:lnTo>
                <a:lnTo>
                  <a:pt x="1010094" y="385174"/>
                </a:lnTo>
                <a:lnTo>
                  <a:pt x="1044634" y="356612"/>
                </a:lnTo>
                <a:lnTo>
                  <a:pt x="1079630" y="328589"/>
                </a:lnTo>
                <a:lnTo>
                  <a:pt x="1115077" y="301113"/>
                </a:lnTo>
                <a:lnTo>
                  <a:pt x="1150968" y="274189"/>
                </a:lnTo>
                <a:lnTo>
                  <a:pt x="1187296" y="247824"/>
                </a:lnTo>
                <a:lnTo>
                  <a:pt x="1224056" y="222024"/>
                </a:lnTo>
                <a:lnTo>
                  <a:pt x="1261240" y="196795"/>
                </a:lnTo>
                <a:lnTo>
                  <a:pt x="1298842" y="172145"/>
                </a:lnTo>
                <a:lnTo>
                  <a:pt x="1336857" y="148078"/>
                </a:lnTo>
                <a:lnTo>
                  <a:pt x="1375277" y="124603"/>
                </a:lnTo>
                <a:lnTo>
                  <a:pt x="1414096" y="101724"/>
                </a:lnTo>
                <a:lnTo>
                  <a:pt x="1453309" y="79449"/>
                </a:lnTo>
                <a:lnTo>
                  <a:pt x="1492907" y="57784"/>
                </a:lnTo>
                <a:lnTo>
                  <a:pt x="1532886" y="36735"/>
                </a:lnTo>
                <a:lnTo>
                  <a:pt x="1573239" y="16308"/>
                </a:lnTo>
                <a:lnTo>
                  <a:pt x="1606783" y="0"/>
                </a:lnTo>
                <a:lnTo>
                  <a:pt x="1606783" y="2551961"/>
                </a:lnTo>
                <a:close/>
              </a:path>
            </a:pathLst>
          </a:custGeom>
          <a:solidFill>
            <a:srgbClr val="EC9C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368552" y="154"/>
            <a:ext cx="895350" cy="1952625"/>
          </a:xfrm>
          <a:custGeom>
            <a:avLst/>
            <a:gdLst/>
            <a:ahLst/>
            <a:cxnLst/>
            <a:rect l="l" t="t" r="r" b="b"/>
            <a:pathLst>
              <a:path w="895350" h="1952625">
                <a:moveTo>
                  <a:pt x="447446" y="1952316"/>
                </a:moveTo>
                <a:lnTo>
                  <a:pt x="0" y="1796217"/>
                </a:lnTo>
                <a:lnTo>
                  <a:pt x="228" y="1667879"/>
                </a:lnTo>
                <a:lnTo>
                  <a:pt x="1142" y="468822"/>
                </a:lnTo>
                <a:lnTo>
                  <a:pt x="0" y="0"/>
                </a:lnTo>
                <a:lnTo>
                  <a:pt x="895350" y="0"/>
                </a:lnTo>
                <a:lnTo>
                  <a:pt x="895350" y="1796217"/>
                </a:lnTo>
                <a:lnTo>
                  <a:pt x="447446" y="1952316"/>
                </a:lnTo>
                <a:close/>
              </a:path>
            </a:pathLst>
          </a:custGeom>
          <a:solidFill>
            <a:srgbClr val="BCCC7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11977370" cy="10287000"/>
            <a:chOff x="0" y="0"/>
            <a:chExt cx="11977370" cy="10287000"/>
          </a:xfrm>
        </p:grpSpPr>
        <p:sp>
          <p:nvSpPr>
            <p:cNvPr id="6" name="object 6"/>
            <p:cNvSpPr/>
            <p:nvPr/>
          </p:nvSpPr>
          <p:spPr>
            <a:xfrm>
              <a:off x="0" y="11"/>
              <a:ext cx="8818880" cy="10287000"/>
            </a:xfrm>
            <a:custGeom>
              <a:avLst/>
              <a:gdLst/>
              <a:ahLst/>
              <a:cxnLst/>
              <a:rect l="l" t="t" r="r" b="b"/>
              <a:pathLst>
                <a:path w="8818880" h="10287000">
                  <a:moveTo>
                    <a:pt x="8818283" y="2992145"/>
                  </a:moveTo>
                  <a:lnTo>
                    <a:pt x="8818220" y="2941155"/>
                  </a:lnTo>
                  <a:lnTo>
                    <a:pt x="8817839" y="2890164"/>
                  </a:lnTo>
                  <a:lnTo>
                    <a:pt x="8817178" y="2839174"/>
                  </a:lnTo>
                  <a:lnTo>
                    <a:pt x="8816302" y="2788170"/>
                  </a:lnTo>
                  <a:lnTo>
                    <a:pt x="8815235" y="2737180"/>
                  </a:lnTo>
                  <a:lnTo>
                    <a:pt x="8814041" y="2686189"/>
                  </a:lnTo>
                  <a:lnTo>
                    <a:pt x="8812746" y="2635186"/>
                  </a:lnTo>
                  <a:lnTo>
                    <a:pt x="8810066" y="2533192"/>
                  </a:lnTo>
                  <a:lnTo>
                    <a:pt x="8808771" y="2482202"/>
                  </a:lnTo>
                  <a:lnTo>
                    <a:pt x="8807552" y="2431199"/>
                  </a:lnTo>
                  <a:lnTo>
                    <a:pt x="8806485" y="2380196"/>
                  </a:lnTo>
                  <a:lnTo>
                    <a:pt x="8805583" y="2329205"/>
                  </a:lnTo>
                  <a:lnTo>
                    <a:pt x="8804910" y="2278202"/>
                  </a:lnTo>
                  <a:lnTo>
                    <a:pt x="8804046" y="2196935"/>
                  </a:lnTo>
                  <a:lnTo>
                    <a:pt x="8804097" y="2194280"/>
                  </a:lnTo>
                  <a:lnTo>
                    <a:pt x="8803335" y="2112302"/>
                  </a:lnTo>
                  <a:lnTo>
                    <a:pt x="8803195" y="2112302"/>
                  </a:lnTo>
                  <a:lnTo>
                    <a:pt x="8801786" y="1969960"/>
                  </a:lnTo>
                  <a:lnTo>
                    <a:pt x="8799843" y="1764461"/>
                  </a:lnTo>
                  <a:lnTo>
                    <a:pt x="8795233" y="1252181"/>
                  </a:lnTo>
                  <a:lnTo>
                    <a:pt x="8791994" y="891108"/>
                  </a:lnTo>
                  <a:lnTo>
                    <a:pt x="8789556" y="634238"/>
                  </a:lnTo>
                  <a:lnTo>
                    <a:pt x="8787473" y="428739"/>
                  </a:lnTo>
                  <a:lnTo>
                    <a:pt x="8785822" y="274624"/>
                  </a:lnTo>
                  <a:lnTo>
                    <a:pt x="8785149" y="224828"/>
                  </a:lnTo>
                  <a:lnTo>
                    <a:pt x="8784272" y="175044"/>
                  </a:lnTo>
                  <a:lnTo>
                    <a:pt x="8783206" y="125247"/>
                  </a:lnTo>
                  <a:lnTo>
                    <a:pt x="8781974" y="75463"/>
                  </a:lnTo>
                  <a:lnTo>
                    <a:pt x="8780602" y="25679"/>
                  </a:lnTo>
                  <a:lnTo>
                    <a:pt x="8779853" y="0"/>
                  </a:lnTo>
                  <a:lnTo>
                    <a:pt x="0" y="0"/>
                  </a:lnTo>
                  <a:lnTo>
                    <a:pt x="0" y="553732"/>
                  </a:lnTo>
                  <a:lnTo>
                    <a:pt x="0" y="640130"/>
                  </a:lnTo>
                  <a:lnTo>
                    <a:pt x="0" y="8229511"/>
                  </a:lnTo>
                  <a:lnTo>
                    <a:pt x="3073" y="8265376"/>
                  </a:lnTo>
                  <a:lnTo>
                    <a:pt x="0" y="8293316"/>
                  </a:lnTo>
                  <a:lnTo>
                    <a:pt x="0" y="8298802"/>
                  </a:lnTo>
                  <a:lnTo>
                    <a:pt x="0" y="8319592"/>
                  </a:lnTo>
                  <a:lnTo>
                    <a:pt x="0" y="9071686"/>
                  </a:lnTo>
                  <a:lnTo>
                    <a:pt x="0" y="9156586"/>
                  </a:lnTo>
                  <a:lnTo>
                    <a:pt x="0" y="9372854"/>
                  </a:lnTo>
                  <a:lnTo>
                    <a:pt x="13576" y="9389986"/>
                  </a:lnTo>
                  <a:lnTo>
                    <a:pt x="33261" y="9427604"/>
                  </a:lnTo>
                  <a:lnTo>
                    <a:pt x="46469" y="9470530"/>
                  </a:lnTo>
                  <a:lnTo>
                    <a:pt x="52679" y="9518828"/>
                  </a:lnTo>
                  <a:lnTo>
                    <a:pt x="49530" y="9564459"/>
                  </a:lnTo>
                  <a:lnTo>
                    <a:pt x="36525" y="9608883"/>
                  </a:lnTo>
                  <a:lnTo>
                    <a:pt x="15074" y="9650565"/>
                  </a:lnTo>
                  <a:lnTo>
                    <a:pt x="0" y="9670390"/>
                  </a:lnTo>
                  <a:lnTo>
                    <a:pt x="0" y="9889960"/>
                  </a:lnTo>
                  <a:lnTo>
                    <a:pt x="0" y="9976714"/>
                  </a:lnTo>
                  <a:lnTo>
                    <a:pt x="0" y="10287000"/>
                  </a:lnTo>
                  <a:lnTo>
                    <a:pt x="8818080" y="10287000"/>
                  </a:lnTo>
                  <a:lnTo>
                    <a:pt x="8815146" y="9823653"/>
                  </a:lnTo>
                  <a:lnTo>
                    <a:pt x="8815133" y="9822104"/>
                  </a:lnTo>
                  <a:lnTo>
                    <a:pt x="8814905" y="9785020"/>
                  </a:lnTo>
                  <a:lnTo>
                    <a:pt x="8814676" y="9746196"/>
                  </a:lnTo>
                  <a:lnTo>
                    <a:pt x="8812416" y="9389986"/>
                  </a:lnTo>
                  <a:lnTo>
                    <a:pt x="8810371" y="9037256"/>
                  </a:lnTo>
                  <a:lnTo>
                    <a:pt x="8810511" y="9037244"/>
                  </a:lnTo>
                  <a:lnTo>
                    <a:pt x="8810130" y="8956980"/>
                  </a:lnTo>
                  <a:lnTo>
                    <a:pt x="8808999" y="8766518"/>
                  </a:lnTo>
                  <a:lnTo>
                    <a:pt x="8808072" y="8563902"/>
                  </a:lnTo>
                  <a:lnTo>
                    <a:pt x="8807285" y="8361286"/>
                  </a:lnTo>
                  <a:lnTo>
                    <a:pt x="8806853" y="8229511"/>
                  </a:lnTo>
                  <a:lnTo>
                    <a:pt x="8806701" y="8179346"/>
                  </a:lnTo>
                  <a:lnTo>
                    <a:pt x="8806929" y="8179346"/>
                  </a:lnTo>
                  <a:lnTo>
                    <a:pt x="8806929" y="8176234"/>
                  </a:lnTo>
                  <a:lnTo>
                    <a:pt x="8806764" y="8096936"/>
                  </a:lnTo>
                  <a:lnTo>
                    <a:pt x="8806472" y="8096936"/>
                  </a:lnTo>
                  <a:lnTo>
                    <a:pt x="8806370" y="8057362"/>
                  </a:lnTo>
                  <a:lnTo>
                    <a:pt x="8806040" y="7905394"/>
                  </a:lnTo>
                  <a:lnTo>
                    <a:pt x="8805824" y="7753426"/>
                  </a:lnTo>
                  <a:lnTo>
                    <a:pt x="8805799" y="7390574"/>
                  </a:lnTo>
                  <a:lnTo>
                    <a:pt x="8805977" y="7310298"/>
                  </a:lnTo>
                  <a:lnTo>
                    <a:pt x="8805799" y="7310310"/>
                  </a:lnTo>
                  <a:lnTo>
                    <a:pt x="8805799" y="7297547"/>
                  </a:lnTo>
                  <a:lnTo>
                    <a:pt x="8806040" y="7044296"/>
                  </a:lnTo>
                  <a:lnTo>
                    <a:pt x="8806421" y="6791033"/>
                  </a:lnTo>
                  <a:lnTo>
                    <a:pt x="8807031" y="6492608"/>
                  </a:lnTo>
                  <a:lnTo>
                    <a:pt x="8807158" y="6492595"/>
                  </a:lnTo>
                  <a:lnTo>
                    <a:pt x="8807259" y="6408052"/>
                  </a:lnTo>
                  <a:lnTo>
                    <a:pt x="8807958" y="6132563"/>
                  </a:lnTo>
                  <a:lnTo>
                    <a:pt x="8809355" y="5676697"/>
                  </a:lnTo>
                  <a:lnTo>
                    <a:pt x="8809469" y="5643486"/>
                  </a:lnTo>
                  <a:lnTo>
                    <a:pt x="8809609" y="5643486"/>
                  </a:lnTo>
                  <a:lnTo>
                    <a:pt x="8809609" y="5642318"/>
                  </a:lnTo>
                  <a:lnTo>
                    <a:pt x="8809850" y="5566118"/>
                  </a:lnTo>
                  <a:lnTo>
                    <a:pt x="8815857" y="3853230"/>
                  </a:lnTo>
                  <a:lnTo>
                    <a:pt x="8817394" y="3346704"/>
                  </a:lnTo>
                  <a:lnTo>
                    <a:pt x="8818283" y="2992145"/>
                  </a:lnTo>
                  <a:close/>
                </a:path>
              </a:pathLst>
            </a:custGeom>
            <a:solidFill>
              <a:srgbClr val="B186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9874" y="0"/>
              <a:ext cx="389255" cy="10287000"/>
            </a:xfrm>
            <a:custGeom>
              <a:avLst/>
              <a:gdLst/>
              <a:ahLst/>
              <a:cxnLst/>
              <a:rect l="l" t="t" r="r" b="b"/>
              <a:pathLst>
                <a:path w="389255" h="10287000">
                  <a:moveTo>
                    <a:pt x="388920" y="10286999"/>
                  </a:moveTo>
                  <a:lnTo>
                    <a:pt x="303155" y="10286999"/>
                  </a:lnTo>
                  <a:lnTo>
                    <a:pt x="301829" y="10199494"/>
                  </a:lnTo>
                  <a:lnTo>
                    <a:pt x="300188" y="10096104"/>
                  </a:lnTo>
                  <a:lnTo>
                    <a:pt x="299332" y="10044408"/>
                  </a:lnTo>
                  <a:lnTo>
                    <a:pt x="298449" y="9992712"/>
                  </a:lnTo>
                  <a:lnTo>
                    <a:pt x="297536" y="9941016"/>
                  </a:lnTo>
                  <a:lnTo>
                    <a:pt x="296590" y="9889320"/>
                  </a:lnTo>
                  <a:lnTo>
                    <a:pt x="295608" y="9837624"/>
                  </a:lnTo>
                  <a:lnTo>
                    <a:pt x="294589" y="9785929"/>
                  </a:lnTo>
                  <a:lnTo>
                    <a:pt x="293528" y="9734234"/>
                  </a:lnTo>
                  <a:lnTo>
                    <a:pt x="292424" y="9682540"/>
                  </a:lnTo>
                  <a:lnTo>
                    <a:pt x="291273" y="9630846"/>
                  </a:lnTo>
                  <a:lnTo>
                    <a:pt x="290074" y="9579154"/>
                  </a:lnTo>
                  <a:lnTo>
                    <a:pt x="288822" y="9527462"/>
                  </a:lnTo>
                  <a:lnTo>
                    <a:pt x="287516" y="9475772"/>
                  </a:lnTo>
                  <a:lnTo>
                    <a:pt x="286153" y="9424083"/>
                  </a:lnTo>
                  <a:lnTo>
                    <a:pt x="284730" y="9372396"/>
                  </a:lnTo>
                  <a:lnTo>
                    <a:pt x="283244" y="9320711"/>
                  </a:lnTo>
                  <a:lnTo>
                    <a:pt x="269648" y="8862534"/>
                  </a:lnTo>
                  <a:lnTo>
                    <a:pt x="252714" y="8302545"/>
                  </a:lnTo>
                  <a:lnTo>
                    <a:pt x="172504" y="5706264"/>
                  </a:lnTo>
                  <a:lnTo>
                    <a:pt x="160076" y="5298553"/>
                  </a:lnTo>
                  <a:lnTo>
                    <a:pt x="153934" y="5093118"/>
                  </a:lnTo>
                  <a:lnTo>
                    <a:pt x="146405" y="4836320"/>
                  </a:lnTo>
                  <a:lnTo>
                    <a:pt x="115458" y="3757748"/>
                  </a:lnTo>
                  <a:lnTo>
                    <a:pt x="107973" y="3500949"/>
                  </a:lnTo>
                  <a:lnTo>
                    <a:pt x="101879" y="3295512"/>
                  </a:lnTo>
                  <a:lnTo>
                    <a:pt x="72323" y="2328723"/>
                  </a:lnTo>
                  <a:lnTo>
                    <a:pt x="0" y="0"/>
                  </a:lnTo>
                  <a:lnTo>
                    <a:pt x="78919" y="0"/>
                  </a:lnTo>
                  <a:lnTo>
                    <a:pt x="82950" y="173008"/>
                  </a:lnTo>
                  <a:lnTo>
                    <a:pt x="84086" y="220844"/>
                  </a:lnTo>
                  <a:lnTo>
                    <a:pt x="84519" y="244616"/>
                  </a:lnTo>
                  <a:lnTo>
                    <a:pt x="84807" y="268389"/>
                  </a:lnTo>
                  <a:lnTo>
                    <a:pt x="85146" y="292159"/>
                  </a:lnTo>
                  <a:lnTo>
                    <a:pt x="85734" y="315920"/>
                  </a:lnTo>
                  <a:lnTo>
                    <a:pt x="188617" y="3447585"/>
                  </a:lnTo>
                  <a:lnTo>
                    <a:pt x="218045" y="4356789"/>
                  </a:lnTo>
                  <a:lnTo>
                    <a:pt x="247031" y="5267521"/>
                  </a:lnTo>
                  <a:lnTo>
                    <a:pt x="285053" y="6482861"/>
                  </a:lnTo>
                  <a:lnTo>
                    <a:pt x="361252" y="8964240"/>
                  </a:lnTo>
                  <a:lnTo>
                    <a:pt x="362807" y="9016262"/>
                  </a:lnTo>
                  <a:lnTo>
                    <a:pt x="364298" y="9068286"/>
                  </a:lnTo>
                  <a:lnTo>
                    <a:pt x="365728" y="9120312"/>
                  </a:lnTo>
                  <a:lnTo>
                    <a:pt x="367101" y="9172339"/>
                  </a:lnTo>
                  <a:lnTo>
                    <a:pt x="368421" y="9224368"/>
                  </a:lnTo>
                  <a:lnTo>
                    <a:pt x="369692" y="9276398"/>
                  </a:lnTo>
                  <a:lnTo>
                    <a:pt x="370916" y="9328429"/>
                  </a:lnTo>
                  <a:lnTo>
                    <a:pt x="372097" y="9380460"/>
                  </a:lnTo>
                  <a:lnTo>
                    <a:pt x="373240" y="9432492"/>
                  </a:lnTo>
                  <a:lnTo>
                    <a:pt x="374346" y="9484524"/>
                  </a:lnTo>
                  <a:lnTo>
                    <a:pt x="375420" y="9536555"/>
                  </a:lnTo>
                  <a:lnTo>
                    <a:pt x="377486" y="9640618"/>
                  </a:lnTo>
                  <a:lnTo>
                    <a:pt x="379465" y="9744677"/>
                  </a:lnTo>
                  <a:lnTo>
                    <a:pt x="382292" y="9898606"/>
                  </a:lnTo>
                  <a:lnTo>
                    <a:pt x="384954" y="10048230"/>
                  </a:lnTo>
                  <a:lnTo>
                    <a:pt x="386661" y="10147979"/>
                  </a:lnTo>
                  <a:lnTo>
                    <a:pt x="388299" y="10247726"/>
                  </a:lnTo>
                  <a:lnTo>
                    <a:pt x="388920" y="10286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04125" y="2314612"/>
              <a:ext cx="11172825" cy="5657850"/>
            </a:xfrm>
            <a:custGeom>
              <a:avLst/>
              <a:gdLst/>
              <a:ahLst/>
              <a:cxnLst/>
              <a:rect l="l" t="t" r="r" b="b"/>
              <a:pathLst>
                <a:path w="11172825" h="5657850">
                  <a:moveTo>
                    <a:pt x="11172825" y="0"/>
                  </a:moveTo>
                  <a:lnTo>
                    <a:pt x="11043780" y="0"/>
                  </a:lnTo>
                  <a:lnTo>
                    <a:pt x="129044" y="0"/>
                  </a:lnTo>
                  <a:lnTo>
                    <a:pt x="0" y="0"/>
                  </a:lnTo>
                  <a:lnTo>
                    <a:pt x="0" y="5657786"/>
                  </a:lnTo>
                  <a:lnTo>
                    <a:pt x="129044" y="5657786"/>
                  </a:lnTo>
                  <a:lnTo>
                    <a:pt x="11043780" y="5657786"/>
                  </a:lnTo>
                  <a:lnTo>
                    <a:pt x="11172825" y="5657786"/>
                  </a:lnTo>
                  <a:lnTo>
                    <a:pt x="11172825" y="0"/>
                  </a:lnTo>
                  <a:close/>
                </a:path>
              </a:pathLst>
            </a:custGeom>
            <a:solidFill>
              <a:srgbClr val="FFB8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201400" y="2637228"/>
            <a:ext cx="9707245" cy="459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1435">
              <a:lnSpc>
                <a:spcPct val="115399"/>
              </a:lnSpc>
              <a:spcBef>
                <a:spcPts val="100"/>
              </a:spcBef>
            </a:pPr>
            <a:r>
              <a:rPr sz="3250" spc="90" dirty="0">
                <a:latin typeface="Arial"/>
                <a:cs typeface="Arial"/>
              </a:rPr>
              <a:t>Before</a:t>
            </a:r>
            <a:r>
              <a:rPr sz="3250" spc="-65" dirty="0">
                <a:latin typeface="Arial"/>
                <a:cs typeface="Arial"/>
              </a:rPr>
              <a:t> </a:t>
            </a:r>
            <a:r>
              <a:rPr sz="3250" spc="145" dirty="0">
                <a:latin typeface="Arial"/>
                <a:cs typeface="Arial"/>
              </a:rPr>
              <a:t>the</a:t>
            </a:r>
            <a:r>
              <a:rPr sz="3250" spc="-60" dirty="0">
                <a:latin typeface="Arial"/>
                <a:cs typeface="Arial"/>
              </a:rPr>
              <a:t> </a:t>
            </a:r>
            <a:r>
              <a:rPr sz="3250" spc="125" dirty="0">
                <a:latin typeface="Arial"/>
                <a:cs typeface="Arial"/>
              </a:rPr>
              <a:t>development</a:t>
            </a:r>
            <a:r>
              <a:rPr sz="3250" spc="-65" dirty="0">
                <a:latin typeface="Arial"/>
                <a:cs typeface="Arial"/>
              </a:rPr>
              <a:t> </a:t>
            </a:r>
            <a:r>
              <a:rPr sz="3250" spc="170" dirty="0">
                <a:latin typeface="Arial"/>
                <a:cs typeface="Arial"/>
              </a:rPr>
              <a:t>of</a:t>
            </a:r>
            <a:r>
              <a:rPr sz="3250" spc="-60" dirty="0">
                <a:latin typeface="Arial"/>
                <a:cs typeface="Arial"/>
              </a:rPr>
              <a:t> </a:t>
            </a:r>
            <a:r>
              <a:rPr sz="3250" spc="110" dirty="0">
                <a:latin typeface="Arial"/>
                <a:cs typeface="Arial"/>
              </a:rPr>
              <a:t>this</a:t>
            </a:r>
            <a:r>
              <a:rPr sz="3250" spc="-60" dirty="0">
                <a:latin typeface="Arial"/>
                <a:cs typeface="Arial"/>
              </a:rPr>
              <a:t> </a:t>
            </a:r>
            <a:r>
              <a:rPr sz="3250" spc="95" dirty="0">
                <a:latin typeface="Arial"/>
                <a:cs typeface="Arial"/>
              </a:rPr>
              <a:t>project.</a:t>
            </a:r>
            <a:r>
              <a:rPr sz="3250" spc="-65" dirty="0">
                <a:latin typeface="Arial"/>
                <a:cs typeface="Arial"/>
              </a:rPr>
              <a:t> </a:t>
            </a:r>
            <a:r>
              <a:rPr sz="3250" spc="50" dirty="0">
                <a:latin typeface="Arial"/>
                <a:cs typeface="Arial"/>
              </a:rPr>
              <a:t>There</a:t>
            </a:r>
            <a:r>
              <a:rPr sz="3250" spc="-60" dirty="0">
                <a:latin typeface="Arial"/>
                <a:cs typeface="Arial"/>
              </a:rPr>
              <a:t> </a:t>
            </a:r>
            <a:r>
              <a:rPr sz="3250" spc="80" dirty="0">
                <a:latin typeface="Arial"/>
                <a:cs typeface="Arial"/>
              </a:rPr>
              <a:t>are  </a:t>
            </a:r>
            <a:r>
              <a:rPr sz="3250" spc="125" dirty="0">
                <a:latin typeface="Arial"/>
                <a:cs typeface="Arial"/>
              </a:rPr>
              <a:t>many </a:t>
            </a:r>
            <a:r>
              <a:rPr sz="3250" spc="105" dirty="0">
                <a:latin typeface="Arial"/>
                <a:cs typeface="Arial"/>
              </a:rPr>
              <a:t>loopholes </a:t>
            </a:r>
            <a:r>
              <a:rPr sz="3250" spc="140" dirty="0">
                <a:latin typeface="Arial"/>
                <a:cs typeface="Arial"/>
              </a:rPr>
              <a:t>in </a:t>
            </a:r>
            <a:r>
              <a:rPr sz="3250" spc="145" dirty="0">
                <a:latin typeface="Arial"/>
                <a:cs typeface="Arial"/>
              </a:rPr>
              <a:t>the </a:t>
            </a:r>
            <a:r>
              <a:rPr sz="3250" spc="95" dirty="0">
                <a:latin typeface="Arial"/>
                <a:cs typeface="Arial"/>
              </a:rPr>
              <a:t>previous </a:t>
            </a:r>
            <a:r>
              <a:rPr sz="3250" spc="175" dirty="0">
                <a:latin typeface="Arial"/>
                <a:cs typeface="Arial"/>
              </a:rPr>
              <a:t>method </a:t>
            </a:r>
            <a:r>
              <a:rPr sz="3250" spc="110" dirty="0">
                <a:latin typeface="Arial"/>
                <a:cs typeface="Arial"/>
              </a:rPr>
              <a:t>while  </a:t>
            </a:r>
            <a:r>
              <a:rPr sz="3250" spc="90" dirty="0">
                <a:latin typeface="Arial"/>
                <a:cs typeface="Arial"/>
              </a:rPr>
              <a:t>taking</a:t>
            </a:r>
            <a:r>
              <a:rPr sz="3250" spc="-65" dirty="0">
                <a:latin typeface="Arial"/>
                <a:cs typeface="Arial"/>
              </a:rPr>
              <a:t> </a:t>
            </a:r>
            <a:r>
              <a:rPr sz="3250" spc="95" dirty="0">
                <a:latin typeface="Arial"/>
                <a:cs typeface="Arial"/>
              </a:rPr>
              <a:t>attendance</a:t>
            </a:r>
            <a:r>
              <a:rPr sz="3250" spc="-60" dirty="0">
                <a:latin typeface="Arial"/>
                <a:cs typeface="Arial"/>
              </a:rPr>
              <a:t> </a:t>
            </a:r>
            <a:r>
              <a:rPr sz="3250" spc="70" dirty="0">
                <a:latin typeface="Arial"/>
                <a:cs typeface="Arial"/>
              </a:rPr>
              <a:t>using</a:t>
            </a:r>
            <a:r>
              <a:rPr sz="3250" spc="-60" dirty="0">
                <a:latin typeface="Arial"/>
                <a:cs typeface="Arial"/>
              </a:rPr>
              <a:t> </a:t>
            </a:r>
            <a:r>
              <a:rPr sz="3250" spc="140" dirty="0">
                <a:latin typeface="Arial"/>
                <a:cs typeface="Arial"/>
              </a:rPr>
              <a:t>old</a:t>
            </a:r>
            <a:r>
              <a:rPr sz="3250" spc="-60" dirty="0">
                <a:latin typeface="Arial"/>
                <a:cs typeface="Arial"/>
              </a:rPr>
              <a:t> </a:t>
            </a:r>
            <a:r>
              <a:rPr sz="3250" spc="175" dirty="0">
                <a:latin typeface="Arial"/>
                <a:cs typeface="Arial"/>
              </a:rPr>
              <a:t>method</a:t>
            </a:r>
            <a:r>
              <a:rPr sz="3250" spc="-60" dirty="0">
                <a:latin typeface="Arial"/>
                <a:cs typeface="Arial"/>
              </a:rPr>
              <a:t> </a:t>
            </a:r>
            <a:r>
              <a:rPr sz="3250" spc="110" dirty="0">
                <a:latin typeface="Arial"/>
                <a:cs typeface="Arial"/>
              </a:rPr>
              <a:t>which</a:t>
            </a:r>
            <a:r>
              <a:rPr sz="3250" spc="-65" dirty="0">
                <a:latin typeface="Arial"/>
                <a:cs typeface="Arial"/>
              </a:rPr>
              <a:t> </a:t>
            </a:r>
            <a:r>
              <a:rPr sz="3250" spc="35" dirty="0">
                <a:latin typeface="Arial"/>
                <a:cs typeface="Arial"/>
              </a:rPr>
              <a:t>caused  </a:t>
            </a:r>
            <a:r>
              <a:rPr sz="3250" spc="125" dirty="0">
                <a:latin typeface="Arial"/>
                <a:cs typeface="Arial"/>
              </a:rPr>
              <a:t>many</a:t>
            </a:r>
            <a:r>
              <a:rPr sz="3250" spc="-65" dirty="0">
                <a:latin typeface="Arial"/>
                <a:cs typeface="Arial"/>
              </a:rPr>
              <a:t> </a:t>
            </a:r>
            <a:r>
              <a:rPr sz="3250" spc="125" dirty="0">
                <a:latin typeface="Arial"/>
                <a:cs typeface="Arial"/>
              </a:rPr>
              <a:t>troubles</a:t>
            </a:r>
            <a:r>
              <a:rPr sz="3250" spc="-60" dirty="0">
                <a:latin typeface="Arial"/>
                <a:cs typeface="Arial"/>
              </a:rPr>
              <a:t> </a:t>
            </a:r>
            <a:r>
              <a:rPr sz="3250" spc="195" dirty="0">
                <a:latin typeface="Arial"/>
                <a:cs typeface="Arial"/>
              </a:rPr>
              <a:t>to</a:t>
            </a:r>
            <a:r>
              <a:rPr sz="3250" spc="-60" dirty="0">
                <a:latin typeface="Arial"/>
                <a:cs typeface="Arial"/>
              </a:rPr>
              <a:t> </a:t>
            </a:r>
            <a:r>
              <a:rPr sz="3250" spc="155" dirty="0">
                <a:latin typeface="Arial"/>
                <a:cs typeface="Arial"/>
              </a:rPr>
              <a:t>most</a:t>
            </a:r>
            <a:r>
              <a:rPr sz="3250" spc="-60" dirty="0">
                <a:latin typeface="Arial"/>
                <a:cs typeface="Arial"/>
              </a:rPr>
              <a:t> </a:t>
            </a:r>
            <a:r>
              <a:rPr sz="3250" spc="170" dirty="0">
                <a:latin typeface="Arial"/>
                <a:cs typeface="Arial"/>
              </a:rPr>
              <a:t>of</a:t>
            </a:r>
            <a:r>
              <a:rPr sz="3250" spc="-65" dirty="0">
                <a:latin typeface="Arial"/>
                <a:cs typeface="Arial"/>
              </a:rPr>
              <a:t> </a:t>
            </a:r>
            <a:r>
              <a:rPr sz="3250" spc="145" dirty="0">
                <a:latin typeface="Arial"/>
                <a:cs typeface="Arial"/>
              </a:rPr>
              <a:t>the</a:t>
            </a:r>
            <a:r>
              <a:rPr sz="3250" spc="-60" dirty="0">
                <a:latin typeface="Arial"/>
                <a:cs typeface="Arial"/>
              </a:rPr>
              <a:t> </a:t>
            </a:r>
            <a:r>
              <a:rPr sz="3250" spc="114" dirty="0">
                <a:latin typeface="Arial"/>
                <a:cs typeface="Arial"/>
              </a:rPr>
              <a:t>institutions.</a:t>
            </a:r>
            <a:endParaRPr sz="3250">
              <a:latin typeface="Arial"/>
              <a:cs typeface="Arial"/>
            </a:endParaRPr>
          </a:p>
          <a:p>
            <a:pPr marL="12700" marR="5080">
              <a:lnSpc>
                <a:spcPct val="115399"/>
              </a:lnSpc>
            </a:pPr>
            <a:r>
              <a:rPr sz="3250" spc="70" dirty="0">
                <a:latin typeface="Arial"/>
                <a:cs typeface="Arial"/>
              </a:rPr>
              <a:t>Therefore,</a:t>
            </a:r>
            <a:r>
              <a:rPr sz="3250" spc="-60" dirty="0">
                <a:latin typeface="Arial"/>
                <a:cs typeface="Arial"/>
              </a:rPr>
              <a:t> </a:t>
            </a:r>
            <a:r>
              <a:rPr sz="3250" spc="145" dirty="0">
                <a:latin typeface="Arial"/>
                <a:cs typeface="Arial"/>
              </a:rPr>
              <a:t>the</a:t>
            </a:r>
            <a:r>
              <a:rPr sz="3250" spc="-55" dirty="0">
                <a:latin typeface="Arial"/>
                <a:cs typeface="Arial"/>
              </a:rPr>
              <a:t> </a:t>
            </a:r>
            <a:r>
              <a:rPr sz="3250" spc="50" dirty="0">
                <a:latin typeface="Arial"/>
                <a:cs typeface="Arial"/>
              </a:rPr>
              <a:t>facial</a:t>
            </a:r>
            <a:r>
              <a:rPr sz="3250" spc="-55" dirty="0">
                <a:latin typeface="Arial"/>
                <a:cs typeface="Arial"/>
              </a:rPr>
              <a:t> </a:t>
            </a:r>
            <a:r>
              <a:rPr sz="3250" spc="110" dirty="0">
                <a:latin typeface="Arial"/>
                <a:cs typeface="Arial"/>
              </a:rPr>
              <a:t>recognition</a:t>
            </a:r>
            <a:r>
              <a:rPr sz="3250" spc="-55" dirty="0">
                <a:latin typeface="Arial"/>
                <a:cs typeface="Arial"/>
              </a:rPr>
              <a:t> </a:t>
            </a:r>
            <a:r>
              <a:rPr sz="3250" spc="125" dirty="0">
                <a:latin typeface="Arial"/>
                <a:cs typeface="Arial"/>
              </a:rPr>
              <a:t>feature</a:t>
            </a:r>
            <a:r>
              <a:rPr sz="3250" spc="-55" dirty="0">
                <a:latin typeface="Arial"/>
                <a:cs typeface="Arial"/>
              </a:rPr>
              <a:t> </a:t>
            </a:r>
            <a:r>
              <a:rPr sz="3250" spc="175" dirty="0">
                <a:latin typeface="Arial"/>
                <a:cs typeface="Arial"/>
              </a:rPr>
              <a:t>method</a:t>
            </a:r>
            <a:r>
              <a:rPr sz="3250" spc="-55" dirty="0">
                <a:latin typeface="Arial"/>
                <a:cs typeface="Arial"/>
              </a:rPr>
              <a:t> </a:t>
            </a:r>
            <a:r>
              <a:rPr sz="3250" spc="10" dirty="0">
                <a:latin typeface="Arial"/>
                <a:cs typeface="Arial"/>
              </a:rPr>
              <a:t>is  </a:t>
            </a:r>
            <a:r>
              <a:rPr sz="3250" spc="45" dirty="0">
                <a:latin typeface="Arial"/>
                <a:cs typeface="Arial"/>
              </a:rPr>
              <a:t>secure </a:t>
            </a:r>
            <a:r>
              <a:rPr sz="3250" spc="80" dirty="0">
                <a:latin typeface="Arial"/>
                <a:cs typeface="Arial"/>
              </a:rPr>
              <a:t>enough, </a:t>
            </a:r>
            <a:r>
              <a:rPr sz="3250" spc="90" dirty="0">
                <a:latin typeface="Arial"/>
                <a:cs typeface="Arial"/>
              </a:rPr>
              <a:t>reliable </a:t>
            </a:r>
            <a:r>
              <a:rPr sz="3250" spc="120" dirty="0">
                <a:latin typeface="Arial"/>
                <a:cs typeface="Arial"/>
              </a:rPr>
              <a:t>and </a:t>
            </a:r>
            <a:r>
              <a:rPr sz="3250" spc="50" dirty="0">
                <a:latin typeface="Arial"/>
                <a:cs typeface="Arial"/>
              </a:rPr>
              <a:t>available </a:t>
            </a:r>
            <a:r>
              <a:rPr sz="3250" spc="195" dirty="0">
                <a:latin typeface="Arial"/>
                <a:cs typeface="Arial"/>
              </a:rPr>
              <a:t>for </a:t>
            </a:r>
            <a:r>
              <a:rPr sz="3250" spc="15" dirty="0">
                <a:latin typeface="Arial"/>
                <a:cs typeface="Arial"/>
              </a:rPr>
              <a:t>use. </a:t>
            </a:r>
            <a:r>
              <a:rPr sz="3250" spc="120" dirty="0">
                <a:latin typeface="Arial"/>
                <a:cs typeface="Arial"/>
              </a:rPr>
              <a:t>It  </a:t>
            </a:r>
            <a:r>
              <a:rPr sz="3250" spc="-30" dirty="0">
                <a:latin typeface="Arial"/>
                <a:cs typeface="Arial"/>
              </a:rPr>
              <a:t>saves </a:t>
            </a:r>
            <a:r>
              <a:rPr sz="3250" spc="165" dirty="0">
                <a:latin typeface="Arial"/>
                <a:cs typeface="Arial"/>
              </a:rPr>
              <a:t>time </a:t>
            </a:r>
            <a:r>
              <a:rPr sz="3250" spc="120" dirty="0">
                <a:latin typeface="Arial"/>
                <a:cs typeface="Arial"/>
              </a:rPr>
              <a:t>and </a:t>
            </a:r>
            <a:r>
              <a:rPr sz="3250" spc="165" dirty="0">
                <a:latin typeface="Arial"/>
                <a:cs typeface="Arial"/>
              </a:rPr>
              <a:t>lot </a:t>
            </a:r>
            <a:r>
              <a:rPr sz="3250" spc="170" dirty="0">
                <a:latin typeface="Arial"/>
                <a:cs typeface="Arial"/>
              </a:rPr>
              <a:t>of </a:t>
            </a:r>
            <a:r>
              <a:rPr sz="3250" spc="130" dirty="0">
                <a:latin typeface="Arial"/>
                <a:cs typeface="Arial"/>
              </a:rPr>
              <a:t>effort, </a:t>
            </a:r>
            <a:r>
              <a:rPr sz="3250" spc="30" dirty="0">
                <a:latin typeface="Arial"/>
                <a:cs typeface="Arial"/>
              </a:rPr>
              <a:t>especially </a:t>
            </a:r>
            <a:r>
              <a:rPr sz="3250" spc="145" dirty="0">
                <a:latin typeface="Arial"/>
                <a:cs typeface="Arial"/>
              </a:rPr>
              <a:t>if </a:t>
            </a:r>
            <a:r>
              <a:rPr sz="3250" spc="170" dirty="0">
                <a:latin typeface="Arial"/>
                <a:cs typeface="Arial"/>
              </a:rPr>
              <a:t>it </a:t>
            </a:r>
            <a:r>
              <a:rPr sz="3250" spc="10" dirty="0">
                <a:latin typeface="Arial"/>
                <a:cs typeface="Arial"/>
              </a:rPr>
              <a:t>is </a:t>
            </a:r>
            <a:r>
              <a:rPr sz="3250" dirty="0">
                <a:latin typeface="Arial"/>
                <a:cs typeface="Arial"/>
              </a:rPr>
              <a:t>a  </a:t>
            </a:r>
            <a:r>
              <a:rPr sz="3250" spc="100" dirty="0">
                <a:latin typeface="Arial"/>
                <a:cs typeface="Arial"/>
              </a:rPr>
              <a:t>lecture</a:t>
            </a:r>
            <a:r>
              <a:rPr sz="3250" spc="-65" dirty="0">
                <a:latin typeface="Arial"/>
                <a:cs typeface="Arial"/>
              </a:rPr>
              <a:t> </a:t>
            </a:r>
            <a:r>
              <a:rPr sz="3250" spc="175" dirty="0">
                <a:latin typeface="Arial"/>
                <a:cs typeface="Arial"/>
              </a:rPr>
              <a:t>with</a:t>
            </a:r>
            <a:r>
              <a:rPr sz="3250" spc="-60" dirty="0">
                <a:latin typeface="Arial"/>
                <a:cs typeface="Arial"/>
              </a:rPr>
              <a:t> </a:t>
            </a:r>
            <a:r>
              <a:rPr sz="3250" spc="85" dirty="0">
                <a:latin typeface="Arial"/>
                <a:cs typeface="Arial"/>
              </a:rPr>
              <a:t>huge</a:t>
            </a:r>
            <a:r>
              <a:rPr sz="3250" spc="-60" dirty="0">
                <a:latin typeface="Arial"/>
                <a:cs typeface="Arial"/>
              </a:rPr>
              <a:t> </a:t>
            </a:r>
            <a:r>
              <a:rPr sz="3250" spc="180" dirty="0">
                <a:latin typeface="Arial"/>
                <a:cs typeface="Arial"/>
              </a:rPr>
              <a:t>number</a:t>
            </a:r>
            <a:r>
              <a:rPr sz="3250" spc="-60" dirty="0">
                <a:latin typeface="Arial"/>
                <a:cs typeface="Arial"/>
              </a:rPr>
              <a:t> </a:t>
            </a:r>
            <a:r>
              <a:rPr sz="3250" spc="170" dirty="0">
                <a:latin typeface="Arial"/>
                <a:cs typeface="Arial"/>
              </a:rPr>
              <a:t>of</a:t>
            </a:r>
            <a:r>
              <a:rPr sz="3250" spc="-60" dirty="0">
                <a:latin typeface="Arial"/>
                <a:cs typeface="Arial"/>
              </a:rPr>
              <a:t> </a:t>
            </a:r>
            <a:r>
              <a:rPr sz="3250" spc="105" dirty="0">
                <a:latin typeface="Arial"/>
                <a:cs typeface="Arial"/>
              </a:rPr>
              <a:t>students</a:t>
            </a:r>
            <a:endParaRPr sz="325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68133" y="1389254"/>
            <a:ext cx="13002260" cy="7955280"/>
            <a:chOff x="268133" y="1389254"/>
            <a:chExt cx="13002260" cy="7955280"/>
          </a:xfrm>
        </p:grpSpPr>
        <p:sp>
          <p:nvSpPr>
            <p:cNvPr id="11" name="object 11"/>
            <p:cNvSpPr/>
            <p:nvPr/>
          </p:nvSpPr>
          <p:spPr>
            <a:xfrm>
              <a:off x="268133" y="9301154"/>
              <a:ext cx="13002260" cy="0"/>
            </a:xfrm>
            <a:custGeom>
              <a:avLst/>
              <a:gdLst/>
              <a:ahLst/>
              <a:cxnLst/>
              <a:rect l="l" t="t" r="r" b="b"/>
              <a:pathLst>
                <a:path w="13002260">
                  <a:moveTo>
                    <a:pt x="0" y="0"/>
                  </a:moveTo>
                  <a:lnTo>
                    <a:pt x="13001696" y="0"/>
                  </a:lnTo>
                </a:path>
              </a:pathLst>
            </a:custGeom>
            <a:ln w="857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735750" y="1974366"/>
              <a:ext cx="5306060" cy="0"/>
            </a:xfrm>
            <a:custGeom>
              <a:avLst/>
              <a:gdLst/>
              <a:ahLst/>
              <a:cxnLst/>
              <a:rect l="l" t="t" r="r" b="b"/>
              <a:pathLst>
                <a:path w="5306059">
                  <a:moveTo>
                    <a:pt x="0" y="0"/>
                  </a:moveTo>
                  <a:lnTo>
                    <a:pt x="5305567" y="0"/>
                  </a:lnTo>
                </a:path>
              </a:pathLst>
            </a:custGeom>
            <a:ln w="47625">
              <a:solidFill>
                <a:srgbClr val="0F0E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45250" y="1879116"/>
              <a:ext cx="190500" cy="1905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041313" y="1879116"/>
              <a:ext cx="190500" cy="1905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45243" y="1389265"/>
              <a:ext cx="4905375" cy="1210945"/>
            </a:xfrm>
            <a:custGeom>
              <a:avLst/>
              <a:gdLst/>
              <a:ahLst/>
              <a:cxnLst/>
              <a:rect l="l" t="t" r="r" b="b"/>
              <a:pathLst>
                <a:path w="4905375" h="1210945">
                  <a:moveTo>
                    <a:pt x="4905197" y="605307"/>
                  </a:moveTo>
                  <a:lnTo>
                    <a:pt x="4511662" y="0"/>
                  </a:lnTo>
                  <a:lnTo>
                    <a:pt x="748499" y="0"/>
                  </a:lnTo>
                  <a:lnTo>
                    <a:pt x="748499" y="1003"/>
                  </a:lnTo>
                  <a:lnTo>
                    <a:pt x="0" y="1003"/>
                  </a:lnTo>
                  <a:lnTo>
                    <a:pt x="666775" y="605891"/>
                  </a:lnTo>
                  <a:lnTo>
                    <a:pt x="0" y="1210487"/>
                  </a:lnTo>
                  <a:lnTo>
                    <a:pt x="833628" y="1210487"/>
                  </a:lnTo>
                  <a:lnTo>
                    <a:pt x="834694" y="1209509"/>
                  </a:lnTo>
                  <a:lnTo>
                    <a:pt x="4511662" y="1209509"/>
                  </a:lnTo>
                  <a:lnTo>
                    <a:pt x="4905197" y="605307"/>
                  </a:lnTo>
                  <a:close/>
                </a:path>
              </a:pathLst>
            </a:custGeom>
            <a:solidFill>
              <a:srgbClr val="BCCC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4309969" y="1620522"/>
            <a:ext cx="3736340" cy="6908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4350" spc="-10" dirty="0">
                <a:latin typeface="Arial"/>
                <a:cs typeface="Arial"/>
              </a:rPr>
              <a:t>CONCLUSION</a:t>
            </a:r>
            <a:endParaRPr sz="4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876" y="9254171"/>
            <a:ext cx="8115300" cy="885825"/>
          </a:xfrm>
          <a:custGeom>
            <a:avLst/>
            <a:gdLst/>
            <a:ahLst/>
            <a:cxnLst/>
            <a:rect l="l" t="t" r="r" b="b"/>
            <a:pathLst>
              <a:path w="8115300" h="885825">
                <a:moveTo>
                  <a:pt x="8114909" y="0"/>
                </a:moveTo>
                <a:lnTo>
                  <a:pt x="8114909" y="885822"/>
                </a:lnTo>
                <a:lnTo>
                  <a:pt x="0" y="885822"/>
                </a:lnTo>
                <a:lnTo>
                  <a:pt x="0" y="0"/>
                </a:lnTo>
                <a:lnTo>
                  <a:pt x="8114909" y="0"/>
                </a:lnTo>
                <a:close/>
              </a:path>
            </a:pathLst>
          </a:custGeom>
          <a:solidFill>
            <a:srgbClr val="EC9C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617435" y="9234495"/>
            <a:ext cx="7049134" cy="0"/>
          </a:xfrm>
          <a:custGeom>
            <a:avLst/>
            <a:gdLst/>
            <a:ahLst/>
            <a:cxnLst/>
            <a:rect l="l" t="t" r="r" b="b"/>
            <a:pathLst>
              <a:path w="7049134">
                <a:moveTo>
                  <a:pt x="0" y="0"/>
                </a:moveTo>
                <a:lnTo>
                  <a:pt x="7048529" y="0"/>
                </a:lnTo>
              </a:path>
            </a:pathLst>
          </a:custGeom>
          <a:ln w="47625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06195" y="1804083"/>
            <a:ext cx="10797540" cy="6948170"/>
          </a:xfrm>
          <a:custGeom>
            <a:avLst/>
            <a:gdLst/>
            <a:ahLst/>
            <a:cxnLst/>
            <a:rect l="l" t="t" r="r" b="b"/>
            <a:pathLst>
              <a:path w="10797540" h="6948170">
                <a:moveTo>
                  <a:pt x="114425" y="6314392"/>
                </a:moveTo>
                <a:lnTo>
                  <a:pt x="0" y="0"/>
                </a:lnTo>
                <a:lnTo>
                  <a:pt x="10797107" y="0"/>
                </a:lnTo>
                <a:lnTo>
                  <a:pt x="10797107" y="6276020"/>
                </a:lnTo>
                <a:lnTo>
                  <a:pt x="982922" y="6276020"/>
                </a:lnTo>
                <a:lnTo>
                  <a:pt x="114425" y="6314392"/>
                </a:lnTo>
                <a:close/>
              </a:path>
              <a:path w="10797540" h="6948170">
                <a:moveTo>
                  <a:pt x="4417040" y="6787376"/>
                </a:moveTo>
                <a:lnTo>
                  <a:pt x="4372426" y="6786381"/>
                </a:lnTo>
                <a:lnTo>
                  <a:pt x="4327218" y="6784300"/>
                </a:lnTo>
                <a:lnTo>
                  <a:pt x="4281445" y="6781185"/>
                </a:lnTo>
                <a:lnTo>
                  <a:pt x="4235140" y="6777089"/>
                </a:lnTo>
                <a:lnTo>
                  <a:pt x="4188331" y="6772064"/>
                </a:lnTo>
                <a:lnTo>
                  <a:pt x="4141050" y="6766165"/>
                </a:lnTo>
                <a:lnTo>
                  <a:pt x="4093327" y="6759443"/>
                </a:lnTo>
                <a:lnTo>
                  <a:pt x="4045192" y="6751951"/>
                </a:lnTo>
                <a:lnTo>
                  <a:pt x="3996677" y="6743742"/>
                </a:lnTo>
                <a:lnTo>
                  <a:pt x="3947811" y="6734869"/>
                </a:lnTo>
                <a:lnTo>
                  <a:pt x="3898624" y="6725386"/>
                </a:lnTo>
                <a:lnTo>
                  <a:pt x="3849148" y="6715344"/>
                </a:lnTo>
                <a:lnTo>
                  <a:pt x="3749449" y="6693796"/>
                </a:lnTo>
                <a:lnTo>
                  <a:pt x="3648956" y="6670650"/>
                </a:lnTo>
                <a:lnTo>
                  <a:pt x="2993250" y="6510420"/>
                </a:lnTo>
                <a:lnTo>
                  <a:pt x="2894576" y="6488756"/>
                </a:lnTo>
                <a:lnTo>
                  <a:pt x="2797180" y="6469087"/>
                </a:lnTo>
                <a:lnTo>
                  <a:pt x="2072791" y="6338865"/>
                </a:lnTo>
                <a:lnTo>
                  <a:pt x="1551874" y="6279344"/>
                </a:lnTo>
                <a:lnTo>
                  <a:pt x="982922" y="6276020"/>
                </a:lnTo>
                <a:lnTo>
                  <a:pt x="10797107" y="6276020"/>
                </a:lnTo>
                <a:lnTo>
                  <a:pt x="10797107" y="6593588"/>
                </a:lnTo>
                <a:lnTo>
                  <a:pt x="6160637" y="6593588"/>
                </a:lnTo>
                <a:lnTo>
                  <a:pt x="6113578" y="6593793"/>
                </a:lnTo>
                <a:lnTo>
                  <a:pt x="6067696" y="6594573"/>
                </a:lnTo>
                <a:lnTo>
                  <a:pt x="6022909" y="6595901"/>
                </a:lnTo>
                <a:lnTo>
                  <a:pt x="5979130" y="6597751"/>
                </a:lnTo>
                <a:lnTo>
                  <a:pt x="5936276" y="6600099"/>
                </a:lnTo>
                <a:lnTo>
                  <a:pt x="5894262" y="6602918"/>
                </a:lnTo>
                <a:lnTo>
                  <a:pt x="5853003" y="6606182"/>
                </a:lnTo>
                <a:lnTo>
                  <a:pt x="5812415" y="6609866"/>
                </a:lnTo>
                <a:lnTo>
                  <a:pt x="5772414" y="6613944"/>
                </a:lnTo>
                <a:lnTo>
                  <a:pt x="5693830" y="6623178"/>
                </a:lnTo>
                <a:lnTo>
                  <a:pt x="5616577" y="6633677"/>
                </a:lnTo>
                <a:lnTo>
                  <a:pt x="5501711" y="6651348"/>
                </a:lnTo>
                <a:lnTo>
                  <a:pt x="5100125" y="6718529"/>
                </a:lnTo>
                <a:lnTo>
                  <a:pt x="4965245" y="6738485"/>
                </a:lnTo>
                <a:lnTo>
                  <a:pt x="4869517" y="6751093"/>
                </a:lnTo>
                <a:lnTo>
                  <a:pt x="4768353" y="6762905"/>
                </a:lnTo>
                <a:lnTo>
                  <a:pt x="4661077" y="6773713"/>
                </a:lnTo>
                <a:lnTo>
                  <a:pt x="4547013" y="6783311"/>
                </a:lnTo>
                <a:lnTo>
                  <a:pt x="4504364" y="6785894"/>
                </a:lnTo>
                <a:lnTo>
                  <a:pt x="4461030" y="6787231"/>
                </a:lnTo>
                <a:lnTo>
                  <a:pt x="4417040" y="6787376"/>
                </a:lnTo>
                <a:close/>
              </a:path>
              <a:path w="10797540" h="6948170">
                <a:moveTo>
                  <a:pt x="10797107" y="6947675"/>
                </a:moveTo>
                <a:lnTo>
                  <a:pt x="10473696" y="6946164"/>
                </a:lnTo>
                <a:lnTo>
                  <a:pt x="9623704" y="6921086"/>
                </a:lnTo>
                <a:lnTo>
                  <a:pt x="8427491" y="6841624"/>
                </a:lnTo>
                <a:lnTo>
                  <a:pt x="7065419" y="6676958"/>
                </a:lnTo>
                <a:lnTo>
                  <a:pt x="6990538" y="6665455"/>
                </a:lnTo>
                <a:lnTo>
                  <a:pt x="6848033" y="6645305"/>
                </a:lnTo>
                <a:lnTo>
                  <a:pt x="6714637" y="6628794"/>
                </a:lnTo>
                <a:lnTo>
                  <a:pt x="6589676" y="6615714"/>
                </a:lnTo>
                <a:lnTo>
                  <a:pt x="6530146" y="6610397"/>
                </a:lnTo>
                <a:lnTo>
                  <a:pt x="6472472" y="6605860"/>
                </a:lnTo>
                <a:lnTo>
                  <a:pt x="6416567" y="6602078"/>
                </a:lnTo>
                <a:lnTo>
                  <a:pt x="6362348" y="6599025"/>
                </a:lnTo>
                <a:lnTo>
                  <a:pt x="6309730" y="6596675"/>
                </a:lnTo>
                <a:lnTo>
                  <a:pt x="6258629" y="6595003"/>
                </a:lnTo>
                <a:lnTo>
                  <a:pt x="6208959" y="6593982"/>
                </a:lnTo>
                <a:lnTo>
                  <a:pt x="6160637" y="6593588"/>
                </a:lnTo>
                <a:lnTo>
                  <a:pt x="10797107" y="6593588"/>
                </a:lnTo>
                <a:lnTo>
                  <a:pt x="10797107" y="6947675"/>
                </a:lnTo>
                <a:close/>
              </a:path>
            </a:pathLst>
          </a:custGeom>
          <a:solidFill>
            <a:srgbClr val="BCCC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2266420" y="2746574"/>
            <a:ext cx="10077980" cy="34148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07415">
              <a:lnSpc>
                <a:spcPct val="115399"/>
              </a:lnSpc>
              <a:spcBef>
                <a:spcPts val="100"/>
              </a:spcBef>
            </a:pPr>
            <a:r>
              <a:rPr spc="20" dirty="0"/>
              <a:t>Some</a:t>
            </a:r>
            <a:r>
              <a:rPr spc="-70" dirty="0"/>
              <a:t> </a:t>
            </a:r>
            <a:r>
              <a:rPr spc="170" dirty="0"/>
              <a:t>of</a:t>
            </a:r>
            <a:r>
              <a:rPr spc="-65" dirty="0"/>
              <a:t> </a:t>
            </a:r>
            <a:r>
              <a:rPr spc="145" dirty="0"/>
              <a:t>the</a:t>
            </a:r>
            <a:r>
              <a:rPr spc="-65" dirty="0"/>
              <a:t> </a:t>
            </a:r>
            <a:r>
              <a:rPr spc="175" dirty="0"/>
              <a:t>future</a:t>
            </a:r>
            <a:r>
              <a:rPr spc="-70" dirty="0"/>
              <a:t> </a:t>
            </a:r>
            <a:r>
              <a:rPr spc="95" dirty="0"/>
              <a:t>enhancements</a:t>
            </a:r>
            <a:r>
              <a:rPr spc="-65" dirty="0"/>
              <a:t> </a:t>
            </a:r>
            <a:r>
              <a:rPr spc="165" dirty="0"/>
              <a:t>that</a:t>
            </a:r>
            <a:r>
              <a:rPr spc="-70" dirty="0"/>
              <a:t> </a:t>
            </a:r>
            <a:r>
              <a:rPr spc="30" dirty="0"/>
              <a:t>can</a:t>
            </a:r>
            <a:r>
              <a:rPr spc="-65" dirty="0"/>
              <a:t> </a:t>
            </a:r>
            <a:r>
              <a:rPr spc="95" dirty="0"/>
              <a:t>be  </a:t>
            </a:r>
            <a:r>
              <a:rPr spc="130" dirty="0"/>
              <a:t>done</a:t>
            </a:r>
            <a:r>
              <a:rPr spc="-65" dirty="0"/>
              <a:t> </a:t>
            </a:r>
            <a:r>
              <a:rPr spc="195" dirty="0"/>
              <a:t>to</a:t>
            </a:r>
            <a:r>
              <a:rPr spc="-60" dirty="0"/>
              <a:t> </a:t>
            </a:r>
            <a:r>
              <a:rPr spc="110" dirty="0"/>
              <a:t>this</a:t>
            </a:r>
            <a:r>
              <a:rPr spc="-60" dirty="0"/>
              <a:t> </a:t>
            </a:r>
            <a:r>
              <a:rPr spc="65" dirty="0"/>
              <a:t>system</a:t>
            </a:r>
            <a:r>
              <a:rPr spc="-60" dirty="0"/>
              <a:t> </a:t>
            </a:r>
            <a:r>
              <a:rPr spc="80" dirty="0"/>
              <a:t>are</a:t>
            </a:r>
            <a:r>
              <a:rPr spc="-60" dirty="0"/>
              <a:t> </a:t>
            </a:r>
            <a:r>
              <a:rPr spc="-40" dirty="0"/>
              <a:t>as</a:t>
            </a:r>
            <a:r>
              <a:rPr spc="-60" dirty="0"/>
              <a:t> </a:t>
            </a:r>
            <a:r>
              <a:rPr spc="90" dirty="0"/>
              <a:t>follows:</a:t>
            </a:r>
          </a:p>
          <a:p>
            <a:pPr marL="12700" marR="5080">
              <a:lnSpc>
                <a:spcPct val="115399"/>
              </a:lnSpc>
            </a:pPr>
            <a:r>
              <a:rPr spc="15" dirty="0"/>
              <a:t>Facility</a:t>
            </a:r>
            <a:r>
              <a:rPr spc="-60" dirty="0"/>
              <a:t> </a:t>
            </a:r>
            <a:r>
              <a:rPr spc="170" dirty="0"/>
              <a:t>of</a:t>
            </a:r>
            <a:r>
              <a:rPr spc="-60" dirty="0"/>
              <a:t> </a:t>
            </a:r>
            <a:r>
              <a:rPr spc="110" dirty="0"/>
              <a:t>Defaulter</a:t>
            </a:r>
            <a:r>
              <a:rPr spc="-60" dirty="0"/>
              <a:t> </a:t>
            </a:r>
            <a:r>
              <a:rPr spc="90" dirty="0"/>
              <a:t>list</a:t>
            </a:r>
            <a:r>
              <a:rPr spc="-55" dirty="0"/>
              <a:t> </a:t>
            </a:r>
            <a:r>
              <a:rPr spc="140" dirty="0"/>
              <a:t>in</a:t>
            </a:r>
            <a:r>
              <a:rPr spc="-60" dirty="0"/>
              <a:t> </a:t>
            </a:r>
            <a:r>
              <a:rPr spc="110" dirty="0"/>
              <a:t>which</a:t>
            </a:r>
            <a:r>
              <a:rPr spc="-60" dirty="0"/>
              <a:t> </a:t>
            </a:r>
            <a:r>
              <a:rPr spc="65" dirty="0"/>
              <a:t>system</a:t>
            </a:r>
            <a:r>
              <a:rPr spc="-60" dirty="0"/>
              <a:t> </a:t>
            </a:r>
            <a:r>
              <a:rPr spc="130" dirty="0"/>
              <a:t>update</a:t>
            </a:r>
            <a:r>
              <a:rPr spc="-55" dirty="0"/>
              <a:t> </a:t>
            </a:r>
            <a:r>
              <a:rPr spc="145" dirty="0"/>
              <a:t>the  </a:t>
            </a:r>
            <a:r>
              <a:rPr spc="125" dirty="0"/>
              <a:t>defaulter</a:t>
            </a:r>
            <a:r>
              <a:rPr spc="-65" dirty="0"/>
              <a:t> </a:t>
            </a:r>
            <a:r>
              <a:rPr spc="110" dirty="0"/>
              <a:t>student.</a:t>
            </a:r>
          </a:p>
          <a:p>
            <a:pPr marL="12700" marR="406400">
              <a:lnSpc>
                <a:spcPct val="115399"/>
              </a:lnSpc>
            </a:pPr>
            <a:r>
              <a:rPr spc="95" dirty="0"/>
              <a:t>In</a:t>
            </a:r>
            <a:r>
              <a:rPr spc="-65" dirty="0"/>
              <a:t> </a:t>
            </a:r>
            <a:r>
              <a:rPr spc="175" dirty="0"/>
              <a:t>future</a:t>
            </a:r>
            <a:r>
              <a:rPr spc="-65" dirty="0"/>
              <a:t> </a:t>
            </a:r>
            <a:r>
              <a:rPr spc="95" dirty="0"/>
              <a:t>we</a:t>
            </a:r>
            <a:r>
              <a:rPr spc="-65" dirty="0"/>
              <a:t> </a:t>
            </a:r>
            <a:r>
              <a:rPr spc="30" dirty="0"/>
              <a:t>can</a:t>
            </a:r>
            <a:r>
              <a:rPr spc="-65" dirty="0"/>
              <a:t> </a:t>
            </a:r>
            <a:r>
              <a:rPr spc="130" dirty="0"/>
              <a:t>update</a:t>
            </a:r>
            <a:r>
              <a:rPr spc="-65" dirty="0"/>
              <a:t> </a:t>
            </a:r>
            <a:r>
              <a:rPr spc="145" dirty="0"/>
              <a:t>the</a:t>
            </a:r>
            <a:r>
              <a:rPr spc="-65" dirty="0"/>
              <a:t> </a:t>
            </a:r>
            <a:r>
              <a:rPr spc="120" dirty="0"/>
              <a:t>modules</a:t>
            </a:r>
            <a:r>
              <a:rPr spc="-65" dirty="0"/>
              <a:t> </a:t>
            </a:r>
            <a:r>
              <a:rPr spc="70" dirty="0"/>
              <a:t>l</a:t>
            </a:r>
            <a:r>
              <a:rPr lang="en-IN" spc="70" dirty="0" err="1"/>
              <a:t>ike</a:t>
            </a:r>
            <a:r>
              <a:rPr lang="en-IN" spc="70" dirty="0"/>
              <a:t> take attendance of a face in a single run. </a:t>
            </a:r>
            <a:endParaRPr spc="130" dirty="0"/>
          </a:p>
        </p:txBody>
      </p:sp>
      <p:grpSp>
        <p:nvGrpSpPr>
          <p:cNvPr id="6" name="object 6"/>
          <p:cNvGrpSpPr/>
          <p:nvPr/>
        </p:nvGrpSpPr>
        <p:grpSpPr>
          <a:xfrm>
            <a:off x="0" y="5"/>
            <a:ext cx="12430760" cy="2707005"/>
            <a:chOff x="0" y="5"/>
            <a:chExt cx="12430760" cy="2707005"/>
          </a:xfrm>
        </p:grpSpPr>
        <p:sp>
          <p:nvSpPr>
            <p:cNvPr id="7" name="object 7"/>
            <p:cNvSpPr/>
            <p:nvPr/>
          </p:nvSpPr>
          <p:spPr>
            <a:xfrm>
              <a:off x="4471690" y="1028705"/>
              <a:ext cx="4914899" cy="7715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679052" y="1868448"/>
              <a:ext cx="751840" cy="838200"/>
            </a:xfrm>
            <a:custGeom>
              <a:avLst/>
              <a:gdLst/>
              <a:ahLst/>
              <a:cxnLst/>
              <a:rect l="l" t="t" r="r" b="b"/>
              <a:pathLst>
                <a:path w="751840" h="838200">
                  <a:moveTo>
                    <a:pt x="493348" y="838199"/>
                  </a:moveTo>
                  <a:lnTo>
                    <a:pt x="306739" y="582646"/>
                  </a:lnTo>
                  <a:lnTo>
                    <a:pt x="180193" y="838021"/>
                  </a:lnTo>
                  <a:lnTo>
                    <a:pt x="241683" y="521249"/>
                  </a:lnTo>
                  <a:lnTo>
                    <a:pt x="0" y="484589"/>
                  </a:lnTo>
                  <a:lnTo>
                    <a:pt x="216909" y="419099"/>
                  </a:lnTo>
                  <a:lnTo>
                    <a:pt x="0" y="239714"/>
                  </a:lnTo>
                  <a:lnTo>
                    <a:pt x="235445" y="312856"/>
                  </a:lnTo>
                  <a:lnTo>
                    <a:pt x="306739" y="0"/>
                  </a:lnTo>
                  <a:lnTo>
                    <a:pt x="410292" y="312856"/>
                  </a:lnTo>
                  <a:lnTo>
                    <a:pt x="548779" y="156428"/>
                  </a:lnTo>
                  <a:lnTo>
                    <a:pt x="501725" y="361974"/>
                  </a:lnTo>
                  <a:lnTo>
                    <a:pt x="751430" y="361974"/>
                  </a:lnTo>
                  <a:lnTo>
                    <a:pt x="493348" y="521427"/>
                  </a:lnTo>
                  <a:lnTo>
                    <a:pt x="665343" y="637992"/>
                  </a:lnTo>
                  <a:lnTo>
                    <a:pt x="456454" y="613434"/>
                  </a:lnTo>
                  <a:lnTo>
                    <a:pt x="493348" y="838199"/>
                  </a:lnTo>
                  <a:close/>
                </a:path>
              </a:pathLst>
            </a:custGeom>
            <a:solidFill>
              <a:srgbClr val="FECB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5"/>
              <a:ext cx="2411095" cy="1978025"/>
            </a:xfrm>
            <a:custGeom>
              <a:avLst/>
              <a:gdLst/>
              <a:ahLst/>
              <a:cxnLst/>
              <a:rect l="l" t="t" r="r" b="b"/>
              <a:pathLst>
                <a:path w="2411095" h="1978025">
                  <a:moveTo>
                    <a:pt x="531071" y="1977704"/>
                  </a:moveTo>
                  <a:lnTo>
                    <a:pt x="492782" y="1957405"/>
                  </a:lnTo>
                  <a:lnTo>
                    <a:pt x="473717" y="1912167"/>
                  </a:lnTo>
                  <a:lnTo>
                    <a:pt x="455045" y="1866762"/>
                  </a:lnTo>
                  <a:lnTo>
                    <a:pt x="436614" y="1821254"/>
                  </a:lnTo>
                  <a:lnTo>
                    <a:pt x="418275" y="1775707"/>
                  </a:lnTo>
                  <a:lnTo>
                    <a:pt x="399875" y="1730186"/>
                  </a:lnTo>
                  <a:lnTo>
                    <a:pt x="414909" y="1719038"/>
                  </a:lnTo>
                  <a:lnTo>
                    <a:pt x="429314" y="1707343"/>
                  </a:lnTo>
                  <a:lnTo>
                    <a:pt x="438195" y="1692610"/>
                  </a:lnTo>
                  <a:lnTo>
                    <a:pt x="436654" y="1672346"/>
                  </a:lnTo>
                  <a:lnTo>
                    <a:pt x="425460" y="1654976"/>
                  </a:lnTo>
                  <a:lnTo>
                    <a:pt x="409296" y="1646288"/>
                  </a:lnTo>
                  <a:lnTo>
                    <a:pt x="390229" y="1642970"/>
                  </a:lnTo>
                  <a:lnTo>
                    <a:pt x="365085" y="1641343"/>
                  </a:lnTo>
                  <a:lnTo>
                    <a:pt x="359943" y="1639580"/>
                  </a:lnTo>
                  <a:lnTo>
                    <a:pt x="354757" y="1638458"/>
                  </a:lnTo>
                  <a:lnTo>
                    <a:pt x="312194" y="1513124"/>
                  </a:lnTo>
                  <a:lnTo>
                    <a:pt x="257133" y="1404542"/>
                  </a:lnTo>
                  <a:lnTo>
                    <a:pt x="253185" y="1367260"/>
                  </a:lnTo>
                  <a:lnTo>
                    <a:pt x="242139" y="1332578"/>
                  </a:lnTo>
                  <a:lnTo>
                    <a:pt x="226077" y="1299734"/>
                  </a:lnTo>
                  <a:lnTo>
                    <a:pt x="207083" y="1267964"/>
                  </a:lnTo>
                  <a:lnTo>
                    <a:pt x="168267" y="1161371"/>
                  </a:lnTo>
                  <a:lnTo>
                    <a:pt x="98838" y="987839"/>
                  </a:lnTo>
                  <a:lnTo>
                    <a:pt x="52863" y="884062"/>
                  </a:lnTo>
                  <a:lnTo>
                    <a:pt x="43850" y="860717"/>
                  </a:lnTo>
                  <a:lnTo>
                    <a:pt x="25690" y="814087"/>
                  </a:lnTo>
                  <a:lnTo>
                    <a:pt x="10091" y="779227"/>
                  </a:lnTo>
                  <a:lnTo>
                    <a:pt x="0" y="762550"/>
                  </a:lnTo>
                  <a:lnTo>
                    <a:pt x="0" y="0"/>
                  </a:lnTo>
                  <a:lnTo>
                    <a:pt x="1988957" y="0"/>
                  </a:lnTo>
                  <a:lnTo>
                    <a:pt x="2024264" y="91916"/>
                  </a:lnTo>
                  <a:lnTo>
                    <a:pt x="2042289" y="138726"/>
                  </a:lnTo>
                  <a:lnTo>
                    <a:pt x="2060342" y="185524"/>
                  </a:lnTo>
                  <a:lnTo>
                    <a:pt x="2078424" y="232310"/>
                  </a:lnTo>
                  <a:lnTo>
                    <a:pt x="2096536" y="279083"/>
                  </a:lnTo>
                  <a:lnTo>
                    <a:pt x="2114680" y="325843"/>
                  </a:lnTo>
                  <a:lnTo>
                    <a:pt x="2132857" y="372589"/>
                  </a:lnTo>
                  <a:lnTo>
                    <a:pt x="2151068" y="419321"/>
                  </a:lnTo>
                  <a:lnTo>
                    <a:pt x="2169315" y="466037"/>
                  </a:lnTo>
                  <a:lnTo>
                    <a:pt x="2188329" y="514245"/>
                  </a:lnTo>
                  <a:lnTo>
                    <a:pt x="2207588" y="562356"/>
                  </a:lnTo>
                  <a:lnTo>
                    <a:pt x="2227046" y="610390"/>
                  </a:lnTo>
                  <a:lnTo>
                    <a:pt x="2246651" y="658366"/>
                  </a:lnTo>
                  <a:lnTo>
                    <a:pt x="2266357" y="706303"/>
                  </a:lnTo>
                  <a:lnTo>
                    <a:pt x="2305869" y="802139"/>
                  </a:lnTo>
                  <a:lnTo>
                    <a:pt x="2325577" y="850077"/>
                  </a:lnTo>
                  <a:lnTo>
                    <a:pt x="2345189" y="898052"/>
                  </a:lnTo>
                  <a:lnTo>
                    <a:pt x="2364654" y="946086"/>
                  </a:lnTo>
                  <a:lnTo>
                    <a:pt x="2375166" y="991424"/>
                  </a:lnTo>
                  <a:lnTo>
                    <a:pt x="2376413" y="1006921"/>
                  </a:lnTo>
                  <a:lnTo>
                    <a:pt x="2374564" y="1024735"/>
                  </a:lnTo>
                  <a:lnTo>
                    <a:pt x="2367208" y="1039138"/>
                  </a:lnTo>
                  <a:lnTo>
                    <a:pt x="2354875" y="1050137"/>
                  </a:lnTo>
                  <a:lnTo>
                    <a:pt x="2338093" y="1057739"/>
                  </a:lnTo>
                  <a:lnTo>
                    <a:pt x="2331387" y="1060080"/>
                  </a:lnTo>
                  <a:lnTo>
                    <a:pt x="2324780" y="1062736"/>
                  </a:lnTo>
                  <a:lnTo>
                    <a:pt x="2311637" y="1068267"/>
                  </a:lnTo>
                  <a:lnTo>
                    <a:pt x="2359400" y="1187608"/>
                  </a:lnTo>
                  <a:lnTo>
                    <a:pt x="2381181" y="1186131"/>
                  </a:lnTo>
                  <a:lnTo>
                    <a:pt x="2398519" y="1194122"/>
                  </a:lnTo>
                  <a:lnTo>
                    <a:pt x="2409113" y="1209694"/>
                  </a:lnTo>
                  <a:lnTo>
                    <a:pt x="2410667" y="1230964"/>
                  </a:lnTo>
                  <a:lnTo>
                    <a:pt x="2401857" y="1265228"/>
                  </a:lnTo>
                  <a:lnTo>
                    <a:pt x="2362346" y="1316450"/>
                  </a:lnTo>
                  <a:lnTo>
                    <a:pt x="1335086" y="1710484"/>
                  </a:lnTo>
                  <a:lnTo>
                    <a:pt x="1149930" y="1777054"/>
                  </a:lnTo>
                  <a:lnTo>
                    <a:pt x="621799" y="1952545"/>
                  </a:lnTo>
                  <a:lnTo>
                    <a:pt x="572062" y="1967730"/>
                  </a:lnTo>
                  <a:lnTo>
                    <a:pt x="547040" y="1974757"/>
                  </a:lnTo>
                  <a:lnTo>
                    <a:pt x="531071" y="1977704"/>
                  </a:lnTo>
                  <a:close/>
                </a:path>
              </a:pathLst>
            </a:custGeom>
            <a:solidFill>
              <a:srgbClr val="323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405920"/>
              <a:ext cx="2359660" cy="1468755"/>
            </a:xfrm>
            <a:custGeom>
              <a:avLst/>
              <a:gdLst/>
              <a:ahLst/>
              <a:cxnLst/>
              <a:rect l="l" t="t" r="r" b="b"/>
              <a:pathLst>
                <a:path w="2359660" h="1468755">
                  <a:moveTo>
                    <a:pt x="336491" y="979698"/>
                  </a:moveTo>
                  <a:lnTo>
                    <a:pt x="261560" y="814758"/>
                  </a:lnTo>
                  <a:lnTo>
                    <a:pt x="324443" y="790430"/>
                  </a:lnTo>
                  <a:lnTo>
                    <a:pt x="395175" y="967117"/>
                  </a:lnTo>
                  <a:lnTo>
                    <a:pt x="336491" y="979698"/>
                  </a:lnTo>
                  <a:close/>
                </a:path>
                <a:path w="2359660" h="1468755">
                  <a:moveTo>
                    <a:pt x="1092741" y="1264019"/>
                  </a:moveTo>
                  <a:lnTo>
                    <a:pt x="564294" y="1331184"/>
                  </a:lnTo>
                  <a:lnTo>
                    <a:pt x="579914" y="1328314"/>
                  </a:lnTo>
                  <a:lnTo>
                    <a:pt x="595213" y="1323050"/>
                  </a:lnTo>
                  <a:lnTo>
                    <a:pt x="644356" y="1306951"/>
                  </a:lnTo>
                  <a:lnTo>
                    <a:pt x="742385" y="1273468"/>
                  </a:lnTo>
                  <a:lnTo>
                    <a:pt x="840102" y="1238492"/>
                  </a:lnTo>
                  <a:lnTo>
                    <a:pt x="986168" y="1183805"/>
                  </a:lnTo>
                  <a:lnTo>
                    <a:pt x="1710700" y="899224"/>
                  </a:lnTo>
                  <a:lnTo>
                    <a:pt x="2282819" y="668733"/>
                  </a:lnTo>
                  <a:lnTo>
                    <a:pt x="2289782" y="666527"/>
                  </a:lnTo>
                  <a:lnTo>
                    <a:pt x="2297007" y="664984"/>
                  </a:lnTo>
                  <a:lnTo>
                    <a:pt x="2304342" y="663720"/>
                  </a:lnTo>
                  <a:lnTo>
                    <a:pt x="2311637" y="662352"/>
                  </a:lnTo>
                  <a:lnTo>
                    <a:pt x="2359400" y="781694"/>
                  </a:lnTo>
                  <a:lnTo>
                    <a:pt x="2355807" y="782297"/>
                  </a:lnTo>
                  <a:lnTo>
                    <a:pt x="2345818" y="785427"/>
                  </a:lnTo>
                  <a:lnTo>
                    <a:pt x="2329772" y="790952"/>
                  </a:lnTo>
                  <a:lnTo>
                    <a:pt x="1092741" y="1264019"/>
                  </a:lnTo>
                  <a:close/>
                </a:path>
                <a:path w="2359660" h="1468755">
                  <a:moveTo>
                    <a:pt x="564200" y="1468190"/>
                  </a:moveTo>
                  <a:lnTo>
                    <a:pt x="549598" y="1468105"/>
                  </a:lnTo>
                  <a:lnTo>
                    <a:pt x="539371" y="1457282"/>
                  </a:lnTo>
                  <a:lnTo>
                    <a:pt x="528411" y="1433471"/>
                  </a:lnTo>
                  <a:lnTo>
                    <a:pt x="445669" y="1236229"/>
                  </a:lnTo>
                  <a:lnTo>
                    <a:pt x="393662" y="1112510"/>
                  </a:lnTo>
                  <a:lnTo>
                    <a:pt x="381059" y="1082573"/>
                  </a:lnTo>
                  <a:lnTo>
                    <a:pt x="376664" y="1077616"/>
                  </a:lnTo>
                  <a:lnTo>
                    <a:pt x="373183" y="1072262"/>
                  </a:lnTo>
                  <a:lnTo>
                    <a:pt x="432243" y="1053968"/>
                  </a:lnTo>
                  <a:lnTo>
                    <a:pt x="453556" y="1105004"/>
                  </a:lnTo>
                  <a:lnTo>
                    <a:pt x="474844" y="1155814"/>
                  </a:lnTo>
                  <a:lnTo>
                    <a:pt x="496097" y="1206756"/>
                  </a:lnTo>
                  <a:lnTo>
                    <a:pt x="517131" y="1257787"/>
                  </a:lnTo>
                  <a:lnTo>
                    <a:pt x="537809" y="1308961"/>
                  </a:lnTo>
                  <a:lnTo>
                    <a:pt x="549782" y="1326466"/>
                  </a:lnTo>
                  <a:lnTo>
                    <a:pt x="564294" y="1331184"/>
                  </a:lnTo>
                  <a:lnTo>
                    <a:pt x="1092741" y="1264019"/>
                  </a:lnTo>
                  <a:lnTo>
                    <a:pt x="588281" y="1459790"/>
                  </a:lnTo>
                  <a:lnTo>
                    <a:pt x="564200" y="1468190"/>
                  </a:lnTo>
                  <a:close/>
                </a:path>
                <a:path w="2359660" h="1468755">
                  <a:moveTo>
                    <a:pt x="110766" y="455317"/>
                  </a:moveTo>
                  <a:lnTo>
                    <a:pt x="40867" y="279643"/>
                  </a:lnTo>
                  <a:lnTo>
                    <a:pt x="107144" y="239164"/>
                  </a:lnTo>
                  <a:lnTo>
                    <a:pt x="178146" y="428446"/>
                  </a:lnTo>
                  <a:lnTo>
                    <a:pt x="110766" y="455317"/>
                  </a:lnTo>
                  <a:close/>
                </a:path>
                <a:path w="2359660" h="1468755">
                  <a:moveTo>
                    <a:pt x="224526" y="724569"/>
                  </a:moveTo>
                  <a:lnTo>
                    <a:pt x="147720" y="543983"/>
                  </a:lnTo>
                  <a:lnTo>
                    <a:pt x="214423" y="512521"/>
                  </a:lnTo>
                  <a:lnTo>
                    <a:pt x="287886" y="705794"/>
                  </a:lnTo>
                  <a:lnTo>
                    <a:pt x="224526" y="724569"/>
                  </a:lnTo>
                  <a:close/>
                </a:path>
                <a:path w="2359660" h="1468755">
                  <a:moveTo>
                    <a:pt x="4030" y="191761"/>
                  </a:moveTo>
                  <a:lnTo>
                    <a:pt x="0" y="181965"/>
                  </a:lnTo>
                  <a:lnTo>
                    <a:pt x="0" y="7029"/>
                  </a:lnTo>
                  <a:lnTo>
                    <a:pt x="11494" y="0"/>
                  </a:lnTo>
                  <a:lnTo>
                    <a:pt x="72751" y="161844"/>
                  </a:lnTo>
                  <a:lnTo>
                    <a:pt x="4030" y="191761"/>
                  </a:lnTo>
                  <a:close/>
                </a:path>
              </a:pathLst>
            </a:custGeom>
            <a:solidFill>
              <a:srgbClr val="EC9C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5"/>
              <a:ext cx="637540" cy="1734185"/>
            </a:xfrm>
            <a:custGeom>
              <a:avLst/>
              <a:gdLst/>
              <a:ahLst/>
              <a:cxnLst/>
              <a:rect l="l" t="t" r="r" b="b"/>
              <a:pathLst>
                <a:path w="637540" h="1734185">
                  <a:moveTo>
                    <a:pt x="51023" y="108727"/>
                  </a:moveTo>
                  <a:lnTo>
                    <a:pt x="24328" y="109225"/>
                  </a:lnTo>
                  <a:lnTo>
                    <a:pt x="0" y="100429"/>
                  </a:lnTo>
                  <a:lnTo>
                    <a:pt x="89411" y="0"/>
                  </a:lnTo>
                  <a:lnTo>
                    <a:pt x="99786" y="21138"/>
                  </a:lnTo>
                  <a:lnTo>
                    <a:pt x="101644" y="48696"/>
                  </a:lnTo>
                  <a:lnTo>
                    <a:pt x="92349" y="76138"/>
                  </a:lnTo>
                  <a:lnTo>
                    <a:pt x="74202" y="97612"/>
                  </a:lnTo>
                  <a:lnTo>
                    <a:pt x="51023" y="108727"/>
                  </a:lnTo>
                  <a:close/>
                </a:path>
                <a:path w="637540" h="1734185">
                  <a:moveTo>
                    <a:pt x="0" y="414639"/>
                  </a:moveTo>
                  <a:lnTo>
                    <a:pt x="0" y="313348"/>
                  </a:lnTo>
                  <a:lnTo>
                    <a:pt x="6040" y="311525"/>
                  </a:lnTo>
                  <a:lnTo>
                    <a:pt x="37339" y="303281"/>
                  </a:lnTo>
                  <a:lnTo>
                    <a:pt x="64432" y="287917"/>
                  </a:lnTo>
                  <a:lnTo>
                    <a:pt x="82496" y="257291"/>
                  </a:lnTo>
                  <a:lnTo>
                    <a:pt x="82988" y="255597"/>
                  </a:lnTo>
                  <a:lnTo>
                    <a:pt x="85885" y="254673"/>
                  </a:lnTo>
                  <a:lnTo>
                    <a:pt x="87533" y="253245"/>
                  </a:lnTo>
                  <a:lnTo>
                    <a:pt x="109998" y="239913"/>
                  </a:lnTo>
                  <a:lnTo>
                    <a:pt x="134408" y="236232"/>
                  </a:lnTo>
                  <a:lnTo>
                    <a:pt x="159116" y="242129"/>
                  </a:lnTo>
                  <a:lnTo>
                    <a:pt x="182475" y="257533"/>
                  </a:lnTo>
                  <a:lnTo>
                    <a:pt x="204299" y="283106"/>
                  </a:lnTo>
                  <a:lnTo>
                    <a:pt x="215528" y="309877"/>
                  </a:lnTo>
                  <a:lnTo>
                    <a:pt x="215917" y="336717"/>
                  </a:lnTo>
                  <a:lnTo>
                    <a:pt x="206376" y="359713"/>
                  </a:lnTo>
                  <a:lnTo>
                    <a:pt x="83465" y="375335"/>
                  </a:lnTo>
                  <a:lnTo>
                    <a:pt x="71071" y="377009"/>
                  </a:lnTo>
                  <a:lnTo>
                    <a:pt x="58215" y="382501"/>
                  </a:lnTo>
                  <a:lnTo>
                    <a:pt x="34814" y="395183"/>
                  </a:lnTo>
                  <a:lnTo>
                    <a:pt x="4449" y="411994"/>
                  </a:lnTo>
                  <a:lnTo>
                    <a:pt x="0" y="414639"/>
                  </a:lnTo>
                  <a:close/>
                </a:path>
                <a:path w="637540" h="1734185">
                  <a:moveTo>
                    <a:pt x="162209" y="392478"/>
                  </a:moveTo>
                  <a:lnTo>
                    <a:pt x="135540" y="393744"/>
                  </a:lnTo>
                  <a:lnTo>
                    <a:pt x="109483" y="384224"/>
                  </a:lnTo>
                  <a:lnTo>
                    <a:pt x="96051" y="377675"/>
                  </a:lnTo>
                  <a:lnTo>
                    <a:pt x="83465" y="375335"/>
                  </a:lnTo>
                  <a:lnTo>
                    <a:pt x="206376" y="359713"/>
                  </a:lnTo>
                  <a:lnTo>
                    <a:pt x="205220" y="362500"/>
                  </a:lnTo>
                  <a:lnTo>
                    <a:pt x="186450" y="381654"/>
                  </a:lnTo>
                  <a:lnTo>
                    <a:pt x="162209" y="392478"/>
                  </a:lnTo>
                  <a:close/>
                </a:path>
                <a:path w="637540" h="1734185">
                  <a:moveTo>
                    <a:pt x="0" y="730785"/>
                  </a:moveTo>
                  <a:lnTo>
                    <a:pt x="0" y="602538"/>
                  </a:lnTo>
                  <a:lnTo>
                    <a:pt x="38024" y="581308"/>
                  </a:lnTo>
                  <a:lnTo>
                    <a:pt x="87801" y="563603"/>
                  </a:lnTo>
                  <a:lnTo>
                    <a:pt x="132309" y="554087"/>
                  </a:lnTo>
                  <a:lnTo>
                    <a:pt x="149293" y="549490"/>
                  </a:lnTo>
                  <a:lnTo>
                    <a:pt x="163901" y="540825"/>
                  </a:lnTo>
                  <a:lnTo>
                    <a:pt x="175759" y="525120"/>
                  </a:lnTo>
                  <a:lnTo>
                    <a:pt x="192090" y="505719"/>
                  </a:lnTo>
                  <a:lnTo>
                    <a:pt x="214469" y="495458"/>
                  </a:lnTo>
                  <a:lnTo>
                    <a:pt x="239776" y="494416"/>
                  </a:lnTo>
                  <a:lnTo>
                    <a:pt x="264890" y="502670"/>
                  </a:lnTo>
                  <a:lnTo>
                    <a:pt x="287731" y="521067"/>
                  </a:lnTo>
                  <a:lnTo>
                    <a:pt x="301581" y="545366"/>
                  </a:lnTo>
                  <a:lnTo>
                    <a:pt x="305542" y="572943"/>
                  </a:lnTo>
                  <a:lnTo>
                    <a:pt x="298711" y="601172"/>
                  </a:lnTo>
                  <a:lnTo>
                    <a:pt x="292536" y="609858"/>
                  </a:lnTo>
                  <a:lnTo>
                    <a:pt x="175293" y="624760"/>
                  </a:lnTo>
                  <a:lnTo>
                    <a:pt x="138916" y="630476"/>
                  </a:lnTo>
                  <a:lnTo>
                    <a:pt x="103674" y="646135"/>
                  </a:lnTo>
                  <a:lnTo>
                    <a:pt x="71426" y="665306"/>
                  </a:lnTo>
                  <a:lnTo>
                    <a:pt x="40578" y="687712"/>
                  </a:lnTo>
                  <a:lnTo>
                    <a:pt x="10334" y="716727"/>
                  </a:lnTo>
                  <a:lnTo>
                    <a:pt x="0" y="730785"/>
                  </a:lnTo>
                  <a:close/>
                </a:path>
                <a:path w="637540" h="1734185">
                  <a:moveTo>
                    <a:pt x="235870" y="642724"/>
                  </a:moveTo>
                  <a:lnTo>
                    <a:pt x="175293" y="624760"/>
                  </a:lnTo>
                  <a:lnTo>
                    <a:pt x="292536" y="609858"/>
                  </a:lnTo>
                  <a:lnTo>
                    <a:pt x="283172" y="623031"/>
                  </a:lnTo>
                  <a:lnTo>
                    <a:pt x="261085" y="637738"/>
                  </a:lnTo>
                  <a:lnTo>
                    <a:pt x="235870" y="642724"/>
                  </a:lnTo>
                  <a:close/>
                </a:path>
                <a:path w="637540" h="1734185">
                  <a:moveTo>
                    <a:pt x="422346" y="837101"/>
                  </a:moveTo>
                  <a:lnTo>
                    <a:pt x="52864" y="884062"/>
                  </a:lnTo>
                  <a:lnTo>
                    <a:pt x="65182" y="882400"/>
                  </a:lnTo>
                  <a:lnTo>
                    <a:pt x="82157" y="875385"/>
                  </a:lnTo>
                  <a:lnTo>
                    <a:pt x="148221" y="847848"/>
                  </a:lnTo>
                  <a:lnTo>
                    <a:pt x="221108" y="827833"/>
                  </a:lnTo>
                  <a:lnTo>
                    <a:pt x="258105" y="817392"/>
                  </a:lnTo>
                  <a:lnTo>
                    <a:pt x="291352" y="792803"/>
                  </a:lnTo>
                  <a:lnTo>
                    <a:pt x="303357" y="777464"/>
                  </a:lnTo>
                  <a:lnTo>
                    <a:pt x="316944" y="765743"/>
                  </a:lnTo>
                  <a:lnTo>
                    <a:pt x="333102" y="758718"/>
                  </a:lnTo>
                  <a:lnTo>
                    <a:pt x="352823" y="757467"/>
                  </a:lnTo>
                  <a:lnTo>
                    <a:pt x="375627" y="762548"/>
                  </a:lnTo>
                  <a:lnTo>
                    <a:pt x="394287" y="773009"/>
                  </a:lnTo>
                  <a:lnTo>
                    <a:pt x="408766" y="788497"/>
                  </a:lnTo>
                  <a:lnTo>
                    <a:pt x="419022" y="808658"/>
                  </a:lnTo>
                  <a:lnTo>
                    <a:pt x="423201" y="828367"/>
                  </a:lnTo>
                  <a:lnTo>
                    <a:pt x="422346" y="837101"/>
                  </a:lnTo>
                  <a:close/>
                </a:path>
                <a:path w="637540" h="1734185">
                  <a:moveTo>
                    <a:pt x="399875" y="1730186"/>
                  </a:moveTo>
                  <a:lnTo>
                    <a:pt x="350875" y="1733989"/>
                  </a:lnTo>
                  <a:lnTo>
                    <a:pt x="305067" y="1726037"/>
                  </a:lnTo>
                  <a:lnTo>
                    <a:pt x="262083" y="1707977"/>
                  </a:lnTo>
                  <a:lnTo>
                    <a:pt x="221554" y="1681457"/>
                  </a:lnTo>
                  <a:lnTo>
                    <a:pt x="183511" y="1642544"/>
                  </a:lnTo>
                  <a:lnTo>
                    <a:pt x="163710" y="1598530"/>
                  </a:lnTo>
                  <a:lnTo>
                    <a:pt x="162166" y="1550106"/>
                  </a:lnTo>
                  <a:lnTo>
                    <a:pt x="178895" y="1497965"/>
                  </a:lnTo>
                  <a:lnTo>
                    <a:pt x="180739" y="1494128"/>
                  </a:lnTo>
                  <a:lnTo>
                    <a:pt x="182204" y="1490117"/>
                  </a:lnTo>
                  <a:lnTo>
                    <a:pt x="184784" y="1483940"/>
                  </a:lnTo>
                  <a:lnTo>
                    <a:pt x="142659" y="1455315"/>
                  </a:lnTo>
                  <a:lnTo>
                    <a:pt x="113235" y="1421947"/>
                  </a:lnTo>
                  <a:lnTo>
                    <a:pt x="95465" y="1384171"/>
                  </a:lnTo>
                  <a:lnTo>
                    <a:pt x="88301" y="1342322"/>
                  </a:lnTo>
                  <a:lnTo>
                    <a:pt x="90698" y="1296734"/>
                  </a:lnTo>
                  <a:lnTo>
                    <a:pt x="101606" y="1247742"/>
                  </a:lnTo>
                  <a:lnTo>
                    <a:pt x="60696" y="1227482"/>
                  </a:lnTo>
                  <a:lnTo>
                    <a:pt x="23979" y="1202325"/>
                  </a:lnTo>
                  <a:lnTo>
                    <a:pt x="0" y="1178336"/>
                  </a:lnTo>
                  <a:lnTo>
                    <a:pt x="0" y="855554"/>
                  </a:lnTo>
                  <a:lnTo>
                    <a:pt x="20412" y="870932"/>
                  </a:lnTo>
                  <a:lnTo>
                    <a:pt x="52864" y="884062"/>
                  </a:lnTo>
                  <a:lnTo>
                    <a:pt x="422346" y="837101"/>
                  </a:lnTo>
                  <a:lnTo>
                    <a:pt x="421361" y="847156"/>
                  </a:lnTo>
                  <a:lnTo>
                    <a:pt x="413774" y="864683"/>
                  </a:lnTo>
                  <a:lnTo>
                    <a:pt x="405623" y="874619"/>
                  </a:lnTo>
                  <a:lnTo>
                    <a:pt x="298086" y="888287"/>
                  </a:lnTo>
                  <a:lnTo>
                    <a:pt x="290951" y="889341"/>
                  </a:lnTo>
                  <a:lnTo>
                    <a:pt x="241560" y="906402"/>
                  </a:lnTo>
                  <a:lnTo>
                    <a:pt x="193370" y="927207"/>
                  </a:lnTo>
                  <a:lnTo>
                    <a:pt x="147540" y="952518"/>
                  </a:lnTo>
                  <a:lnTo>
                    <a:pt x="105232" y="983096"/>
                  </a:lnTo>
                  <a:lnTo>
                    <a:pt x="67538" y="1030753"/>
                  </a:lnTo>
                  <a:lnTo>
                    <a:pt x="61584" y="1059149"/>
                  </a:lnTo>
                  <a:lnTo>
                    <a:pt x="68588" y="1089736"/>
                  </a:lnTo>
                  <a:lnTo>
                    <a:pt x="85035" y="1117938"/>
                  </a:lnTo>
                  <a:lnTo>
                    <a:pt x="106693" y="1140557"/>
                  </a:lnTo>
                  <a:lnTo>
                    <a:pt x="134219" y="1155673"/>
                  </a:lnTo>
                  <a:lnTo>
                    <a:pt x="168268" y="1161371"/>
                  </a:lnTo>
                  <a:lnTo>
                    <a:pt x="524863" y="1116048"/>
                  </a:lnTo>
                  <a:lnTo>
                    <a:pt x="529226" y="1136085"/>
                  </a:lnTo>
                  <a:lnTo>
                    <a:pt x="526043" y="1159127"/>
                  </a:lnTo>
                  <a:lnTo>
                    <a:pt x="522724" y="1165564"/>
                  </a:lnTo>
                  <a:lnTo>
                    <a:pt x="345544" y="1188083"/>
                  </a:lnTo>
                  <a:lnTo>
                    <a:pt x="303005" y="1201075"/>
                  </a:lnTo>
                  <a:lnTo>
                    <a:pt x="263524" y="1222066"/>
                  </a:lnTo>
                  <a:lnTo>
                    <a:pt x="230151" y="1246954"/>
                  </a:lnTo>
                  <a:lnTo>
                    <a:pt x="198605" y="1287293"/>
                  </a:lnTo>
                  <a:lnTo>
                    <a:pt x="191277" y="1311360"/>
                  </a:lnTo>
                  <a:lnTo>
                    <a:pt x="191297" y="1337913"/>
                  </a:lnTo>
                  <a:lnTo>
                    <a:pt x="198758" y="1359202"/>
                  </a:lnTo>
                  <a:lnTo>
                    <a:pt x="214076" y="1382720"/>
                  </a:lnTo>
                  <a:lnTo>
                    <a:pt x="234463" y="1400494"/>
                  </a:lnTo>
                  <a:lnTo>
                    <a:pt x="257131" y="1404549"/>
                  </a:lnTo>
                  <a:lnTo>
                    <a:pt x="618488" y="1358620"/>
                  </a:lnTo>
                  <a:lnTo>
                    <a:pt x="619882" y="1359701"/>
                  </a:lnTo>
                  <a:lnTo>
                    <a:pt x="632408" y="1379008"/>
                  </a:lnTo>
                  <a:lnTo>
                    <a:pt x="637297" y="1400564"/>
                  </a:lnTo>
                  <a:lnTo>
                    <a:pt x="634473" y="1422776"/>
                  </a:lnTo>
                  <a:lnTo>
                    <a:pt x="629067" y="1433618"/>
                  </a:lnTo>
                  <a:lnTo>
                    <a:pt x="460015" y="1455104"/>
                  </a:lnTo>
                  <a:lnTo>
                    <a:pt x="432237" y="1459890"/>
                  </a:lnTo>
                  <a:lnTo>
                    <a:pt x="361871" y="1485826"/>
                  </a:lnTo>
                  <a:lnTo>
                    <a:pt x="297880" y="1524801"/>
                  </a:lnTo>
                  <a:lnTo>
                    <a:pt x="272213" y="1556354"/>
                  </a:lnTo>
                  <a:lnTo>
                    <a:pt x="270168" y="1569391"/>
                  </a:lnTo>
                  <a:lnTo>
                    <a:pt x="282246" y="1604593"/>
                  </a:lnTo>
                  <a:lnTo>
                    <a:pt x="310110" y="1623145"/>
                  </a:lnTo>
                  <a:lnTo>
                    <a:pt x="346621" y="1632122"/>
                  </a:lnTo>
                  <a:lnTo>
                    <a:pt x="384641" y="1638599"/>
                  </a:lnTo>
                  <a:lnTo>
                    <a:pt x="417029" y="1649651"/>
                  </a:lnTo>
                  <a:lnTo>
                    <a:pt x="436648" y="1672353"/>
                  </a:lnTo>
                  <a:lnTo>
                    <a:pt x="438193" y="1692613"/>
                  </a:lnTo>
                  <a:lnTo>
                    <a:pt x="429314" y="1707344"/>
                  </a:lnTo>
                  <a:lnTo>
                    <a:pt x="414909" y="1719038"/>
                  </a:lnTo>
                  <a:lnTo>
                    <a:pt x="399875" y="1730186"/>
                  </a:lnTo>
                  <a:close/>
                </a:path>
                <a:path w="637540" h="1734185">
                  <a:moveTo>
                    <a:pt x="362957" y="898554"/>
                  </a:moveTo>
                  <a:lnTo>
                    <a:pt x="342483" y="897928"/>
                  </a:lnTo>
                  <a:lnTo>
                    <a:pt x="321209" y="892838"/>
                  </a:lnTo>
                  <a:lnTo>
                    <a:pt x="313673" y="890615"/>
                  </a:lnTo>
                  <a:lnTo>
                    <a:pt x="305813" y="888905"/>
                  </a:lnTo>
                  <a:lnTo>
                    <a:pt x="298086" y="888287"/>
                  </a:lnTo>
                  <a:lnTo>
                    <a:pt x="405623" y="874619"/>
                  </a:lnTo>
                  <a:lnTo>
                    <a:pt x="400713" y="880604"/>
                  </a:lnTo>
                  <a:lnTo>
                    <a:pt x="382434" y="893264"/>
                  </a:lnTo>
                  <a:lnTo>
                    <a:pt x="362957" y="898554"/>
                  </a:lnTo>
                  <a:close/>
                </a:path>
                <a:path w="637540" h="1734185">
                  <a:moveTo>
                    <a:pt x="504242" y="1087872"/>
                  </a:moveTo>
                  <a:lnTo>
                    <a:pt x="356831" y="1106608"/>
                  </a:lnTo>
                  <a:lnTo>
                    <a:pt x="389958" y="1097548"/>
                  </a:lnTo>
                  <a:lnTo>
                    <a:pt x="420398" y="1074588"/>
                  </a:lnTo>
                  <a:lnTo>
                    <a:pt x="439463" y="1064233"/>
                  </a:lnTo>
                  <a:lnTo>
                    <a:pt x="463892" y="1065407"/>
                  </a:lnTo>
                  <a:lnTo>
                    <a:pt x="489343" y="1075941"/>
                  </a:lnTo>
                  <a:lnTo>
                    <a:pt x="504242" y="1087872"/>
                  </a:lnTo>
                  <a:close/>
                </a:path>
                <a:path w="637540" h="1734185">
                  <a:moveTo>
                    <a:pt x="524863" y="1116048"/>
                  </a:moveTo>
                  <a:lnTo>
                    <a:pt x="168268" y="1161371"/>
                  </a:lnTo>
                  <a:lnTo>
                    <a:pt x="224529" y="1130503"/>
                  </a:lnTo>
                  <a:lnTo>
                    <a:pt x="287886" y="1111708"/>
                  </a:lnTo>
                  <a:lnTo>
                    <a:pt x="322359" y="1108938"/>
                  </a:lnTo>
                  <a:lnTo>
                    <a:pt x="356831" y="1106608"/>
                  </a:lnTo>
                  <a:lnTo>
                    <a:pt x="504242" y="1087872"/>
                  </a:lnTo>
                  <a:lnTo>
                    <a:pt x="511476" y="1093665"/>
                  </a:lnTo>
                  <a:lnTo>
                    <a:pt x="524348" y="1113682"/>
                  </a:lnTo>
                  <a:lnTo>
                    <a:pt x="524863" y="1116048"/>
                  </a:lnTo>
                  <a:close/>
                </a:path>
                <a:path w="637540" h="1734185">
                  <a:moveTo>
                    <a:pt x="474301" y="1209461"/>
                  </a:moveTo>
                  <a:lnTo>
                    <a:pt x="450521" y="1211233"/>
                  </a:lnTo>
                  <a:lnTo>
                    <a:pt x="388092" y="1187192"/>
                  </a:lnTo>
                  <a:lnTo>
                    <a:pt x="345544" y="1188083"/>
                  </a:lnTo>
                  <a:lnTo>
                    <a:pt x="522724" y="1165564"/>
                  </a:lnTo>
                  <a:lnTo>
                    <a:pt x="514734" y="1181060"/>
                  </a:lnTo>
                  <a:lnTo>
                    <a:pt x="496514" y="1198849"/>
                  </a:lnTo>
                  <a:lnTo>
                    <a:pt x="474301" y="1209461"/>
                  </a:lnTo>
                  <a:close/>
                </a:path>
                <a:path w="637540" h="1734185">
                  <a:moveTo>
                    <a:pt x="612368" y="1353874"/>
                  </a:moveTo>
                  <a:lnTo>
                    <a:pt x="471152" y="1371822"/>
                  </a:lnTo>
                  <a:lnTo>
                    <a:pt x="504525" y="1364640"/>
                  </a:lnTo>
                  <a:lnTo>
                    <a:pt x="533659" y="1345337"/>
                  </a:lnTo>
                  <a:lnTo>
                    <a:pt x="552819" y="1335010"/>
                  </a:lnTo>
                  <a:lnTo>
                    <a:pt x="576291" y="1335357"/>
                  </a:lnTo>
                  <a:lnTo>
                    <a:pt x="600002" y="1344285"/>
                  </a:lnTo>
                  <a:lnTo>
                    <a:pt x="612368" y="1353874"/>
                  </a:lnTo>
                  <a:close/>
                </a:path>
                <a:path w="637540" h="1734185">
                  <a:moveTo>
                    <a:pt x="618488" y="1358620"/>
                  </a:moveTo>
                  <a:lnTo>
                    <a:pt x="257131" y="1404549"/>
                  </a:lnTo>
                  <a:lnTo>
                    <a:pt x="328020" y="1387720"/>
                  </a:lnTo>
                  <a:lnTo>
                    <a:pt x="364439" y="1380328"/>
                  </a:lnTo>
                  <a:lnTo>
                    <a:pt x="400867" y="1374837"/>
                  </a:lnTo>
                  <a:lnTo>
                    <a:pt x="435835" y="1373137"/>
                  </a:lnTo>
                  <a:lnTo>
                    <a:pt x="471152" y="1371822"/>
                  </a:lnTo>
                  <a:lnTo>
                    <a:pt x="612368" y="1353874"/>
                  </a:lnTo>
                  <a:lnTo>
                    <a:pt x="618488" y="1358620"/>
                  </a:lnTo>
                  <a:close/>
                </a:path>
                <a:path w="637540" h="1734185">
                  <a:moveTo>
                    <a:pt x="586425" y="1472234"/>
                  </a:moveTo>
                  <a:lnTo>
                    <a:pt x="564385" y="1474710"/>
                  </a:lnTo>
                  <a:lnTo>
                    <a:pt x="542914" y="1467176"/>
                  </a:lnTo>
                  <a:lnTo>
                    <a:pt x="515067" y="1455077"/>
                  </a:lnTo>
                  <a:lnTo>
                    <a:pt x="487530" y="1452277"/>
                  </a:lnTo>
                  <a:lnTo>
                    <a:pt x="460015" y="1455104"/>
                  </a:lnTo>
                  <a:lnTo>
                    <a:pt x="629067" y="1433618"/>
                  </a:lnTo>
                  <a:lnTo>
                    <a:pt x="623862" y="1444056"/>
                  </a:lnTo>
                  <a:lnTo>
                    <a:pt x="606947" y="1461449"/>
                  </a:lnTo>
                  <a:lnTo>
                    <a:pt x="586425" y="1472234"/>
                  </a:lnTo>
                  <a:close/>
                </a:path>
              </a:pathLst>
            </a:custGeom>
            <a:solidFill>
              <a:srgbClr val="FDFB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512711" y="2036685"/>
            <a:ext cx="484060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175" dirty="0">
                <a:latin typeface="Arial"/>
                <a:cs typeface="Arial"/>
              </a:rPr>
              <a:t>FUTURE</a:t>
            </a:r>
            <a:r>
              <a:rPr sz="5200" spc="-160" dirty="0">
                <a:latin typeface="Arial"/>
                <a:cs typeface="Arial"/>
              </a:rPr>
              <a:t> </a:t>
            </a:r>
            <a:r>
              <a:rPr sz="5200" spc="-350" dirty="0">
                <a:latin typeface="Arial"/>
                <a:cs typeface="Arial"/>
              </a:rPr>
              <a:t>SCOPE</a:t>
            </a:r>
            <a:endParaRPr sz="5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035302" y="5"/>
            <a:ext cx="4252697" cy="38859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15090" y="6"/>
            <a:ext cx="5657850" cy="1543050"/>
          </a:xfrm>
          <a:custGeom>
            <a:avLst/>
            <a:gdLst/>
            <a:ahLst/>
            <a:cxnLst/>
            <a:rect l="l" t="t" r="r" b="b"/>
            <a:pathLst>
              <a:path w="5657850" h="1543050">
                <a:moveTo>
                  <a:pt x="0" y="0"/>
                </a:moveTo>
                <a:lnTo>
                  <a:pt x="5657841" y="0"/>
                </a:lnTo>
                <a:lnTo>
                  <a:pt x="5657841" y="1542974"/>
                </a:lnTo>
                <a:lnTo>
                  <a:pt x="0" y="1542974"/>
                </a:lnTo>
                <a:lnTo>
                  <a:pt x="0" y="0"/>
                </a:lnTo>
                <a:close/>
              </a:path>
            </a:pathLst>
          </a:custGeom>
          <a:solidFill>
            <a:srgbClr val="FFB8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15090" y="8578656"/>
            <a:ext cx="5657850" cy="1708785"/>
          </a:xfrm>
          <a:custGeom>
            <a:avLst/>
            <a:gdLst/>
            <a:ahLst/>
            <a:cxnLst/>
            <a:rect l="l" t="t" r="r" b="b"/>
            <a:pathLst>
              <a:path w="5657850" h="1708784">
                <a:moveTo>
                  <a:pt x="0" y="0"/>
                </a:moveTo>
                <a:lnTo>
                  <a:pt x="5657841" y="0"/>
                </a:lnTo>
                <a:lnTo>
                  <a:pt x="5657841" y="1708342"/>
                </a:lnTo>
                <a:lnTo>
                  <a:pt x="0" y="1708342"/>
                </a:lnTo>
                <a:lnTo>
                  <a:pt x="0" y="0"/>
                </a:lnTo>
                <a:close/>
              </a:path>
            </a:pathLst>
          </a:custGeom>
          <a:solidFill>
            <a:srgbClr val="FFB8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" y="4698509"/>
            <a:ext cx="2057400" cy="885825"/>
          </a:xfrm>
          <a:custGeom>
            <a:avLst/>
            <a:gdLst/>
            <a:ahLst/>
            <a:cxnLst/>
            <a:rect l="l" t="t" r="r" b="b"/>
            <a:pathLst>
              <a:path w="2057400" h="885825">
                <a:moveTo>
                  <a:pt x="2057296" y="0"/>
                </a:moveTo>
                <a:lnTo>
                  <a:pt x="2057296" y="885822"/>
                </a:lnTo>
                <a:lnTo>
                  <a:pt x="0" y="885822"/>
                </a:lnTo>
                <a:lnTo>
                  <a:pt x="0" y="0"/>
                </a:lnTo>
                <a:lnTo>
                  <a:pt x="2057296" y="0"/>
                </a:lnTo>
                <a:close/>
              </a:path>
            </a:pathLst>
          </a:custGeom>
          <a:solidFill>
            <a:srgbClr val="BCCC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230631" y="4698509"/>
            <a:ext cx="2057400" cy="885825"/>
          </a:xfrm>
          <a:custGeom>
            <a:avLst/>
            <a:gdLst/>
            <a:ahLst/>
            <a:cxnLst/>
            <a:rect l="l" t="t" r="r" b="b"/>
            <a:pathLst>
              <a:path w="2057400" h="885825">
                <a:moveTo>
                  <a:pt x="2057296" y="0"/>
                </a:moveTo>
                <a:lnTo>
                  <a:pt x="2057296" y="885822"/>
                </a:lnTo>
                <a:lnTo>
                  <a:pt x="0" y="885822"/>
                </a:lnTo>
                <a:lnTo>
                  <a:pt x="0" y="0"/>
                </a:lnTo>
                <a:lnTo>
                  <a:pt x="2057296" y="0"/>
                </a:lnTo>
                <a:close/>
              </a:path>
            </a:pathLst>
          </a:custGeom>
          <a:solidFill>
            <a:srgbClr val="BCCC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57887" y="1939720"/>
            <a:ext cx="11578320" cy="65003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90" dirty="0"/>
              <a:t>Thank</a:t>
            </a:r>
            <a:r>
              <a:rPr spc="-570" dirty="0"/>
              <a:t> </a:t>
            </a:r>
            <a:r>
              <a:rPr spc="-490" dirty="0"/>
              <a:t>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245</Words>
  <Application>Microsoft Office PowerPoint</Application>
  <PresentationFormat>Custom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Courier New</vt:lpstr>
      <vt:lpstr>Times New Roman</vt:lpstr>
      <vt:lpstr>Office Theme</vt:lpstr>
      <vt:lpstr>FACE RECOGNITION  ATTENDANCE SYSTEM</vt:lpstr>
      <vt:lpstr>PowerPoint Presentation</vt:lpstr>
      <vt:lpstr> INTRODUCTION</vt:lpstr>
      <vt:lpstr>SOFTWARE</vt:lpstr>
      <vt:lpstr>PowerPoint Presentation</vt:lpstr>
      <vt:lpstr>CAMERA</vt:lpstr>
      <vt:lpstr>CONCLUSION</vt:lpstr>
      <vt:lpstr>FUTURE SCOPE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ATTENDANCE SYSTEM</dc:title>
  <dc:creator>Nilesh Pawar</dc:creator>
  <cp:keywords>DAEtL84y3QQ,BAEboCr2dqk</cp:keywords>
  <cp:lastModifiedBy>rajesh kesarwani</cp:lastModifiedBy>
  <cp:revision>11</cp:revision>
  <dcterms:created xsi:type="dcterms:W3CDTF">2022-04-21T16:01:36Z</dcterms:created>
  <dcterms:modified xsi:type="dcterms:W3CDTF">2022-04-21T16:19:24Z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2021-10-24T00:00:00Z</vt:filetime>
  </property>
  <property fmtid="{D5CDD505-2E9C-101B-9397-08002B2CF9AE}" pid="3" name="Creator">
    <vt:lpwstr>Canva</vt:lpwstr>
  </property>
  <property fmtid="{D5CDD505-2E9C-101B-9397-08002B2CF9AE}" pid="4" name="LastSaved">
    <vt:filetime>2022-04-21T00:00:00Z</vt:filetime>
  </property>
</Properties>
</file>